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22" r:id="rId4"/>
  </p:sldMasterIdLst>
  <p:notesMasterIdLst>
    <p:notesMasterId r:id="rId26"/>
  </p:notesMasterIdLst>
  <p:handoutMasterIdLst>
    <p:handoutMasterId r:id="rId27"/>
  </p:handoutMasterIdLst>
  <p:sldIdLst>
    <p:sldId id="2595" r:id="rId5"/>
    <p:sldId id="2147309281" r:id="rId6"/>
    <p:sldId id="256" r:id="rId7"/>
    <p:sldId id="2610" r:id="rId8"/>
    <p:sldId id="2147309282" r:id="rId9"/>
    <p:sldId id="2147309300" r:id="rId10"/>
    <p:sldId id="2147309301" r:id="rId11"/>
    <p:sldId id="2147309286" r:id="rId12"/>
    <p:sldId id="2147309297" r:id="rId13"/>
    <p:sldId id="2147309285" r:id="rId14"/>
    <p:sldId id="2147309287" r:id="rId15"/>
    <p:sldId id="2147309288" r:id="rId16"/>
    <p:sldId id="2147309290" r:id="rId17"/>
    <p:sldId id="2147309291" r:id="rId18"/>
    <p:sldId id="2147309293" r:id="rId19"/>
    <p:sldId id="2147309294" r:id="rId20"/>
    <p:sldId id="2147309295" r:id="rId21"/>
    <p:sldId id="2147309296" r:id="rId22"/>
    <p:sldId id="2147309302" r:id="rId23"/>
    <p:sldId id="2147309299" r:id="rId24"/>
    <p:sldId id="599" r:id="rId25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28"/>
      <p:bold r:id="rId29"/>
      <p:italic r:id="rId30"/>
      <p:boldItalic r:id="rId31"/>
    </p:embeddedFont>
    <p:embeddedFont>
      <p:font typeface="Euclid Circular B SemiBold" panose="020B0704000000000000" pitchFamily="34" charset="0"/>
      <p:bold r:id="rId32"/>
      <p:boldItalic r:id="rId33"/>
    </p:embeddedFont>
    <p:embeddedFont>
      <p:font typeface="Euclid Flex Light" panose="020B0304000000000000" pitchFamily="34" charset="0"/>
      <p:regular r:id="rId34"/>
      <p:italic r:id="rId35"/>
    </p:embeddedFont>
    <p:embeddedFont>
      <p:font typeface="Euclid Flex SemiBold" panose="020B0704000000000000" pitchFamily="34" charset="0"/>
      <p:bold r:id="rId36"/>
      <p:boldItalic r:id="rId37"/>
    </p:embeddedFont>
  </p:embeddedFontLst>
  <p:defaultTextStyle>
    <a:defPPr>
      <a:defRPr lang="ru-RU"/>
    </a:defPPr>
    <a:lvl1pPr marL="0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0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80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9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58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48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38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27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17" algn="l" defTabSz="914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2D2D2D"/>
    <a:srgbClr val="3E59A6"/>
    <a:srgbClr val="AD7EFE"/>
    <a:srgbClr val="4402B6"/>
    <a:srgbClr val="843EFD"/>
    <a:srgbClr val="1C2330"/>
    <a:srgbClr val="141D31"/>
    <a:srgbClr val="131B2B"/>
    <a:srgbClr val="142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77908" autoAdjust="0"/>
  </p:normalViewPr>
  <p:slideViewPr>
    <p:cSldViewPr>
      <p:cViewPr varScale="1">
        <p:scale>
          <a:sx n="134" d="100"/>
          <a:sy n="134" d="100"/>
        </p:scale>
        <p:origin x="138" y="6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93006"/>
    </p:cViewPr>
  </p:sorterViewPr>
  <p:notesViewPr>
    <p:cSldViewPr>
      <p:cViewPr varScale="1">
        <p:scale>
          <a:sx n="88" d="100"/>
          <a:sy n="88" d="100"/>
        </p:scale>
        <p:origin x="373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90-4BDD-B1F9-A77B8341B85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90-4BDD-B1F9-A77B8341B85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90-4BDD-B1F9-A77B8341B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03-4290-B86D-6E9E655DBC5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03-4290-B86D-6E9E655DBC5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03-4290-B86D-6E9E655DB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F9-4C1A-857B-34ECFFD9A1B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F9-4C1A-857B-34ECFFD9A1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F9-4C1A-857B-34ECFFD9A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B5-4844-9497-1BD0BAB1DF8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B5-4844-9497-1BD0BAB1DF8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B5-4844-9497-1BD0BAB1D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63500">
              <a:noFill/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60-4F2E-B047-F9FC8E02900E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60-4F2E-B047-F9FC8E02900E}"/>
              </c:ext>
            </c:extLst>
          </c:dPt>
          <c:dPt>
            <c:idx val="2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60-4F2E-B047-F9FC8E02900E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60-4F2E-B047-F9FC8E02900E}"/>
              </c:ext>
            </c:extLst>
          </c:dPt>
          <c:dLbls>
            <c:dLbl>
              <c:idx val="0"/>
              <c:layout>
                <c:manualLayout>
                  <c:x val="-7.7154217716588203E-3"/>
                  <c:y val="-3.330729498494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60-4F2E-B047-F9FC8E02900E}"/>
                </c:ext>
              </c:extLst>
            </c:dLbl>
            <c:dLbl>
              <c:idx val="1"/>
              <c:layout>
                <c:manualLayout>
                  <c:x val="-5.7069559137270702E-3"/>
                  <c:y val="-2.776131144634719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60-4F2E-B047-F9FC8E02900E}"/>
                </c:ext>
              </c:extLst>
            </c:dLbl>
            <c:dLbl>
              <c:idx val="2"/>
              <c:layout>
                <c:manualLayout>
                  <c:x val="7.2852786765659802E-4"/>
                  <c:y val="-1.52850645141632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60-4F2E-B047-F9FC8E02900E}"/>
                </c:ext>
              </c:extLst>
            </c:dLbl>
            <c:dLbl>
              <c:idx val="3"/>
              <c:layout>
                <c:manualLayout>
                  <c:x val="-1.68431569911213E-3"/>
                  <c:y val="1.386680553785809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alpha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9160-4F2E-B047-F9FC8E0290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alpha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5.2</c:v>
                </c:pt>
                <c:pt idx="2">
                  <c:v>4.4000000000000004</c:v>
                </c:pt>
                <c:pt idx="3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60-4F2E-B047-F9FC8E0290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63"/>
      </c:doughnutChart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3.4895881098947597E-2"/>
          <c:y val="5.0558495002939498E-2"/>
          <c:w val="6.4825620024967598E-2"/>
          <c:h val="0.19557592337994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87698233869698E-2"/>
          <c:y val="4.34994740503638E-2"/>
          <c:w val="0.95420661387280903"/>
          <c:h val="0.75756463110810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Gold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B-4200-B337-8D9719E696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Silver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6.3</c:v>
                </c:pt>
                <c:pt idx="1">
                  <c:v>9.3000000000000007</c:v>
                </c:pt>
                <c:pt idx="2">
                  <c:v>5.0999999999999996</c:v>
                </c:pt>
                <c:pt idx="3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CB-4200-B337-8D9719E6969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Bronze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1.8</c:v>
                </c:pt>
                <c:pt idx="1">
                  <c:v>2.7</c:v>
                </c:pt>
                <c:pt idx="2">
                  <c:v>1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CB-4200-B337-8D9719E696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8"/>
        <c:axId val="2129485648"/>
        <c:axId val="2129489264"/>
      </c:barChart>
      <c:catAx>
        <c:axId val="2129485648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3175" cap="flat" cmpd="sng" algn="ctr">
            <a:solidFill>
              <a:schemeClr val="tx1">
                <a:lumMod val="95000"/>
                <a:lumOff val="5000"/>
                <a:alpha val="50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29489264"/>
        <c:crosses val="autoZero"/>
        <c:auto val="1"/>
        <c:lblAlgn val="ctr"/>
        <c:lblOffset val="100"/>
        <c:noMultiLvlLbl val="0"/>
      </c:catAx>
      <c:valAx>
        <c:axId val="2129489264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2948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3954597032055"/>
          <c:y val="0.93080336993216195"/>
          <c:w val="0.74985934785901298"/>
          <c:h val="4.413736051398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87698233869698E-2"/>
          <c:y val="4.34994740503638E-2"/>
          <c:w val="0.95420661387280903"/>
          <c:h val="0.795228278227766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Gold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C0-4A02-BE95-582D941A46A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Silver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6.3</c:v>
                </c:pt>
                <c:pt idx="1">
                  <c:v>9.3000000000000007</c:v>
                </c:pt>
                <c:pt idx="2">
                  <c:v>5.0999999999999996</c:v>
                </c:pt>
                <c:pt idx="3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C0-4A02-BE95-582D941A46A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Bronze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1.8</c:v>
                </c:pt>
                <c:pt idx="1">
                  <c:v>2.7</c:v>
                </c:pt>
                <c:pt idx="2">
                  <c:v>1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C0-4A02-BE95-582D941A46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8"/>
        <c:axId val="2129602656"/>
        <c:axId val="2129606272"/>
      </c:barChart>
      <c:catAx>
        <c:axId val="212960265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3175" cap="flat" cmpd="sng" algn="ctr">
            <a:solidFill>
              <a:schemeClr val="tx1">
                <a:lumMod val="95000"/>
                <a:lumOff val="5000"/>
                <a:alpha val="50000"/>
              </a:schemeClr>
            </a:solidFill>
            <a:round/>
          </a:ln>
          <a:effectLst/>
        </c:spPr>
        <c:txPr>
          <a:bodyPr rot="-60000" spcFirstLastPara="1" vertOverflow="ellipsis" wrap="square" anchor="ctr" anchorCtr="0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29606272"/>
        <c:crosses val="autoZero"/>
        <c:auto val="1"/>
        <c:lblAlgn val="ctr"/>
        <c:lblOffset val="100"/>
        <c:noMultiLvlLbl val="0"/>
      </c:catAx>
      <c:valAx>
        <c:axId val="2129606272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alpha val="2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2960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3954597032055"/>
          <c:y val="0.94107525277624804"/>
          <c:w val="0.74985934785901298"/>
          <c:h val="3.15307308156511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Gold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Лист1!$A$2:$A$6</c:f>
              <c:numCache>
                <c:formatCode>m/d/yyyy</c:formatCode>
                <c:ptCount val="5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13</c:v>
                </c:pt>
                <c:pt idx="2">
                  <c:v>28</c:v>
                </c:pt>
                <c:pt idx="3">
                  <c:v>32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1-4BB2-83D2-30A2634842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Silver</c:v>
                </c:pt>
              </c:strCache>
            </c:strRef>
          </c:tx>
          <c:spPr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c:spPr>
          <c:cat>
            <c:numRef>
              <c:f>Лист1!$A$2:$A$6</c:f>
              <c:numCache>
                <c:formatCode>m/d/yyyy</c:formatCode>
                <c:ptCount val="5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8</c:v>
                </c:pt>
                <c:pt idx="2">
                  <c:v>12</c:v>
                </c:pt>
                <c:pt idx="3">
                  <c:v>25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91-4BB2-83D2-30A26348422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Bronze</c:v>
                </c:pt>
              </c:strCache>
            </c:strRef>
          </c:tx>
          <c:spPr>
            <a:solidFill>
              <a:schemeClr val="accent1">
                <a:alpha val="71000"/>
              </a:schemeClr>
            </a:solidFill>
            <a:ln w="25400">
              <a:noFill/>
            </a:ln>
            <a:effectLst/>
          </c:spPr>
          <c:cat>
            <c:numRef>
              <c:f>Лист1!$A$2:$A$6</c:f>
              <c:numCache>
                <c:formatCode>m/d/yyyy</c:formatCode>
                <c:ptCount val="5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13</c:v>
                </c:pt>
                <c:pt idx="1">
                  <c:v>4</c:v>
                </c:pt>
                <c:pt idx="2">
                  <c:v>21</c:v>
                </c:pt>
                <c:pt idx="3">
                  <c:v>13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91-4BB2-83D2-30A263484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8827120"/>
        <c:axId val="2128823152"/>
      </c:areaChart>
      <c:catAx>
        <c:axId val="2128827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minorGridlines>
          <c:spPr>
            <a:ln w="317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inorGridlines>
        <c:numFmt formatCode="[$-419]mmmm;@" sourceLinked="0"/>
        <c:majorTickMark val="out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28823152"/>
        <c:crosses val="autoZero"/>
        <c:auto val="0"/>
        <c:lblAlgn val="ctr"/>
        <c:lblOffset val="100"/>
        <c:noMultiLvlLbl val="0"/>
      </c:catAx>
      <c:valAx>
        <c:axId val="212882315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28827120"/>
        <c:crossesAt val="1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6572943488242299E-4"/>
          <c:y val="7.3260083023296398E-3"/>
          <c:w val="0.35621058230547598"/>
          <c:h val="4.88022072378649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30129104232341E-2"/>
          <c:w val="1"/>
          <c:h val="0.8871261462687529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Gold</c:v>
                </c:pt>
              </c:strCache>
            </c:strRef>
          </c:tx>
          <c:spPr>
            <a:ln w="25400">
              <a:solidFill>
                <a:schemeClr val="accent1">
                  <a:lumMod val="75000"/>
                  <a:alpha val="65000"/>
                </a:schemeClr>
              </a:solidFill>
              <a:prstDash val="solid"/>
            </a:ln>
          </c:spPr>
          <c:marker>
            <c:symbol val="circle"/>
            <c:size val="5"/>
            <c:spPr>
              <a:solidFill>
                <a:schemeClr val="bg1"/>
              </a:solidFill>
              <a:ln w="38100">
                <a:solidFill>
                  <a:schemeClr val="accent1">
                    <a:lumMod val="75000"/>
                  </a:schemeClr>
                </a:solidFill>
              </a:ln>
            </c:spPr>
          </c:marker>
          <c:dPt>
            <c:idx val="0"/>
            <c:bubble3D val="0"/>
            <c:spPr>
              <a:ln w="25400">
                <a:solidFill>
                  <a:schemeClr val="accent1">
                    <a:lumMod val="75000"/>
                    <a:alpha val="65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72-403E-881F-BAAEF019B5B2}"/>
              </c:ext>
            </c:extLst>
          </c:dPt>
          <c:dPt>
            <c:idx val="1"/>
            <c:bubble3D val="0"/>
            <c:spPr>
              <a:ln w="25400">
                <a:solidFill>
                  <a:schemeClr val="accent1">
                    <a:lumMod val="75000"/>
                    <a:alpha val="65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72-403E-881F-BAAEF019B5B2}"/>
              </c:ext>
            </c:extLst>
          </c:dPt>
          <c:dPt>
            <c:idx val="2"/>
            <c:bubble3D val="0"/>
            <c:spPr>
              <a:ln w="25400">
                <a:solidFill>
                  <a:schemeClr val="accent1">
                    <a:lumMod val="75000"/>
                    <a:alpha val="65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72-403E-881F-BAAEF019B5B2}"/>
              </c:ext>
            </c:extLst>
          </c:dPt>
          <c:dPt>
            <c:idx val="3"/>
            <c:bubble3D val="0"/>
            <c:spPr>
              <a:ln w="25400">
                <a:solidFill>
                  <a:schemeClr val="accent1">
                    <a:lumMod val="75000"/>
                    <a:alpha val="65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72-403E-881F-BAAEF019B5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sr-Latn-R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xVal>
          <c:yVal>
            <c:numRef>
              <c:f>Лист1!$B$2:$B$5</c:f>
              <c:numCache>
                <c:formatCode>General</c:formatCode>
                <c:ptCount val="4"/>
                <c:pt idx="0">
                  <c:v>2.5</c:v>
                </c:pt>
                <c:pt idx="1">
                  <c:v>2</c:v>
                </c:pt>
                <c:pt idx="2">
                  <c:v>6.5</c:v>
                </c:pt>
                <c:pt idx="3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2A72-403E-881F-BAAEF019B5B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Silver</c:v>
                </c:pt>
              </c:strCache>
            </c:strRef>
          </c:tx>
          <c:spPr>
            <a:ln w="25400">
              <a:solidFill>
                <a:schemeClr val="accent1">
                  <a:lumMod val="50000"/>
                  <a:alpha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38100">
                <a:solidFill>
                  <a:schemeClr val="accent1">
                    <a:lumMod val="50000"/>
                  </a:schemeClr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sr-Latn-R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xVal>
          <c:y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2A72-403E-881F-BAAEF019B5B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Bronze</c:v>
                </c:pt>
              </c:strCache>
            </c:strRef>
          </c:tx>
          <c:spPr>
            <a:ln w="25400">
              <a:solidFill>
                <a:schemeClr val="accent1">
                  <a:lumMod val="60000"/>
                  <a:lumOff val="40000"/>
                  <a:alpha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91440" tIns="19050" rIns="38100" bIns="1188720" anchor="ctr">
                <a:spAutoFit/>
              </a:bodyPr>
              <a:lstStyle/>
              <a:p>
                <a:pPr>
                  <a:defRPr sz="800"/>
                </a:pPr>
                <a:endParaRPr lang="sr-Latn-R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xVal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xVal>
          <c:yVal>
            <c:numRef>
              <c:f>Лист1!$D$2:$D$5</c:f>
              <c:numCache>
                <c:formatCode>General</c:formatCode>
                <c:ptCount val="4"/>
                <c:pt idx="0">
                  <c:v>3</c:v>
                </c:pt>
                <c:pt idx="1">
                  <c:v>4.5</c:v>
                </c:pt>
                <c:pt idx="2">
                  <c:v>4.5</c:v>
                </c:pt>
                <c:pt idx="3">
                  <c:v>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2A72-403E-881F-BAAEF019B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8770272"/>
        <c:axId val="2128766960"/>
      </c:scatterChart>
      <c:valAx>
        <c:axId val="2128770272"/>
        <c:scaling>
          <c:orientation val="minMax"/>
          <c:max val="2017"/>
          <c:min val="2014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>
                <a:alpha val="2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sr-Latn-RS"/>
          </a:p>
        </c:txPr>
        <c:crossAx val="2128766960"/>
        <c:crosses val="autoZero"/>
        <c:crossBetween val="midCat"/>
        <c:minorUnit val="1"/>
      </c:valAx>
      <c:valAx>
        <c:axId val="2128766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28770272"/>
        <c:crosses val="autoZero"/>
        <c:crossBetween val="midCat"/>
      </c:valAx>
      <c:spPr>
        <a:noFill/>
        <a:ln>
          <a:noFill/>
        </a:ln>
        <a:effectLst>
          <a:softEdge rad="0"/>
        </a:effectLst>
      </c:spPr>
    </c:plotArea>
    <c:legend>
      <c:legendPos val="l"/>
      <c:layout>
        <c:manualLayout>
          <c:xMode val="edge"/>
          <c:yMode val="edge"/>
          <c:x val="0"/>
          <c:y val="3.3871321640350498E-2"/>
          <c:w val="0.124073083855606"/>
          <c:h val="0.132727668300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1"/>
        <a:lstStyle/>
        <a:p>
          <a:pPr algn="just"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38-4395-9143-B4C564EC8F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38-4395-9143-B4C564EC8F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38-4395-9143-B4C564EC8F6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838-4395-9143-B4C564EC8F68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38-4395-9143-B4C564EC8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2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2F7-4BF6-8E0E-45E435CCEA2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2F7-4BF6-8E0E-45E435CCEA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2F7-4BF6-8E0E-45E435CCEA2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2F7-4BF6-8E0E-45E435CCEA28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F7-4BF6-8E0E-45E435CCE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7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5A-4D5E-B6D4-01282D928B66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5A-4D5E-B6D4-01282D928B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5A-4D5E-B6D4-01282D928B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5A-4D5E-B6D4-01282D928B66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5A-4D5E-B6D4-01282D928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F2-46E4-AE2A-C0AC42DF7316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3F2-46E4-AE2A-C0AC42DF73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3F2-46E4-AE2A-C0AC42DF73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3F2-46E4-AE2A-C0AC42DF7316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3F2-46E4-AE2A-C0AC42DF7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5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2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8B-4AA6-B3A1-C6E7307A461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8B-4AA6-B3A1-C6E7307A46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8B-4AA6-B3A1-C6E7307A46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8B-4AA6-B3A1-C6E7307A4618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8B-4AA6-B3A1-C6E7307A4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7D-4877-9C08-9771ED4AC59B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7D-4877-9C08-9771ED4AC59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57D-4877-9C08-9771ED4AC59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57D-4877-9C08-9771ED4AC59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57D-4877-9C08-9771ED4AC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A8-40A4-8940-F742F618AED4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A8-40A4-8940-F742F618AE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A8-40A4-8940-F742F618AE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1A8-40A4-8940-F742F618AED4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A8-40A4-8940-F742F618AE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8D-4835-B94B-7451A9BAB02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8D-4835-B94B-7451A9BAB0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8D-4835-B94B-7451A9BAB02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18D-4835-B94B-7451A9BAB028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8D-4835-B94B-7451A9BAB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A1-406E-8501-211C7A270B72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8A1-406E-8501-211C7A270B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8A1-406E-8501-211C7A270B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8A1-406E-8501-211C7A270B72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A1-406E-8501-211C7A270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alpha val="7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8A-44DA-8E3B-7669F2114574}"/>
              </c:ext>
            </c:extLst>
          </c:dPt>
          <c:dPt>
            <c:idx val="1"/>
            <c:bubble3D val="0"/>
            <c:spPr>
              <a:solidFill>
                <a:schemeClr val="tx1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8A-44DA-8E3B-7669F21145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8A-44DA-8E3B-7669F21145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78A-44DA-8E3B-7669F2114574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8A-44DA-8E3B-7669F2114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71-4C99-B399-5AAEA429501A}"/>
              </c:ext>
            </c:extLst>
          </c:dPt>
          <c:dPt>
            <c:idx val="1"/>
            <c:bubble3D val="0"/>
            <c:spPr>
              <a:solidFill>
                <a:schemeClr val="tx1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71-4C99-B399-5AAEA42950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71-4C99-B399-5AAEA42950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71-4C99-B399-5AAEA429501A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71-4C99-B399-5AAEA4295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41B0E-0A9B-FB43-B29A-2C5A495EA0A7}" type="datetimeFigureOut">
              <a:rPr lang="ru-RU" smtClean="0">
                <a:latin typeface="Euclid Flex Light" panose="020B0304000000000000" pitchFamily="34" charset="0"/>
              </a:rPr>
              <a:t>28.11.2023</a:t>
            </a:fld>
            <a:endParaRPr lang="ru-RU" dirty="0">
              <a:latin typeface="Euclid Flex Light" panose="020B0304000000000000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>
              <a:latin typeface="Euclid Flex Light" panose="020B0304000000000000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11949-EE69-F440-BF44-484174DCC2AF}" type="slidenum">
              <a:rPr lang="ru-RU" smtClean="0">
                <a:latin typeface="Euclid Flex Light" panose="020B0304000000000000" pitchFamily="34" charset="0"/>
              </a:rPr>
              <a:t>‹#›</a:t>
            </a:fld>
            <a:endParaRPr lang="ru-RU" dirty="0">
              <a:latin typeface="Euclid Flex Light" panose="020B0304000000000000" pitchFamily="34" charset="0"/>
            </a:endParaRPr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>
              <a:latin typeface="Euclid Flex Light" panose="020B0304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42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Euclid Flex Light" panose="020B0304000000000000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Euclid Flex Light" panose="020B0304000000000000" pitchFamily="34" charset="0"/>
              </a:defRPr>
            </a:lvl1pPr>
          </a:lstStyle>
          <a:p>
            <a:fld id="{E7E03F2D-4C40-8A47-B131-FA84CE0A3C0A}" type="datetimeFigureOut">
              <a:rPr lang="ru-RU" smtClean="0"/>
              <a:pPr/>
              <a:t>28.11.2023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err="1"/>
              <a:t>Образец</a:t>
            </a:r>
            <a:r>
              <a:rPr lang="en-US" dirty="0"/>
              <a:t> </a:t>
            </a:r>
            <a:r>
              <a:rPr lang="en-US" dirty="0" err="1"/>
              <a:t>текста</a:t>
            </a:r>
            <a:endParaRPr lang="en-US" dirty="0"/>
          </a:p>
          <a:p>
            <a:pPr lvl="1"/>
            <a:r>
              <a:rPr lang="en-US" dirty="0" err="1"/>
              <a:t>Второй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en-US" dirty="0"/>
          </a:p>
          <a:p>
            <a:pPr lvl="2"/>
            <a:r>
              <a:rPr lang="en-US" dirty="0" err="1"/>
              <a:t>Третий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en-US" dirty="0"/>
          </a:p>
          <a:p>
            <a:pPr lvl="3"/>
            <a:r>
              <a:rPr lang="en-US" dirty="0" err="1"/>
              <a:t>Четвертый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en-US" dirty="0"/>
          </a:p>
          <a:p>
            <a:pPr lvl="4"/>
            <a:r>
              <a:rPr lang="en-US" dirty="0" err="1"/>
              <a:t>Пятый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Euclid Flex Light" panose="020B0304000000000000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Euclid Flex Light" panose="020B0304000000000000" pitchFamily="34" charset="0"/>
              </a:defRPr>
            </a:lvl1pPr>
          </a:lstStyle>
          <a:p>
            <a:fld id="{013FC40D-6FB9-1648-B027-EAD4E7DC4F2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0741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90" rtl="0" eaLnBrk="1" latinLnBrk="0" hangingPunct="1">
      <a:defRPr sz="1200" kern="1200">
        <a:solidFill>
          <a:schemeClr val="tx1"/>
        </a:solidFill>
        <a:latin typeface="Euclid Flex Light" panose="020B0304000000000000" pitchFamily="34" charset="0"/>
        <a:ea typeface="+mn-ea"/>
        <a:cs typeface="+mn-cs"/>
      </a:defRPr>
    </a:lvl1pPr>
    <a:lvl2pPr marL="457090" algn="l" defTabSz="457090" rtl="0" eaLnBrk="1" latinLnBrk="0" hangingPunct="1">
      <a:defRPr sz="1200" kern="1200">
        <a:solidFill>
          <a:schemeClr val="tx1"/>
        </a:solidFill>
        <a:latin typeface="Euclid Flex Light" panose="020B0304000000000000" pitchFamily="34" charset="0"/>
        <a:ea typeface="+mn-ea"/>
        <a:cs typeface="+mn-cs"/>
      </a:defRPr>
    </a:lvl2pPr>
    <a:lvl3pPr marL="914180" algn="l" defTabSz="457090" rtl="0" eaLnBrk="1" latinLnBrk="0" hangingPunct="1">
      <a:defRPr sz="1200" kern="1200">
        <a:solidFill>
          <a:schemeClr val="tx1"/>
        </a:solidFill>
        <a:latin typeface="Euclid Flex Light" panose="020B0304000000000000" pitchFamily="34" charset="0"/>
        <a:ea typeface="+mn-ea"/>
        <a:cs typeface="+mn-cs"/>
      </a:defRPr>
    </a:lvl3pPr>
    <a:lvl4pPr marL="1371269" algn="l" defTabSz="457090" rtl="0" eaLnBrk="1" latinLnBrk="0" hangingPunct="1">
      <a:defRPr sz="1200" kern="1200">
        <a:solidFill>
          <a:schemeClr val="tx1"/>
        </a:solidFill>
        <a:latin typeface="Euclid Flex Light" panose="020B0304000000000000" pitchFamily="34" charset="0"/>
        <a:ea typeface="+mn-ea"/>
        <a:cs typeface="+mn-cs"/>
      </a:defRPr>
    </a:lvl4pPr>
    <a:lvl5pPr marL="1828358" algn="l" defTabSz="457090" rtl="0" eaLnBrk="1" latinLnBrk="0" hangingPunct="1">
      <a:defRPr sz="1200" kern="1200">
        <a:solidFill>
          <a:schemeClr val="tx1"/>
        </a:solidFill>
        <a:latin typeface="Euclid Flex Light" panose="020B0304000000000000" pitchFamily="34" charset="0"/>
        <a:ea typeface="+mn-ea"/>
        <a:cs typeface="+mn-cs"/>
      </a:defRPr>
    </a:lvl5pPr>
    <a:lvl6pPr marL="2285448" algn="l" defTabSz="4570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38" algn="l" defTabSz="4570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27" algn="l" defTabSz="4570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17" algn="l" defTabSz="4570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rustotal.com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ylance.com/en-us/index.html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rustotal.com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ylance.com/en-us/index.htm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- analitika pretnji</a:t>
            </a:r>
          </a:p>
          <a:p>
            <a:r>
              <a:rPr lang="en-US" b="0" i="0" dirty="0">
                <a:solidFill>
                  <a:srgbClr val="54565A"/>
                </a:solidFill>
                <a:effectLst/>
                <a:latin typeface="Arial" panose="020B0604020202020204" pitchFamily="34" charset="0"/>
              </a:rPr>
              <a:t>Integrating PAM tools with threat analytics helps you keep pace with cyber criminals as they develop new malware and advanced strategies for attack. Threat intelligence databases such as </a:t>
            </a:r>
            <a:r>
              <a:rPr lang="en-US" b="0" i="0" u="none" strike="noStrike" dirty="0" err="1">
                <a:solidFill>
                  <a:srgbClr val="0270E0"/>
                </a:solidFill>
                <a:effectLst/>
                <a:latin typeface="Arial" panose="020B0604020202020204" pitchFamily="34" charset="0"/>
                <a:hlinkClick r:id="rId3"/>
              </a:rPr>
              <a:t>VirusTotal</a:t>
            </a:r>
            <a:r>
              <a:rPr lang="en-US" b="0" i="0" dirty="0">
                <a:solidFill>
                  <a:srgbClr val="54565A"/>
                </a:solidFill>
                <a:effectLst/>
                <a:latin typeface="Arial" panose="020B0604020202020204" pitchFamily="34" charset="0"/>
              </a:rPr>
              <a:t> provide blacklists that you can build into your PAM tools and block known malicious applications from running. Artificial intelligence and machine learning from tools like </a:t>
            </a:r>
            <a:r>
              <a:rPr lang="en-US" b="0" i="0" u="none" strike="noStrike" dirty="0">
                <a:solidFill>
                  <a:srgbClr val="0270E0"/>
                </a:solidFill>
                <a:effectLst/>
                <a:latin typeface="Arial" panose="020B0604020202020204" pitchFamily="34" charset="0"/>
                <a:hlinkClick r:id="rId4"/>
              </a:rPr>
              <a:t>Cylance</a:t>
            </a:r>
            <a:r>
              <a:rPr lang="en-US" b="0" i="0" dirty="0">
                <a:solidFill>
                  <a:srgbClr val="54565A"/>
                </a:solidFill>
                <a:effectLst/>
                <a:latin typeface="Arial" panose="020B0604020202020204" pitchFamily="34" charset="0"/>
              </a:rPr>
              <a:t> can also help you anticipate and detect malicious activity.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88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- pre svega, želeo bih da predstavim kompaniju iz koje dolazim, mada verujem da većina vas nas već i poznaje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75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- pre svega, želeo bih da predstavim kompaniju iz koje dolazim, mada verujem da većina vas nas već i poznaje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549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253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43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791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237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41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051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888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567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198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404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 err="1">
                <a:solidFill>
                  <a:srgbClr val="ECECF1"/>
                </a:solidFill>
                <a:effectLst/>
              </a:rPr>
              <a:t>Šta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su</a:t>
            </a:r>
            <a:r>
              <a:rPr lang="en-U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ECECF1"/>
                </a:solidFill>
                <a:effectLst/>
              </a:rPr>
              <a:t>podaci</a:t>
            </a:r>
            <a:r>
              <a:rPr lang="en-US" b="0" i="0" dirty="0">
                <a:solidFill>
                  <a:srgbClr val="ECECF1"/>
                </a:solidFill>
                <a:effectLst/>
              </a:rPr>
              <a:t>?</a:t>
            </a:r>
            <a:r>
              <a:rPr lang="sr-Latn-RS" b="0" i="0" dirty="0">
                <a:solidFill>
                  <a:srgbClr val="ECECF1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Podaci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su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kolekcija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informacija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koji se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koriste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kao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osnovni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resurs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za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analizu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i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donošenje</a:t>
            </a:r>
            <a:r>
              <a:rPr lang="en-US" b="0" i="0" dirty="0">
                <a:solidFill>
                  <a:srgbClr val="D1D5DB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D1D5DB"/>
                </a:solidFill>
                <a:effectLst/>
              </a:rPr>
              <a:t>odluka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.</a:t>
            </a:r>
          </a:p>
          <a:p>
            <a:pPr marL="171450" marR="0" lvl="0" indent="-171450" algn="l" defTabSz="4570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="0" i="0" dirty="0">
                <a:solidFill>
                  <a:srgbClr val="D1D5DB"/>
                </a:solidFill>
                <a:effectLst/>
              </a:rPr>
              <a:t>Podaci se često grupišu u različite kategorije:</a:t>
            </a:r>
            <a:r>
              <a:rPr lang="sr-Latn-RS" b="0" i="0" dirty="0">
                <a:solidFill>
                  <a:srgbClr val="D1D5DB"/>
                </a:solidFill>
                <a:effectLst/>
              </a:rPr>
              <a:t> </a:t>
            </a:r>
            <a:r>
              <a:rPr lang="pl-PL" b="0" i="0" dirty="0">
                <a:solidFill>
                  <a:srgbClr val="D1D5DB"/>
                </a:solidFill>
                <a:effectLst/>
              </a:rPr>
              <a:t>Sirovi, Strukturirani , Nestrukturirani , Polustrukturirani , Big Data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4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- analitika pretnji</a:t>
            </a:r>
          </a:p>
          <a:p>
            <a:r>
              <a:rPr lang="en-US" b="0" i="0" dirty="0">
                <a:solidFill>
                  <a:srgbClr val="54565A"/>
                </a:solidFill>
                <a:effectLst/>
                <a:latin typeface="Arial" panose="020B0604020202020204" pitchFamily="34" charset="0"/>
              </a:rPr>
              <a:t>Integrating PAM tools with threat analytics helps you keep pace with cyber criminals as they develop new malware and advanced strategies for attack. Threat intelligence databases such as </a:t>
            </a:r>
            <a:r>
              <a:rPr lang="en-US" b="0" i="0" u="none" strike="noStrike" dirty="0" err="1">
                <a:solidFill>
                  <a:srgbClr val="0270E0"/>
                </a:solidFill>
                <a:effectLst/>
                <a:latin typeface="Arial" panose="020B0604020202020204" pitchFamily="34" charset="0"/>
                <a:hlinkClick r:id="rId3"/>
              </a:rPr>
              <a:t>VirusTotal</a:t>
            </a:r>
            <a:r>
              <a:rPr lang="en-US" b="0" i="0" dirty="0">
                <a:solidFill>
                  <a:srgbClr val="54565A"/>
                </a:solidFill>
                <a:effectLst/>
                <a:latin typeface="Arial" panose="020B0604020202020204" pitchFamily="34" charset="0"/>
              </a:rPr>
              <a:t> provide blacklists that you can build into your PAM tools and block known malicious applications from running. Artificial intelligence and machine learning from tools like </a:t>
            </a:r>
            <a:r>
              <a:rPr lang="en-US" b="0" i="0" u="none" strike="noStrike" dirty="0">
                <a:solidFill>
                  <a:srgbClr val="0270E0"/>
                </a:solidFill>
                <a:effectLst/>
                <a:latin typeface="Arial" panose="020B0604020202020204" pitchFamily="34" charset="0"/>
                <a:hlinkClick r:id="rId4"/>
              </a:rPr>
              <a:t>Cylance</a:t>
            </a:r>
            <a:r>
              <a:rPr lang="en-US" b="0" i="0" dirty="0">
                <a:solidFill>
                  <a:srgbClr val="54565A"/>
                </a:solidFill>
                <a:effectLst/>
                <a:latin typeface="Arial" panose="020B0604020202020204" pitchFamily="34" charset="0"/>
              </a:rPr>
              <a:t> can also help you anticipate and detect malicious activity.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66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Shape 922"/>
          <p:cNvSpPr>
            <a:spLocks noGrp="1"/>
          </p:cNvSpPr>
          <p:nvPr>
            <p:ph type="body" sz="quarter" idx="17" hasCustomPrompt="1"/>
          </p:nvPr>
        </p:nvSpPr>
        <p:spPr>
          <a:xfrm>
            <a:off x="802743" y="676276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  <a:endParaRPr/>
          </a:p>
        </p:txBody>
      </p:sp>
      <p:cxnSp>
        <p:nvCxnSpPr>
          <p:cNvPr id="3" name="Прямая соединительная линия 2" hidden="1"/>
          <p:cNvCxnSpPr/>
          <p:nvPr userDrawn="1"/>
        </p:nvCxnSpPr>
        <p:spPr>
          <a:xfrm flipV="1">
            <a:off x="5112544" y="947741"/>
            <a:ext cx="1625204" cy="162520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922"/>
          <p:cNvSpPr>
            <a:spLocks noGrp="1"/>
          </p:cNvSpPr>
          <p:nvPr>
            <p:ph type="body" sz="quarter" idx="42" hasCustomPrompt="1"/>
          </p:nvPr>
        </p:nvSpPr>
        <p:spPr>
          <a:xfrm>
            <a:off x="802743" y="1759150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2" name="Shape 922"/>
          <p:cNvSpPr>
            <a:spLocks noGrp="1"/>
          </p:cNvSpPr>
          <p:nvPr>
            <p:ph type="body" sz="quarter" idx="43" hasCustomPrompt="1"/>
          </p:nvPr>
        </p:nvSpPr>
        <p:spPr>
          <a:xfrm>
            <a:off x="802743" y="2841427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3" name="Shape 922"/>
          <p:cNvSpPr>
            <a:spLocks noGrp="1"/>
          </p:cNvSpPr>
          <p:nvPr>
            <p:ph type="body" sz="quarter" idx="44" hasCustomPrompt="1"/>
          </p:nvPr>
        </p:nvSpPr>
        <p:spPr>
          <a:xfrm>
            <a:off x="802743" y="3924301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45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5" name="Прямоугольный треугольник 14">
            <a:extLst>
              <a:ext uri="{FF2B5EF4-FFF2-40B4-BE49-F238E27FC236}">
                <a16:creationId xmlns:a16="http://schemas.microsoft.com/office/drawing/2014/main" id="{C6C45BA3-F7C2-4527-84C2-058C92EBF02F}"/>
              </a:ext>
            </a:extLst>
          </p:cNvPr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B9FAEE-5B5B-4CA5-B2D5-523FCA1CC7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47D4656-86F5-479B-8E41-9044C0EC0A15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</p:spTree>
    <p:extLst>
      <p:ext uri="{BB962C8B-B14F-4D97-AF65-F5344CB8AC3E}">
        <p14:creationId xmlns:p14="http://schemas.microsoft.com/office/powerpoint/2010/main" val="26838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 flipV="1">
            <a:off x="5112544" y="947741"/>
            <a:ext cx="1625204" cy="162520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922"/>
          <p:cNvSpPr>
            <a:spLocks noGrp="1"/>
          </p:cNvSpPr>
          <p:nvPr>
            <p:ph type="body" sz="quarter" idx="42" hasCustomPrompt="1"/>
          </p:nvPr>
        </p:nvSpPr>
        <p:spPr>
          <a:xfrm>
            <a:off x="802743" y="-134540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2" name="Shape 922"/>
          <p:cNvSpPr>
            <a:spLocks noGrp="1"/>
          </p:cNvSpPr>
          <p:nvPr>
            <p:ph type="body" sz="quarter" idx="43" hasCustomPrompt="1"/>
          </p:nvPr>
        </p:nvSpPr>
        <p:spPr>
          <a:xfrm>
            <a:off x="802743" y="947740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3" name="Shape 922"/>
          <p:cNvSpPr>
            <a:spLocks noGrp="1"/>
          </p:cNvSpPr>
          <p:nvPr>
            <p:ph type="body" sz="quarter" idx="44" hasCustomPrompt="1"/>
          </p:nvPr>
        </p:nvSpPr>
        <p:spPr>
          <a:xfrm>
            <a:off x="802743" y="2030611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45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DAB9817-7CF7-49EA-8C59-B6495943EF67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FA00D6C9-9790-587B-CAC5-4B6A1A2F61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0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1">
            <a:extLst>
              <a:ext uri="{FF2B5EF4-FFF2-40B4-BE49-F238E27FC236}">
                <a16:creationId xmlns:a16="http://schemas.microsoft.com/office/drawing/2014/main" id="{ED59C4B1-5C82-4F7B-ACB6-6A55848A4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40353" y="134542"/>
            <a:ext cx="1153023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BCFCE68-EBF6-4775-9FDD-C3CB69B3EB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6349" y="0"/>
            <a:ext cx="7274233" cy="5143500"/>
          </a:xfrm>
          <a:custGeom>
            <a:avLst/>
            <a:gdLst>
              <a:gd name="connsiteX0" fmla="*/ 3700321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0" fmla="*/ 4574893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5" fmla="*/ 4574893 w 14925368"/>
              <a:gd name="connsiteY5" fmla="*/ 0 h 10288588"/>
              <a:gd name="connsiteX0" fmla="*/ 4587568 w 14938043"/>
              <a:gd name="connsiteY0" fmla="*/ 0 h 10288588"/>
              <a:gd name="connsiteX1" fmla="*/ 14938043 w 14938043"/>
              <a:gd name="connsiteY1" fmla="*/ 0 h 10288588"/>
              <a:gd name="connsiteX2" fmla="*/ 4649455 w 14938043"/>
              <a:gd name="connsiteY2" fmla="*/ 10288588 h 10288588"/>
              <a:gd name="connsiteX3" fmla="*/ 12675 w 14938043"/>
              <a:gd name="connsiteY3" fmla="*/ 10288588 h 10288588"/>
              <a:gd name="connsiteX4" fmla="*/ 0 w 14938043"/>
              <a:gd name="connsiteY4" fmla="*/ 4271820 h 10288588"/>
              <a:gd name="connsiteX5" fmla="*/ 4587568 w 14938043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4649455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3926983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9770" h="10288588">
                <a:moveTo>
                  <a:pt x="4587568" y="0"/>
                </a:moveTo>
                <a:lnTo>
                  <a:pt x="14519770" y="12700"/>
                </a:lnTo>
                <a:lnTo>
                  <a:pt x="3926983" y="10288588"/>
                </a:lnTo>
                <a:lnTo>
                  <a:pt x="12675" y="10288588"/>
                </a:lnTo>
                <a:lnTo>
                  <a:pt x="0" y="4271820"/>
                </a:lnTo>
                <a:cubicBezTo>
                  <a:pt x="1233440" y="3038380"/>
                  <a:pt x="3354128" y="1233440"/>
                  <a:pt x="4587568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79970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681F424-25CC-4C5B-B9CD-D99A81B8FE6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346197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Color block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5FFDA9-E907-486D-96BB-D7CD0057D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1909" y="1578220"/>
            <a:ext cx="3051467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25C88CB-FAC8-47AE-8EA6-B8E4CA14B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86546" y="417498"/>
            <a:ext cx="3106830" cy="994172"/>
          </a:xfrm>
          <a:prstGeom prst="rect">
            <a:avLst/>
          </a:prstGeom>
        </p:spPr>
        <p:txBody>
          <a:bodyPr/>
          <a:lstStyle>
            <a:lvl1pPr algn="r">
              <a:defRPr sz="3300" b="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sr-Latn-BA" dirty="0"/>
              <a:t>NASLOV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C9F11E2-767B-44FD-8BC0-E7B87101AD23}"/>
              </a:ext>
            </a:extLst>
          </p:cNvPr>
          <p:cNvSpPr>
            <a:spLocks noGrp="1"/>
          </p:cNvSpPr>
          <p:nvPr>
            <p:ph idx="57"/>
          </p:nvPr>
        </p:nvSpPr>
        <p:spPr>
          <a:xfrm>
            <a:off x="5326262" y="2073754"/>
            <a:ext cx="3567114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58AFE45-1272-4BFD-8B6B-A60196C94968}"/>
              </a:ext>
            </a:extLst>
          </p:cNvPr>
          <p:cNvSpPr>
            <a:spLocks noGrp="1"/>
          </p:cNvSpPr>
          <p:nvPr>
            <p:ph idx="58"/>
          </p:nvPr>
        </p:nvSpPr>
        <p:spPr>
          <a:xfrm>
            <a:off x="4830962" y="2569289"/>
            <a:ext cx="4062414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7CDA78D-A3D1-41A8-8271-FB8E717405A1}"/>
              </a:ext>
            </a:extLst>
          </p:cNvPr>
          <p:cNvSpPr>
            <a:spLocks noGrp="1"/>
          </p:cNvSpPr>
          <p:nvPr>
            <p:ph idx="59"/>
          </p:nvPr>
        </p:nvSpPr>
        <p:spPr>
          <a:xfrm>
            <a:off x="4330604" y="3064823"/>
            <a:ext cx="4562771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6D11598-D7BD-41F4-B758-002FEDC60F24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9AC67FCF-77B5-8A73-B26B-3628E1E333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0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9149074" cy="5143501"/>
          </a:xfrm>
          <a:custGeom>
            <a:avLst/>
            <a:gdLst>
              <a:gd name="connsiteX0" fmla="*/ 4432939 w 18298148"/>
              <a:gd name="connsiteY0" fmla="*/ 0 h 10288590"/>
              <a:gd name="connsiteX1" fmla="*/ 18298148 w 18298148"/>
              <a:gd name="connsiteY1" fmla="*/ 0 h 10288590"/>
              <a:gd name="connsiteX2" fmla="*/ 18298148 w 18298148"/>
              <a:gd name="connsiteY2" fmla="*/ 8664327 h 10288590"/>
              <a:gd name="connsiteX3" fmla="*/ 16692392 w 18298148"/>
              <a:gd name="connsiteY3" fmla="*/ 10288590 h 10288590"/>
              <a:gd name="connsiteX4" fmla="*/ 0 w 18298148"/>
              <a:gd name="connsiteY4" fmla="*/ 10288590 h 10288590"/>
              <a:gd name="connsiteX5" fmla="*/ 0 w 18298148"/>
              <a:gd name="connsiteY5" fmla="*/ 4466965 h 102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8148" h="10288590">
                <a:moveTo>
                  <a:pt x="4432939" y="0"/>
                </a:moveTo>
                <a:lnTo>
                  <a:pt x="18298148" y="0"/>
                </a:lnTo>
                <a:lnTo>
                  <a:pt x="18298148" y="8664327"/>
                </a:lnTo>
                <a:lnTo>
                  <a:pt x="16692392" y="10288590"/>
                </a:lnTo>
                <a:lnTo>
                  <a:pt x="0" y="10288590"/>
                </a:lnTo>
                <a:lnTo>
                  <a:pt x="0" y="4466965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104" hasCustomPrompt="1"/>
          </p:nvPr>
        </p:nvSpPr>
        <p:spPr>
          <a:xfrm>
            <a:off x="2951563" y="1112674"/>
            <a:ext cx="3240881" cy="2619698"/>
          </a:xfrm>
          <a:custGeom>
            <a:avLst/>
            <a:gdLst>
              <a:gd name="connsiteX0" fmla="*/ 1058643 w 3276441"/>
              <a:gd name="connsiteY0" fmla="*/ 472544 h 2648442"/>
              <a:gd name="connsiteX1" fmla="*/ 681342 w 3276441"/>
              <a:gd name="connsiteY1" fmla="*/ 706985 h 2648442"/>
              <a:gd name="connsiteX2" fmla="*/ 560459 w 3276441"/>
              <a:gd name="connsiteY2" fmla="*/ 1326054 h 2648442"/>
              <a:gd name="connsiteX3" fmla="*/ 681342 w 3276441"/>
              <a:gd name="connsiteY3" fmla="*/ 1945122 h 2648442"/>
              <a:gd name="connsiteX4" fmla="*/ 1058643 w 3276441"/>
              <a:gd name="connsiteY4" fmla="*/ 2179561 h 2648442"/>
              <a:gd name="connsiteX5" fmla="*/ 1435947 w 3276441"/>
              <a:gd name="connsiteY5" fmla="*/ 1945122 h 2648442"/>
              <a:gd name="connsiteX6" fmla="*/ 1556829 w 3276441"/>
              <a:gd name="connsiteY6" fmla="*/ 1326054 h 2648442"/>
              <a:gd name="connsiteX7" fmla="*/ 1435947 w 3276441"/>
              <a:gd name="connsiteY7" fmla="*/ 706985 h 2648442"/>
              <a:gd name="connsiteX8" fmla="*/ 1058643 w 3276441"/>
              <a:gd name="connsiteY8" fmla="*/ 472544 h 2648442"/>
              <a:gd name="connsiteX9" fmla="*/ 2239777 w 3276441"/>
              <a:gd name="connsiteY9" fmla="*/ 43961 h 2648442"/>
              <a:gd name="connsiteX10" fmla="*/ 3276441 w 3276441"/>
              <a:gd name="connsiteY10" fmla="*/ 43961 h 2648442"/>
              <a:gd name="connsiteX11" fmla="*/ 3276441 w 3276441"/>
              <a:gd name="connsiteY11" fmla="*/ 2604482 h 2648442"/>
              <a:gd name="connsiteX12" fmla="*/ 2726973 w 3276441"/>
              <a:gd name="connsiteY12" fmla="*/ 2604482 h 2648442"/>
              <a:gd name="connsiteX13" fmla="*/ 2726973 w 3276441"/>
              <a:gd name="connsiteY13" fmla="*/ 531156 h 2648442"/>
              <a:gd name="connsiteX14" fmla="*/ 2239777 w 3276441"/>
              <a:gd name="connsiteY14" fmla="*/ 531156 h 2648442"/>
              <a:gd name="connsiteX15" fmla="*/ 1058643 w 3276441"/>
              <a:gd name="connsiteY15" fmla="*/ 0 h 2648442"/>
              <a:gd name="connsiteX16" fmla="*/ 1853542 w 3276441"/>
              <a:gd name="connsiteY16" fmla="*/ 360818 h 2648442"/>
              <a:gd name="connsiteX17" fmla="*/ 2117286 w 3276441"/>
              <a:gd name="connsiteY17" fmla="*/ 1324222 h 2648442"/>
              <a:gd name="connsiteX18" fmla="*/ 1853542 w 3276441"/>
              <a:gd name="connsiteY18" fmla="*/ 2287624 h 2648442"/>
              <a:gd name="connsiteX19" fmla="*/ 1058643 w 3276441"/>
              <a:gd name="connsiteY19" fmla="*/ 2648442 h 2648442"/>
              <a:gd name="connsiteX20" fmla="*/ 263747 w 3276441"/>
              <a:gd name="connsiteY20" fmla="*/ 2287624 h 2648442"/>
              <a:gd name="connsiteX21" fmla="*/ 0 w 3276441"/>
              <a:gd name="connsiteY21" fmla="*/ 1324222 h 2648442"/>
              <a:gd name="connsiteX22" fmla="*/ 263747 w 3276441"/>
              <a:gd name="connsiteY22" fmla="*/ 360818 h 2648442"/>
              <a:gd name="connsiteX23" fmla="*/ 1058643 w 3276441"/>
              <a:gd name="connsiteY23" fmla="*/ 0 h 264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76441" h="2648442">
                <a:moveTo>
                  <a:pt x="1058643" y="472544"/>
                </a:moveTo>
                <a:cubicBezTo>
                  <a:pt x="887698" y="472544"/>
                  <a:pt x="761931" y="550691"/>
                  <a:pt x="681342" y="706985"/>
                </a:cubicBezTo>
                <a:cubicBezTo>
                  <a:pt x="600753" y="863277"/>
                  <a:pt x="560459" y="1069634"/>
                  <a:pt x="560459" y="1326054"/>
                </a:cubicBezTo>
                <a:cubicBezTo>
                  <a:pt x="560459" y="1582471"/>
                  <a:pt x="600753" y="1788828"/>
                  <a:pt x="681342" y="1945122"/>
                </a:cubicBezTo>
                <a:cubicBezTo>
                  <a:pt x="761931" y="2101414"/>
                  <a:pt x="887698" y="2179561"/>
                  <a:pt x="1058643" y="2179561"/>
                </a:cubicBezTo>
                <a:cubicBezTo>
                  <a:pt x="1229590" y="2179561"/>
                  <a:pt x="1355358" y="2101414"/>
                  <a:pt x="1435947" y="1945122"/>
                </a:cubicBezTo>
                <a:cubicBezTo>
                  <a:pt x="1516536" y="1788828"/>
                  <a:pt x="1556829" y="1582471"/>
                  <a:pt x="1556829" y="1326054"/>
                </a:cubicBezTo>
                <a:cubicBezTo>
                  <a:pt x="1556829" y="1069634"/>
                  <a:pt x="1516536" y="863277"/>
                  <a:pt x="1435947" y="706985"/>
                </a:cubicBezTo>
                <a:cubicBezTo>
                  <a:pt x="1355358" y="550691"/>
                  <a:pt x="1229590" y="472544"/>
                  <a:pt x="1058643" y="472544"/>
                </a:cubicBezTo>
                <a:close/>
                <a:moveTo>
                  <a:pt x="2239777" y="43961"/>
                </a:moveTo>
                <a:lnTo>
                  <a:pt x="3276441" y="43961"/>
                </a:lnTo>
                <a:lnTo>
                  <a:pt x="3276441" y="2604482"/>
                </a:lnTo>
                <a:lnTo>
                  <a:pt x="2726973" y="2604482"/>
                </a:lnTo>
                <a:lnTo>
                  <a:pt x="2726973" y="531156"/>
                </a:lnTo>
                <a:lnTo>
                  <a:pt x="2239777" y="531156"/>
                </a:lnTo>
                <a:close/>
                <a:moveTo>
                  <a:pt x="1058643" y="0"/>
                </a:moveTo>
                <a:cubicBezTo>
                  <a:pt x="1412746" y="0"/>
                  <a:pt x="1677711" y="120274"/>
                  <a:pt x="1853542" y="360818"/>
                </a:cubicBezTo>
                <a:cubicBezTo>
                  <a:pt x="2029372" y="601364"/>
                  <a:pt x="2117286" y="922499"/>
                  <a:pt x="2117286" y="1324222"/>
                </a:cubicBezTo>
                <a:cubicBezTo>
                  <a:pt x="2117286" y="1725944"/>
                  <a:pt x="2029372" y="2047079"/>
                  <a:pt x="1853542" y="2287624"/>
                </a:cubicBezTo>
                <a:cubicBezTo>
                  <a:pt x="1677711" y="2528170"/>
                  <a:pt x="1412746" y="2648442"/>
                  <a:pt x="1058643" y="2648442"/>
                </a:cubicBezTo>
                <a:cubicBezTo>
                  <a:pt x="704543" y="2648442"/>
                  <a:pt x="439575" y="2528170"/>
                  <a:pt x="263747" y="2287624"/>
                </a:cubicBezTo>
                <a:cubicBezTo>
                  <a:pt x="87916" y="2047079"/>
                  <a:pt x="0" y="1725944"/>
                  <a:pt x="0" y="1324222"/>
                </a:cubicBezTo>
                <a:cubicBezTo>
                  <a:pt x="0" y="922499"/>
                  <a:pt x="87916" y="601364"/>
                  <a:pt x="263747" y="360818"/>
                </a:cubicBezTo>
                <a:cubicBezTo>
                  <a:pt x="439575" y="120274"/>
                  <a:pt x="704543" y="0"/>
                  <a:pt x="1058643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1871664" y="1930953"/>
            <a:ext cx="3186112" cy="265765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5057777" y="4174541"/>
            <a:ext cx="3294459" cy="414060"/>
          </a:xfrm>
        </p:spPr>
        <p:txBody>
          <a:bodyPr tIns="0" anchor="ctr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4D6855D-FE5F-C2C7-38AE-3B1D9D9BE543}"/>
              </a:ext>
            </a:extLst>
          </p:cNvPr>
          <p:cNvSpPr txBox="1">
            <a:spLocks/>
          </p:cNvSpPr>
          <p:nvPr userDrawn="1"/>
        </p:nvSpPr>
        <p:spPr>
          <a:xfrm>
            <a:off x="123609" y="622531"/>
            <a:ext cx="1745947" cy="3384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20211">
              <a:spcBef>
                <a:spcPts val="558"/>
              </a:spcBef>
            </a:pP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</a:b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3">
            <a:extLst>
              <a:ext uri="{FF2B5EF4-FFF2-40B4-BE49-F238E27FC236}">
                <a16:creationId xmlns:a16="http://schemas.microsoft.com/office/drawing/2014/main" id="{4B484915-8E55-D712-5AE9-3AF33CDF85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1028" y="127995"/>
            <a:ext cx="650882" cy="4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28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15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3492105" y="54895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baseline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7272341" y="2033265"/>
            <a:ext cx="1082279" cy="108227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1319214" y="531020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951561" y="4195978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497723" y="4508343"/>
            <a:ext cx="4854513" cy="364889"/>
          </a:xfrm>
        </p:spPr>
        <p:txBody>
          <a:bodyPr tIns="0" anchor="ctr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5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2771777" y="924991"/>
            <a:ext cx="2351201" cy="28647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8" name="Прямоугольный треугольник 14"/>
          <p:cNvSpPr/>
          <p:nvPr userDrawn="1"/>
        </p:nvSpPr>
        <p:spPr bwMode="auto">
          <a:xfrm flipH="1">
            <a:off x="8338942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3F0FB139-1B9A-4278-A329-61B1618A8100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EEE5E23B-7DA8-6F96-9DFE-CF6E7C37FB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0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52" hasCustomPrompt="1"/>
          </p:nvPr>
        </p:nvSpPr>
        <p:spPr>
          <a:xfrm>
            <a:off x="5651897" y="1759746"/>
            <a:ext cx="3493210" cy="6767512"/>
          </a:xfrm>
          <a:custGeom>
            <a:avLst/>
            <a:gdLst>
              <a:gd name="connsiteX0" fmla="*/ 6986420 w 6986420"/>
              <a:gd name="connsiteY0" fmla="*/ 0 h 13537113"/>
              <a:gd name="connsiteX1" fmla="*/ 6986420 w 6986420"/>
              <a:gd name="connsiteY1" fmla="*/ 5152320 h 13537113"/>
              <a:gd name="connsiteX2" fmla="*/ 5388598 w 6986420"/>
              <a:gd name="connsiteY2" fmla="*/ 6768557 h 13537113"/>
              <a:gd name="connsiteX3" fmla="*/ 6986420 w 6986420"/>
              <a:gd name="connsiteY3" fmla="*/ 6768557 h 13537113"/>
              <a:gd name="connsiteX4" fmla="*/ 6986420 w 6986420"/>
              <a:gd name="connsiteY4" fmla="*/ 13537113 h 13537113"/>
              <a:gd name="connsiteX5" fmla="*/ 0 w 6986420"/>
              <a:gd name="connsiteY5" fmla="*/ 6768557 h 1353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6420" h="13537113">
                <a:moveTo>
                  <a:pt x="6986420" y="0"/>
                </a:moveTo>
                <a:lnTo>
                  <a:pt x="6986420" y="5152320"/>
                </a:lnTo>
                <a:lnTo>
                  <a:pt x="5388598" y="6768557"/>
                </a:lnTo>
                <a:lnTo>
                  <a:pt x="6986420" y="6768557"/>
                </a:lnTo>
                <a:lnTo>
                  <a:pt x="6986420" y="13537113"/>
                </a:lnTo>
                <a:lnTo>
                  <a:pt x="0" y="67685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8" name="Рисунок 27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635587" cy="5143500"/>
          </a:xfrm>
          <a:custGeom>
            <a:avLst/>
            <a:gdLst>
              <a:gd name="connsiteX0" fmla="*/ 0 w 4888626"/>
              <a:gd name="connsiteY0" fmla="*/ 0 h 6858000"/>
              <a:gd name="connsiteX1" fmla="*/ 4888626 w 4888626"/>
              <a:gd name="connsiteY1" fmla="*/ 0 h 6858000"/>
              <a:gd name="connsiteX2" fmla="*/ 1127549 w 4888626"/>
              <a:gd name="connsiteY2" fmla="*/ 6858000 h 6858000"/>
              <a:gd name="connsiteX3" fmla="*/ 0 w 488862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8626" h="6858000">
                <a:moveTo>
                  <a:pt x="0" y="0"/>
                </a:moveTo>
                <a:lnTo>
                  <a:pt x="4888626" y="0"/>
                </a:lnTo>
                <a:lnTo>
                  <a:pt x="112754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vert="horz" wrap="square" anchor="ctr">
            <a:noAutofit/>
          </a:bodyPr>
          <a:lstStyle>
            <a:lvl1pPr marL="0" indent="0" algn="ctr">
              <a:buNone/>
              <a:defRPr sz="750" baseline="0">
                <a:noFill/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7271745" y="813198"/>
            <a:ext cx="540544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2652" y="3383758"/>
            <a:ext cx="2159792" cy="570776"/>
          </a:xfrm>
        </p:spPr>
        <p:txBody>
          <a:bodyPr lIns="0" tIns="0" rIns="0" bIns="0" anchor="b">
            <a:noAutofit/>
          </a:bodyPr>
          <a:lstStyle>
            <a:lvl1pPr algn="just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7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4034832" y="4089670"/>
            <a:ext cx="2157610" cy="512690"/>
          </a:xfrm>
          <a:prstGeom prst="rect">
            <a:avLst/>
          </a:prstGeom>
        </p:spPr>
        <p:txBody>
          <a:bodyPr tIns="36000" anchor="t" anchorCtr="0">
            <a:no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0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5539146" y="924992"/>
            <a:ext cx="2351201" cy="2227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</a:defRPr>
            </a:lvl1pPr>
          </a:lstStyle>
          <a:p>
            <a:r>
              <a:rPr lang="en-US" dirty="0"/>
              <a:t>H2 Title here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CF6E49E8-5667-D55C-F950-75B1D90C7E24}"/>
              </a:ext>
            </a:extLst>
          </p:cNvPr>
          <p:cNvSpPr txBox="1">
            <a:spLocks/>
          </p:cNvSpPr>
          <p:nvPr userDrawn="1"/>
        </p:nvSpPr>
        <p:spPr>
          <a:xfrm>
            <a:off x="123609" y="622531"/>
            <a:ext cx="1745947" cy="3384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20211">
              <a:spcBef>
                <a:spcPts val="558"/>
              </a:spcBef>
            </a:pP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</a:b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983F73E2-0AF3-6AD6-5119-0E694A4D2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1028" y="127995"/>
            <a:ext cx="650882" cy="4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6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7">
            <a:extLst>
              <a:ext uri="{FF2B5EF4-FFF2-40B4-BE49-F238E27FC236}">
                <a16:creationId xmlns:a16="http://schemas.microsoft.com/office/drawing/2014/main" id="{9D9586AE-9BB8-454F-AC64-F2269161B38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839955" y="1275606"/>
            <a:ext cx="3294459" cy="414060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500" b="0" spc="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8" name="Полилиния 21">
            <a:extLst>
              <a:ext uri="{FF2B5EF4-FFF2-40B4-BE49-F238E27FC236}">
                <a16:creationId xmlns:a16="http://schemas.microsoft.com/office/drawing/2014/main" id="{A629EFD2-D7D7-4D05-A510-45CD4453601B}"/>
              </a:ext>
            </a:extLst>
          </p:cNvPr>
          <p:cNvSpPr/>
          <p:nvPr userDrawn="1"/>
        </p:nvSpPr>
        <p:spPr bwMode="auto">
          <a:xfrm flipH="1" flipV="1">
            <a:off x="1" y="2"/>
            <a:ext cx="2215391" cy="2211709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4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DCCEDC-611B-421D-96B7-9FB2AEC6430F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393826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D75123-BB84-46C1-A693-FEC7B82821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955" y="1"/>
            <a:ext cx="5746835" cy="115430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3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Номер слайда 21">
            <a:extLst>
              <a:ext uri="{FF2B5EF4-FFF2-40B4-BE49-F238E27FC236}">
                <a16:creationId xmlns:a16="http://schemas.microsoft.com/office/drawing/2014/main" id="{5E3B84FB-23A8-4E1B-B0C5-D21F76CA2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0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7DDC1B67-7E06-C211-EC78-D06AC0C1D4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/>
          <p:cNvSpPr>
            <a:spLocks noGrp="1"/>
          </p:cNvSpPr>
          <p:nvPr>
            <p:ph type="pic" sz="quarter" idx="43" hasCustomPrompt="1"/>
          </p:nvPr>
        </p:nvSpPr>
        <p:spPr>
          <a:xfrm>
            <a:off x="5651897" y="-3383757"/>
            <a:ext cx="3493210" cy="6767513"/>
          </a:xfrm>
          <a:custGeom>
            <a:avLst/>
            <a:gdLst>
              <a:gd name="connsiteX0" fmla="*/ 8949988 w 8949988"/>
              <a:gd name="connsiteY0" fmla="*/ 0 h 4818744"/>
              <a:gd name="connsiteX1" fmla="*/ 8949988 w 8949988"/>
              <a:gd name="connsiteY1" fmla="*/ 4818744 h 4818744"/>
              <a:gd name="connsiteX2" fmla="*/ 0 w 8949988"/>
              <a:gd name="connsiteY2" fmla="*/ 2409372 h 48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49988" h="4818744">
                <a:moveTo>
                  <a:pt x="8949988" y="0"/>
                </a:moveTo>
                <a:lnTo>
                  <a:pt x="8949988" y="4818744"/>
                </a:lnTo>
                <a:lnTo>
                  <a:pt x="0" y="240937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 flipV="1">
            <a:off x="5412954" y="1346772"/>
            <a:ext cx="1624013" cy="162401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Текст 7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4573456" y="2993106"/>
            <a:ext cx="2363749" cy="1188707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8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30" name="Прямая соединительная линия 29"/>
          <p:cNvCxnSpPr/>
          <p:nvPr userDrawn="1"/>
        </p:nvCxnSpPr>
        <p:spPr>
          <a:xfrm flipV="1">
            <a:off x="2417306" y="134541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 flipV="1">
            <a:off x="1876761" y="4467226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427"/>
          <p:cNvSpPr>
            <a:spLocks noGrp="1"/>
          </p:cNvSpPr>
          <p:nvPr>
            <p:ph type="body" sz="quarter" idx="51" hasCustomPrompt="1"/>
          </p:nvPr>
        </p:nvSpPr>
        <p:spPr>
          <a:xfrm rot="18900000">
            <a:off x="3866753" y="2660988"/>
            <a:ext cx="2363749" cy="46879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9" name="Shape 922"/>
          <p:cNvSpPr>
            <a:spLocks noGrp="1"/>
          </p:cNvSpPr>
          <p:nvPr>
            <p:ph type="body" sz="quarter" idx="44" hasCustomPrompt="1"/>
          </p:nvPr>
        </p:nvSpPr>
        <p:spPr>
          <a:xfrm rot="18900000">
            <a:off x="-625042" y="1767901"/>
            <a:ext cx="7536793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52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7D35E3DE-746C-55CD-F8C3-10AC95EAB3EA}"/>
              </a:ext>
            </a:extLst>
          </p:cNvPr>
          <p:cNvSpPr txBox="1">
            <a:spLocks/>
          </p:cNvSpPr>
          <p:nvPr userDrawn="1"/>
        </p:nvSpPr>
        <p:spPr>
          <a:xfrm>
            <a:off x="123609" y="622531"/>
            <a:ext cx="1745947" cy="3384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20211">
              <a:spcBef>
                <a:spcPts val="558"/>
              </a:spcBef>
            </a:pP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</a:b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spc="-30" dirty="0">
                <a:solidFill>
                  <a:srgbClr val="FFFFFF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900" spc="-30" dirty="0">
                <a:solidFill>
                  <a:srgbClr val="FFFFFF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0B37CF26-2610-7EEE-8E2C-A83FD6D12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1028" y="127995"/>
            <a:ext cx="650882" cy="4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2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/>
          <p:cNvSpPr>
            <a:spLocks noGrp="1"/>
          </p:cNvSpPr>
          <p:nvPr>
            <p:ph type="pic" sz="quarter" idx="43" hasCustomPrompt="1"/>
          </p:nvPr>
        </p:nvSpPr>
        <p:spPr>
          <a:xfrm flipH="1">
            <a:off x="3" y="1759746"/>
            <a:ext cx="3493210" cy="6767513"/>
          </a:xfrm>
          <a:custGeom>
            <a:avLst/>
            <a:gdLst>
              <a:gd name="connsiteX0" fmla="*/ 8949988 w 8949988"/>
              <a:gd name="connsiteY0" fmla="*/ 0 h 4818744"/>
              <a:gd name="connsiteX1" fmla="*/ 8949988 w 8949988"/>
              <a:gd name="connsiteY1" fmla="*/ 4818744 h 4818744"/>
              <a:gd name="connsiteX2" fmla="*/ 0 w 8949988"/>
              <a:gd name="connsiteY2" fmla="*/ 2409372 h 48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49988" h="4818744">
                <a:moveTo>
                  <a:pt x="8949988" y="0"/>
                </a:moveTo>
                <a:lnTo>
                  <a:pt x="8949988" y="4818744"/>
                </a:lnTo>
                <a:lnTo>
                  <a:pt x="0" y="240937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 flipV="1">
            <a:off x="1868093" y="0"/>
            <a:ext cx="2553893" cy="255389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 userDrawn="1"/>
        </p:nvCxnSpPr>
        <p:spPr>
          <a:xfrm flipV="1">
            <a:off x="787007" y="938215"/>
            <a:ext cx="415529" cy="41552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 flipV="1">
            <a:off x="7689851" y="513786"/>
            <a:ext cx="945243" cy="945244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4028652" y="1343000"/>
            <a:ext cx="4323583" cy="144227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049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H2 Title here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1458" y="2947766"/>
            <a:ext cx="4320776" cy="1113456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4028650" y="4223715"/>
            <a:ext cx="4323584" cy="364889"/>
          </a:xfrm>
        </p:spPr>
        <p:txBody>
          <a:bodyPr tIns="0" anchor="ctr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5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1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4028652" y="783408"/>
            <a:ext cx="4323583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172338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23"/>
          <p:cNvSpPr>
            <a:spLocks noGrp="1"/>
          </p:cNvSpPr>
          <p:nvPr>
            <p:ph type="pic" sz="quarter" idx="43" hasCustomPrompt="1"/>
          </p:nvPr>
        </p:nvSpPr>
        <p:spPr>
          <a:xfrm>
            <a:off x="5634675" y="-3383757"/>
            <a:ext cx="3493210" cy="6767513"/>
          </a:xfrm>
          <a:custGeom>
            <a:avLst/>
            <a:gdLst>
              <a:gd name="connsiteX0" fmla="*/ 8949988 w 8949988"/>
              <a:gd name="connsiteY0" fmla="*/ 0 h 4818744"/>
              <a:gd name="connsiteX1" fmla="*/ 8949988 w 8949988"/>
              <a:gd name="connsiteY1" fmla="*/ 4818744 h 4818744"/>
              <a:gd name="connsiteX2" fmla="*/ 0 w 8949988"/>
              <a:gd name="connsiteY2" fmla="*/ 2409372 h 48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49988" h="4818744">
                <a:moveTo>
                  <a:pt x="8949988" y="0"/>
                </a:moveTo>
                <a:lnTo>
                  <a:pt x="8949988" y="4818744"/>
                </a:lnTo>
                <a:lnTo>
                  <a:pt x="0" y="240937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Текст 7" hidden="1"/>
          <p:cNvSpPr>
            <a:spLocks noGrp="1"/>
          </p:cNvSpPr>
          <p:nvPr>
            <p:ph type="body" sz="quarter" idx="39" hasCustomPrompt="1"/>
          </p:nvPr>
        </p:nvSpPr>
        <p:spPr>
          <a:xfrm>
            <a:off x="2951563" y="1620686"/>
            <a:ext cx="3240881" cy="1895475"/>
          </a:xfrm>
        </p:spPr>
        <p:txBody>
          <a:bodyPr anchor="ctr" anchorCtr="0">
            <a:noAutofit/>
          </a:bodyPr>
          <a:lstStyle>
            <a:lvl1pPr algn="ctr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39" name="Полилиния 38" hidden="1">
            <a:hlinkClick r:id="" action="ppaction://noaction" highlightClick="1"/>
          </p:cNvPr>
          <p:cNvSpPr/>
          <p:nvPr userDrawn="1"/>
        </p:nvSpPr>
        <p:spPr>
          <a:xfrm>
            <a:off x="4086875" y="3654564"/>
            <a:ext cx="970255" cy="270397"/>
          </a:xfrm>
          <a:custGeom>
            <a:avLst/>
            <a:gdLst>
              <a:gd name="connsiteX0" fmla="*/ 359569 w 2559383"/>
              <a:gd name="connsiteY0" fmla="*/ 0 h 719138"/>
              <a:gd name="connsiteX1" fmla="*/ 364324 w 2559383"/>
              <a:gd name="connsiteY1" fmla="*/ 479 h 719138"/>
              <a:gd name="connsiteX2" fmla="*/ 364324 w 2559383"/>
              <a:gd name="connsiteY2" fmla="*/ 0 h 719138"/>
              <a:gd name="connsiteX3" fmla="*/ 2185911 w 2559383"/>
              <a:gd name="connsiteY3" fmla="*/ 0 h 719138"/>
              <a:gd name="connsiteX4" fmla="*/ 2185911 w 2559383"/>
              <a:gd name="connsiteY4" fmla="*/ 1402 h 719138"/>
              <a:gd name="connsiteX5" fmla="*/ 2199814 w 2559383"/>
              <a:gd name="connsiteY5" fmla="*/ 0 h 719138"/>
              <a:gd name="connsiteX6" fmla="*/ 2559383 w 2559383"/>
              <a:gd name="connsiteY6" fmla="*/ 359569 h 719138"/>
              <a:gd name="connsiteX7" fmla="*/ 2199814 w 2559383"/>
              <a:gd name="connsiteY7" fmla="*/ 719138 h 719138"/>
              <a:gd name="connsiteX8" fmla="*/ 2185911 w 2559383"/>
              <a:gd name="connsiteY8" fmla="*/ 717736 h 719138"/>
              <a:gd name="connsiteX9" fmla="*/ 2185911 w 2559383"/>
              <a:gd name="connsiteY9" fmla="*/ 719138 h 719138"/>
              <a:gd name="connsiteX10" fmla="*/ 364324 w 2559383"/>
              <a:gd name="connsiteY10" fmla="*/ 719138 h 719138"/>
              <a:gd name="connsiteX11" fmla="*/ 364324 w 2559383"/>
              <a:gd name="connsiteY11" fmla="*/ 718659 h 719138"/>
              <a:gd name="connsiteX12" fmla="*/ 359569 w 2559383"/>
              <a:gd name="connsiteY12" fmla="*/ 719138 h 719138"/>
              <a:gd name="connsiteX13" fmla="*/ 0 w 2559383"/>
              <a:gd name="connsiteY13" fmla="*/ 359569 h 719138"/>
              <a:gd name="connsiteX14" fmla="*/ 359569 w 2559383"/>
              <a:gd name="connsiteY14" fmla="*/ 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383" h="719138">
                <a:moveTo>
                  <a:pt x="359569" y="0"/>
                </a:moveTo>
                <a:lnTo>
                  <a:pt x="364324" y="479"/>
                </a:lnTo>
                <a:lnTo>
                  <a:pt x="364324" y="0"/>
                </a:lnTo>
                <a:lnTo>
                  <a:pt x="2185911" y="0"/>
                </a:lnTo>
                <a:lnTo>
                  <a:pt x="2185911" y="1402"/>
                </a:lnTo>
                <a:lnTo>
                  <a:pt x="2199814" y="0"/>
                </a:lnTo>
                <a:cubicBezTo>
                  <a:pt x="2398398" y="0"/>
                  <a:pt x="2559383" y="160985"/>
                  <a:pt x="2559383" y="359569"/>
                </a:cubicBezTo>
                <a:cubicBezTo>
                  <a:pt x="2559383" y="558153"/>
                  <a:pt x="2398398" y="719138"/>
                  <a:pt x="2199814" y="719138"/>
                </a:cubicBezTo>
                <a:lnTo>
                  <a:pt x="2185911" y="717736"/>
                </a:lnTo>
                <a:lnTo>
                  <a:pt x="2185911" y="719138"/>
                </a:lnTo>
                <a:lnTo>
                  <a:pt x="364324" y="719138"/>
                </a:lnTo>
                <a:lnTo>
                  <a:pt x="364324" y="718659"/>
                </a:lnTo>
                <a:lnTo>
                  <a:pt x="359569" y="719138"/>
                </a:lnTo>
                <a:cubicBezTo>
                  <a:pt x="160985" y="719138"/>
                  <a:pt x="0" y="558153"/>
                  <a:pt x="0" y="359569"/>
                </a:cubicBezTo>
                <a:cubicBezTo>
                  <a:pt x="0" y="160985"/>
                  <a:pt x="160985" y="0"/>
                  <a:pt x="3595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7" b="0">
                <a:solidFill>
                  <a:schemeClr val="bg1"/>
                </a:solidFill>
                <a:latin typeface="+mj-lt"/>
              </a:rPr>
              <a:t>Try</a:t>
            </a:r>
            <a:r>
              <a:rPr lang="en-US" sz="677" b="0" baseline="0">
                <a:solidFill>
                  <a:schemeClr val="bg1"/>
                </a:solidFill>
                <a:latin typeface="+mj-lt"/>
              </a:rPr>
              <a:t> it now</a:t>
            </a:r>
            <a:endParaRPr lang="en-US" sz="677" b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8" name="Прямая соединительная линия 17" hidden="1"/>
          <p:cNvCxnSpPr/>
          <p:nvPr userDrawn="1"/>
        </p:nvCxnSpPr>
        <p:spPr>
          <a:xfrm flipV="1">
            <a:off x="6192442" y="947743"/>
            <a:ext cx="545306" cy="54530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 hidden="1"/>
          <p:cNvCxnSpPr/>
          <p:nvPr userDrawn="1"/>
        </p:nvCxnSpPr>
        <p:spPr>
          <a:xfrm flipV="1">
            <a:off x="3485298" y="134541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 hidden="1"/>
          <p:cNvCxnSpPr/>
          <p:nvPr userDrawn="1"/>
        </p:nvCxnSpPr>
        <p:spPr>
          <a:xfrm flipV="1">
            <a:off x="1331121" y="4195978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 hidden="1"/>
          <p:cNvCxnSpPr/>
          <p:nvPr userDrawn="1"/>
        </p:nvCxnSpPr>
        <p:spPr>
          <a:xfrm flipV="1">
            <a:off x="1762721" y="2571753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 hidden="1"/>
          <p:cNvCxnSpPr/>
          <p:nvPr userDrawn="1"/>
        </p:nvCxnSpPr>
        <p:spPr>
          <a:xfrm flipV="1">
            <a:off x="1762721" y="3116465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 hidden="1"/>
          <p:cNvCxnSpPr/>
          <p:nvPr userDrawn="1"/>
        </p:nvCxnSpPr>
        <p:spPr>
          <a:xfrm flipV="1">
            <a:off x="1762721" y="3658198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3" hidden="1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1" name="Текст 7" hidden="1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DB77A3-9ECD-478D-AEFF-B90BCC91694E}"/>
              </a:ext>
            </a:extLst>
          </p:cNvPr>
          <p:cNvSpPr txBox="1"/>
          <p:nvPr userDrawn="1"/>
        </p:nvSpPr>
        <p:spPr>
          <a:xfrm>
            <a:off x="29146" y="442233"/>
            <a:ext cx="2272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en-US" sz="600" b="0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IT</a:t>
            </a:r>
            <a:r>
              <a:rPr lang="en-US" sz="600" b="0" kern="1200" spc="-30" baseline="0" dirty="0">
                <a:solidFill>
                  <a:schemeClr val="tx1"/>
                </a:solidFill>
                <a:latin typeface="Euclid Flex Light" panose="020B0304000000000000" pitchFamily="34" charset="-18"/>
                <a:ea typeface="+mn-ea"/>
                <a:cs typeface="+mn-cs"/>
              </a:rPr>
              <a:t>’s not about technology,</a:t>
            </a:r>
          </a:p>
          <a:p>
            <a:pPr defTabSz="685783"/>
            <a:r>
              <a:rPr lang="en-US" sz="600" b="0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IT</a:t>
            </a:r>
            <a:r>
              <a:rPr lang="en-US" sz="600" b="0" kern="1200" spc="-30" baseline="0" dirty="0">
                <a:solidFill>
                  <a:schemeClr val="tx1"/>
                </a:solidFill>
                <a:latin typeface="Euclid Flex Light" panose="020B0304000000000000" pitchFamily="34" charset="-18"/>
                <a:ea typeface="+mn-ea"/>
                <a:cs typeface="+mn-cs"/>
              </a:rPr>
              <a:t>’s about </a:t>
            </a:r>
            <a:r>
              <a:rPr lang="en-US" sz="600" dirty="0">
                <a:solidFill>
                  <a:schemeClr val="tx1"/>
                </a:solidFill>
                <a:latin typeface="+mj-lt"/>
              </a:rPr>
              <a:t>PEOPLE!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139BBAA-1326-489A-B686-5F34C6200F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8" y="2139702"/>
            <a:ext cx="2664296" cy="1154306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80000"/>
              </a:lnSpc>
              <a:defRPr sz="33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99B7276A-3210-B922-B135-06AA815D06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80050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7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39"/>
          <p:cNvSpPr>
            <a:spLocks noGrp="1"/>
          </p:cNvSpPr>
          <p:nvPr>
            <p:ph type="pic" idx="13" hasCustomPrompt="1"/>
          </p:nvPr>
        </p:nvSpPr>
        <p:spPr>
          <a:xfrm>
            <a:off x="1" y="4595"/>
            <a:ext cx="7296782" cy="5138907"/>
          </a:xfrm>
          <a:custGeom>
            <a:avLst/>
            <a:gdLst>
              <a:gd name="connsiteX0" fmla="*/ 0 w 14593564"/>
              <a:gd name="connsiteY0" fmla="*/ 0 h 10279400"/>
              <a:gd name="connsiteX1" fmla="*/ 14593564 w 14593564"/>
              <a:gd name="connsiteY1" fmla="*/ 0 h 10279400"/>
              <a:gd name="connsiteX2" fmla="*/ 4283689 w 14593564"/>
              <a:gd name="connsiteY2" fmla="*/ 10279400 h 10279400"/>
              <a:gd name="connsiteX3" fmla="*/ 0 w 14593564"/>
              <a:gd name="connsiteY3" fmla="*/ 10279400 h 10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93564" h="10279400">
                <a:moveTo>
                  <a:pt x="0" y="0"/>
                </a:moveTo>
                <a:lnTo>
                  <a:pt x="14593564" y="0"/>
                </a:lnTo>
                <a:lnTo>
                  <a:pt x="4283689" y="10279400"/>
                </a:lnTo>
                <a:lnTo>
                  <a:pt x="0" y="102794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91439" tIns="45719" rIns="91439" bIns="45719">
            <a:noAutofit/>
          </a:bodyPr>
          <a:lstStyle>
            <a:lvl1pPr marL="0" marR="0" indent="0" algn="l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  <a:p>
            <a:endParaRPr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63" hasCustomPrompt="1"/>
          </p:nvPr>
        </p:nvSpPr>
        <p:spPr>
          <a:xfrm>
            <a:off x="0" y="0"/>
            <a:ext cx="9149074" cy="51435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  <p:sp>
        <p:nvSpPr>
          <p:cNvPr id="3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1331120" y="947740"/>
            <a:ext cx="1620441" cy="80963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3506171" y="947738"/>
            <a:ext cx="4846067" cy="812007"/>
          </a:xfr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6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1331120" y="1763319"/>
            <a:ext cx="1620441" cy="80605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3506171" y="1766890"/>
            <a:ext cx="4846067" cy="803840"/>
          </a:xfr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1" name="Shape 427"/>
          <p:cNvSpPr>
            <a:spLocks noGrp="1"/>
          </p:cNvSpPr>
          <p:nvPr>
            <p:ph type="body" sz="quarter" idx="55" hasCustomPrompt="1"/>
          </p:nvPr>
        </p:nvSpPr>
        <p:spPr>
          <a:xfrm>
            <a:off x="1331120" y="2574302"/>
            <a:ext cx="1620441" cy="80945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56" hasCustomPrompt="1"/>
          </p:nvPr>
        </p:nvSpPr>
        <p:spPr>
          <a:xfrm>
            <a:off x="3506171" y="2576683"/>
            <a:ext cx="4846067" cy="803840"/>
          </a:xfr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Shape 427"/>
          <p:cNvSpPr>
            <a:spLocks noGrp="1"/>
          </p:cNvSpPr>
          <p:nvPr>
            <p:ph type="body" sz="quarter" idx="57" hasCustomPrompt="1"/>
          </p:nvPr>
        </p:nvSpPr>
        <p:spPr>
          <a:xfrm>
            <a:off x="1333066" y="3386470"/>
            <a:ext cx="1626372" cy="80945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3506169" y="3388849"/>
            <a:ext cx="4838188" cy="803840"/>
          </a:xfrm>
        </p:spPr>
        <p:txBody>
          <a:bodyPr anchor="ctr" anchorCtr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7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791766" y="945806"/>
            <a:ext cx="531474" cy="80963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Shape 427"/>
          <p:cNvSpPr>
            <a:spLocks noGrp="1"/>
          </p:cNvSpPr>
          <p:nvPr>
            <p:ph type="body" sz="quarter" idx="60" hasCustomPrompt="1"/>
          </p:nvPr>
        </p:nvSpPr>
        <p:spPr>
          <a:xfrm>
            <a:off x="791766" y="1769270"/>
            <a:ext cx="531474" cy="80605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791766" y="2580253"/>
            <a:ext cx="531474" cy="80945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Shape 427"/>
          <p:cNvSpPr>
            <a:spLocks noGrp="1"/>
          </p:cNvSpPr>
          <p:nvPr>
            <p:ph type="body" sz="quarter" idx="62" hasCustomPrompt="1"/>
          </p:nvPr>
        </p:nvSpPr>
        <p:spPr>
          <a:xfrm>
            <a:off x="793714" y="3392421"/>
            <a:ext cx="533420" cy="80945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64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</p:spTree>
    <p:extLst>
      <p:ext uri="{BB962C8B-B14F-4D97-AF65-F5344CB8AC3E}">
        <p14:creationId xmlns:p14="http://schemas.microsoft.com/office/powerpoint/2010/main" val="796035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 userDrawn="1"/>
        </p:nvSpPr>
        <p:spPr bwMode="auto">
          <a:xfrm>
            <a:off x="1375581" y="0"/>
            <a:ext cx="7768421" cy="5143500"/>
          </a:xfrm>
          <a:custGeom>
            <a:avLst/>
            <a:gdLst>
              <a:gd name="connsiteX0" fmla="*/ 6869416 w 10357894"/>
              <a:gd name="connsiteY0" fmla="*/ 0 h 6858000"/>
              <a:gd name="connsiteX1" fmla="*/ 10357894 w 10357894"/>
              <a:gd name="connsiteY1" fmla="*/ 0 h 6858000"/>
              <a:gd name="connsiteX2" fmla="*/ 10357894 w 10357894"/>
              <a:gd name="connsiteY2" fmla="*/ 6858000 h 6858000"/>
              <a:gd name="connsiteX3" fmla="*/ 0 w 103578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7894" h="6858000">
                <a:moveTo>
                  <a:pt x="6869416" y="0"/>
                </a:moveTo>
                <a:lnTo>
                  <a:pt x="10357894" y="0"/>
                </a:lnTo>
                <a:lnTo>
                  <a:pt x="10357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8" name="Прямая соединительная линия 47" hidden="1"/>
          <p:cNvCxnSpPr/>
          <p:nvPr userDrawn="1"/>
        </p:nvCxnSpPr>
        <p:spPr>
          <a:xfrm flipV="1">
            <a:off x="7271743" y="3519487"/>
            <a:ext cx="1085852" cy="108585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18"/>
          <p:cNvSpPr>
            <a:spLocks noGrp="1"/>
          </p:cNvSpPr>
          <p:nvPr>
            <p:ph type="pic" sz="quarter" idx="42" hasCustomPrompt="1"/>
          </p:nvPr>
        </p:nvSpPr>
        <p:spPr>
          <a:xfrm>
            <a:off x="3497274" y="1560897"/>
            <a:ext cx="3593780" cy="3582604"/>
          </a:xfrm>
          <a:custGeom>
            <a:avLst/>
            <a:gdLst>
              <a:gd name="connsiteX0" fmla="*/ 7187561 w 7187561"/>
              <a:gd name="connsiteY0" fmla="*/ 0 h 7166314"/>
              <a:gd name="connsiteX1" fmla="*/ 7187561 w 7187561"/>
              <a:gd name="connsiteY1" fmla="*/ 7166314 h 7166314"/>
              <a:gd name="connsiteX2" fmla="*/ 0 w 7187561"/>
              <a:gd name="connsiteY2" fmla="*/ 7166314 h 716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87561" h="7166314">
                <a:moveTo>
                  <a:pt x="7187561" y="0"/>
                </a:moveTo>
                <a:lnTo>
                  <a:pt x="7187561" y="7166314"/>
                </a:lnTo>
                <a:lnTo>
                  <a:pt x="0" y="716631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6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5529946" y="1620350"/>
            <a:ext cx="2809195" cy="298123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4049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H2 Title here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54"/>
          </p:nvPr>
        </p:nvSpPr>
        <p:spPr>
          <a:xfrm>
            <a:off x="0" y="3"/>
            <a:ext cx="6538114" cy="5158247"/>
          </a:xfrm>
          <a:custGeom>
            <a:avLst/>
            <a:gdLst>
              <a:gd name="connsiteX0" fmla="*/ 0 w 13076227"/>
              <a:gd name="connsiteY0" fmla="*/ 0 h 10318085"/>
              <a:gd name="connsiteX1" fmla="*/ 13076227 w 13076227"/>
              <a:gd name="connsiteY1" fmla="*/ 0 h 10318085"/>
              <a:gd name="connsiteX2" fmla="*/ 2727551 w 13076227"/>
              <a:gd name="connsiteY2" fmla="*/ 10318085 h 10318085"/>
              <a:gd name="connsiteX3" fmla="*/ 0 w 13076227"/>
              <a:gd name="connsiteY3" fmla="*/ 10318085 h 1031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76227" h="10318085">
                <a:moveTo>
                  <a:pt x="0" y="0"/>
                </a:moveTo>
                <a:lnTo>
                  <a:pt x="13076227" y="0"/>
                </a:lnTo>
                <a:lnTo>
                  <a:pt x="2727551" y="10318085"/>
                </a:lnTo>
                <a:lnTo>
                  <a:pt x="0" y="10318085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5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 userDrawn="1"/>
        </p:nvSpPr>
        <p:spPr bwMode="auto">
          <a:xfrm>
            <a:off x="1375581" y="0"/>
            <a:ext cx="7768421" cy="5143500"/>
          </a:xfrm>
          <a:custGeom>
            <a:avLst/>
            <a:gdLst>
              <a:gd name="connsiteX0" fmla="*/ 6869416 w 10357894"/>
              <a:gd name="connsiteY0" fmla="*/ 0 h 6858000"/>
              <a:gd name="connsiteX1" fmla="*/ 10357894 w 10357894"/>
              <a:gd name="connsiteY1" fmla="*/ 0 h 6858000"/>
              <a:gd name="connsiteX2" fmla="*/ 10357894 w 10357894"/>
              <a:gd name="connsiteY2" fmla="*/ 6858000 h 6858000"/>
              <a:gd name="connsiteX3" fmla="*/ 0 w 103578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7894" h="6858000">
                <a:moveTo>
                  <a:pt x="6869416" y="0"/>
                </a:moveTo>
                <a:lnTo>
                  <a:pt x="10357894" y="0"/>
                </a:lnTo>
                <a:lnTo>
                  <a:pt x="10357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42" hasCustomPrompt="1"/>
          </p:nvPr>
        </p:nvSpPr>
        <p:spPr>
          <a:xfrm>
            <a:off x="3492106" y="-7256"/>
            <a:ext cx="3643879" cy="3632546"/>
          </a:xfrm>
          <a:custGeom>
            <a:avLst/>
            <a:gdLst>
              <a:gd name="connsiteX0" fmla="*/ 0 w 4344210"/>
              <a:gd name="connsiteY0" fmla="*/ 0 h 4330700"/>
              <a:gd name="connsiteX1" fmla="*/ 4344210 w 4344210"/>
              <a:gd name="connsiteY1" fmla="*/ 0 h 4330700"/>
              <a:gd name="connsiteX2" fmla="*/ 0 w 4344210"/>
              <a:gd name="connsiteY2" fmla="*/ 433070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4210" h="4330700">
                <a:moveTo>
                  <a:pt x="0" y="0"/>
                </a:moveTo>
                <a:lnTo>
                  <a:pt x="4344210" y="0"/>
                </a:lnTo>
                <a:lnTo>
                  <a:pt x="0" y="43307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2412208" y="2571753"/>
            <a:ext cx="561044" cy="56104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7812884" y="1791891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492105" y="3248026"/>
            <a:ext cx="4860130" cy="1083468"/>
          </a:xfrm>
        </p:spPr>
        <p:txBody>
          <a:bodyPr tIns="164592" bIns="91440" anchor="b" anchorCtr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6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769" y="1618096"/>
            <a:ext cx="2340371" cy="27583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1769" y="1125087"/>
            <a:ext cx="2340371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7BB994D-4A07-4D94-8B36-091B074BA2A6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8EC1E331-5F31-A024-9B2A-9F1711024B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21">
            <a:extLst>
              <a:ext uri="{FF2B5EF4-FFF2-40B4-BE49-F238E27FC236}">
                <a16:creationId xmlns:a16="http://schemas.microsoft.com/office/drawing/2014/main" id="{F146D785-66A7-41EA-AEB1-D0D0E9F98D72}"/>
              </a:ext>
            </a:extLst>
          </p:cNvPr>
          <p:cNvSpPr/>
          <p:nvPr userDrawn="1"/>
        </p:nvSpPr>
        <p:spPr bwMode="auto">
          <a:xfrm flipH="1" flipV="1">
            <a:off x="4" y="1"/>
            <a:ext cx="3489714" cy="3483914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60" tIns="34280" rIns="68560" bIns="3428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2095711" y="1"/>
            <a:ext cx="7048290" cy="5143500"/>
          </a:xfrm>
          <a:custGeom>
            <a:avLst/>
            <a:gdLst>
              <a:gd name="connsiteX0" fmla="*/ 10319090 w 14096580"/>
              <a:gd name="connsiteY0" fmla="*/ 0 h 10288588"/>
              <a:gd name="connsiteX1" fmla="*/ 14096580 w 14096580"/>
              <a:gd name="connsiteY1" fmla="*/ 0 h 10288588"/>
              <a:gd name="connsiteX2" fmla="*/ 14096580 w 14096580"/>
              <a:gd name="connsiteY2" fmla="*/ 8674588 h 10288588"/>
              <a:gd name="connsiteX3" fmla="*/ 12500972 w 14096580"/>
              <a:gd name="connsiteY3" fmla="*/ 10288586 h 10288588"/>
              <a:gd name="connsiteX4" fmla="*/ 14096580 w 14096580"/>
              <a:gd name="connsiteY4" fmla="*/ 10288586 h 10288588"/>
              <a:gd name="connsiteX5" fmla="*/ 14096580 w 14096580"/>
              <a:gd name="connsiteY5" fmla="*/ 10288588 h 10288588"/>
              <a:gd name="connsiteX6" fmla="*/ 0 w 1409658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580" h="10288588">
                <a:moveTo>
                  <a:pt x="10319090" y="0"/>
                </a:moveTo>
                <a:lnTo>
                  <a:pt x="14096580" y="0"/>
                </a:lnTo>
                <a:lnTo>
                  <a:pt x="14096580" y="8674588"/>
                </a:lnTo>
                <a:lnTo>
                  <a:pt x="12500972" y="10288586"/>
                </a:lnTo>
                <a:lnTo>
                  <a:pt x="14096580" y="10288586"/>
                </a:lnTo>
                <a:lnTo>
                  <a:pt x="1409658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18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90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224095" y="3238378"/>
            <a:ext cx="3239691" cy="957386"/>
          </a:xfrm>
        </p:spPr>
        <p:txBody>
          <a:bodyPr tIns="0">
            <a:noAutofit/>
          </a:bodyPr>
          <a:lstStyle>
            <a:lvl1pPr marL="0" indent="0" algn="l">
              <a:lnSpc>
                <a:spcPct val="150000"/>
              </a:lnSpc>
              <a:buNone/>
              <a:defRPr sz="1800" b="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231754" y="2850232"/>
            <a:ext cx="6248865" cy="270272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None/>
              <a:defRPr sz="4499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Bold text here</a:t>
            </a:r>
          </a:p>
        </p:txBody>
      </p:sp>
      <p:sp>
        <p:nvSpPr>
          <p:cNvPr id="13" name="Прямоугольный треугольник 14"/>
          <p:cNvSpPr/>
          <p:nvPr userDrawn="1"/>
        </p:nvSpPr>
        <p:spPr bwMode="auto">
          <a:xfrm flipH="1">
            <a:off x="8346201" y="4331497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0" tIns="34280" rIns="68560" bIns="3428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1DB644-C7BC-434A-9764-7DF70494DE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5415" y="172475"/>
            <a:ext cx="943577" cy="589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64831-C5AE-4C1F-B726-886C21273B39}"/>
              </a:ext>
            </a:extLst>
          </p:cNvPr>
          <p:cNvSpPr txBox="1"/>
          <p:nvPr userDrawn="1"/>
        </p:nvSpPr>
        <p:spPr>
          <a:xfrm>
            <a:off x="135314" y="801868"/>
            <a:ext cx="227265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noProof="0" dirty="0">
                <a:solidFill>
                  <a:schemeClr val="accent1"/>
                </a:solidFill>
                <a:latin typeface="+mn-lt"/>
              </a:rPr>
              <a:t>IT’s not about technology,</a:t>
            </a:r>
          </a:p>
          <a:p>
            <a:r>
              <a:rPr lang="en-US" sz="1125" noProof="0" dirty="0">
                <a:solidFill>
                  <a:schemeClr val="accent1"/>
                </a:solidFill>
                <a:latin typeface="+mj-lt"/>
              </a:rPr>
              <a:t>IT</a:t>
            </a:r>
            <a:r>
              <a:rPr lang="en-US" sz="1125" noProof="0" dirty="0">
                <a:solidFill>
                  <a:schemeClr val="accent1"/>
                </a:solidFill>
                <a:latin typeface="+mn-lt"/>
              </a:rPr>
              <a:t>’s about </a:t>
            </a:r>
            <a:r>
              <a:rPr lang="en-US" sz="1125" noProof="0" dirty="0">
                <a:gradFill flip="none" rotWithShape="1">
                  <a:gsLst>
                    <a:gs pos="0">
                      <a:srgbClr val="7030A0"/>
                    </a:gs>
                    <a:gs pos="43000">
                      <a:schemeClr val="accent1"/>
                    </a:gs>
                    <a:gs pos="100000">
                      <a:schemeClr val="accent1"/>
                    </a:gs>
                  </a:gsLst>
                  <a:lin ang="10800000" scaled="0"/>
                  <a:tileRect/>
                </a:gradFill>
                <a:latin typeface="+mj-lt"/>
              </a:rPr>
              <a:t>PEOPLE!</a:t>
            </a:r>
          </a:p>
        </p:txBody>
      </p:sp>
      <p:cxnSp>
        <p:nvCxnSpPr>
          <p:cNvPr id="21" name="Прямая соединительная линия 41" hidden="1">
            <a:extLst>
              <a:ext uri="{FF2B5EF4-FFF2-40B4-BE49-F238E27FC236}">
                <a16:creationId xmlns:a16="http://schemas.microsoft.com/office/drawing/2014/main" id="{594538F9-655D-4B93-ACB7-B27D1961D119}"/>
              </a:ext>
            </a:extLst>
          </p:cNvPr>
          <p:cNvCxnSpPr/>
          <p:nvPr userDrawn="1"/>
        </p:nvCxnSpPr>
        <p:spPr>
          <a:xfrm flipV="1">
            <a:off x="4188124" y="131821"/>
            <a:ext cx="2161764" cy="216144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47">
            <a:extLst>
              <a:ext uri="{FF2B5EF4-FFF2-40B4-BE49-F238E27FC236}">
                <a16:creationId xmlns:a16="http://schemas.microsoft.com/office/drawing/2014/main" id="{4BE4F2BB-E700-47D9-B719-64A727EC6000}"/>
              </a:ext>
            </a:extLst>
          </p:cNvPr>
          <p:cNvCxnSpPr/>
          <p:nvPr userDrawn="1"/>
        </p:nvCxnSpPr>
        <p:spPr>
          <a:xfrm flipV="1">
            <a:off x="1755062" y="-31557"/>
            <a:ext cx="768835" cy="76882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80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81AB-C7EC-4C98-A20C-E22680417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955" y="1"/>
            <a:ext cx="5746835" cy="115430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3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Рисунок 22">
            <a:extLst>
              <a:ext uri="{FF2B5EF4-FFF2-40B4-BE49-F238E27FC236}">
                <a16:creationId xmlns:a16="http://schemas.microsoft.com/office/drawing/2014/main" id="{4E98CE23-BF8A-4185-B03C-0515E7E316C1}"/>
              </a:ext>
            </a:extLst>
          </p:cNvPr>
          <p:cNvSpPr>
            <a:spLocks noGrp="1"/>
          </p:cNvSpPr>
          <p:nvPr>
            <p:ph type="pic" sz="quarter" idx="104" hasCustomPrompt="1"/>
          </p:nvPr>
        </p:nvSpPr>
        <p:spPr>
          <a:xfrm>
            <a:off x="1217661" y="1577357"/>
            <a:ext cx="1029242" cy="816399"/>
          </a:xfrm>
          <a:custGeom>
            <a:avLst/>
            <a:gdLst>
              <a:gd name="connsiteX0" fmla="*/ 284480 w 897237"/>
              <a:gd name="connsiteY0" fmla="*/ 126982 h 711692"/>
              <a:gd name="connsiteX1" fmla="*/ 183091 w 897237"/>
              <a:gd name="connsiteY1" fmla="*/ 189982 h 711692"/>
              <a:gd name="connsiteX2" fmla="*/ 150607 w 897237"/>
              <a:gd name="connsiteY2" fmla="*/ 356338 h 711692"/>
              <a:gd name="connsiteX3" fmla="*/ 183091 w 897237"/>
              <a:gd name="connsiteY3" fmla="*/ 522695 h 711692"/>
              <a:gd name="connsiteX4" fmla="*/ 284480 w 897237"/>
              <a:gd name="connsiteY4" fmla="*/ 585694 h 711692"/>
              <a:gd name="connsiteX5" fmla="*/ 385869 w 897237"/>
              <a:gd name="connsiteY5" fmla="*/ 522695 h 711692"/>
              <a:gd name="connsiteX6" fmla="*/ 418352 w 897237"/>
              <a:gd name="connsiteY6" fmla="*/ 356338 h 711692"/>
              <a:gd name="connsiteX7" fmla="*/ 385869 w 897237"/>
              <a:gd name="connsiteY7" fmla="*/ 189982 h 711692"/>
              <a:gd name="connsiteX8" fmla="*/ 284480 w 897237"/>
              <a:gd name="connsiteY8" fmla="*/ 126982 h 711692"/>
              <a:gd name="connsiteX9" fmla="*/ 618664 w 897237"/>
              <a:gd name="connsiteY9" fmla="*/ 11813 h 711692"/>
              <a:gd name="connsiteX10" fmla="*/ 897237 w 897237"/>
              <a:gd name="connsiteY10" fmla="*/ 11813 h 711692"/>
              <a:gd name="connsiteX11" fmla="*/ 897237 w 897237"/>
              <a:gd name="connsiteY11" fmla="*/ 699879 h 711692"/>
              <a:gd name="connsiteX12" fmla="*/ 749583 w 897237"/>
              <a:gd name="connsiteY12" fmla="*/ 699879 h 711692"/>
              <a:gd name="connsiteX13" fmla="*/ 749583 w 897237"/>
              <a:gd name="connsiteY13" fmla="*/ 142733 h 711692"/>
              <a:gd name="connsiteX14" fmla="*/ 618664 w 897237"/>
              <a:gd name="connsiteY14" fmla="*/ 142733 h 711692"/>
              <a:gd name="connsiteX15" fmla="*/ 284480 w 897237"/>
              <a:gd name="connsiteY15" fmla="*/ 0 h 711692"/>
              <a:gd name="connsiteX16" fmla="*/ 498085 w 897237"/>
              <a:gd name="connsiteY16" fmla="*/ 96959 h 711692"/>
              <a:gd name="connsiteX17" fmla="*/ 568959 w 897237"/>
              <a:gd name="connsiteY17" fmla="*/ 355846 h 711692"/>
              <a:gd name="connsiteX18" fmla="*/ 498085 w 897237"/>
              <a:gd name="connsiteY18" fmla="*/ 614733 h 711692"/>
              <a:gd name="connsiteX19" fmla="*/ 284480 w 897237"/>
              <a:gd name="connsiteY19" fmla="*/ 711692 h 711692"/>
              <a:gd name="connsiteX20" fmla="*/ 70874 w 897237"/>
              <a:gd name="connsiteY20" fmla="*/ 614733 h 711692"/>
              <a:gd name="connsiteX21" fmla="*/ 0 w 897237"/>
              <a:gd name="connsiteY21" fmla="*/ 355846 h 711692"/>
              <a:gd name="connsiteX22" fmla="*/ 70874 w 897237"/>
              <a:gd name="connsiteY22" fmla="*/ 96959 h 711692"/>
              <a:gd name="connsiteX23" fmla="*/ 284480 w 897237"/>
              <a:gd name="connsiteY23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7237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8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8664" y="11813"/>
                </a:moveTo>
                <a:lnTo>
                  <a:pt x="897237" y="11813"/>
                </a:lnTo>
                <a:lnTo>
                  <a:pt x="897237" y="699879"/>
                </a:lnTo>
                <a:lnTo>
                  <a:pt x="749583" y="699879"/>
                </a:lnTo>
                <a:lnTo>
                  <a:pt x="749583" y="142733"/>
                </a:lnTo>
                <a:lnTo>
                  <a:pt x="618664" y="14273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Рисунок 23">
            <a:extLst>
              <a:ext uri="{FF2B5EF4-FFF2-40B4-BE49-F238E27FC236}">
                <a16:creationId xmlns:a16="http://schemas.microsoft.com/office/drawing/2014/main" id="{71818D07-6B1B-4947-89A3-42D86694C73D}"/>
              </a:ext>
            </a:extLst>
          </p:cNvPr>
          <p:cNvSpPr>
            <a:spLocks noGrp="1"/>
          </p:cNvSpPr>
          <p:nvPr>
            <p:ph type="pic" sz="quarter" idx="105" hasCustomPrompt="1"/>
          </p:nvPr>
        </p:nvSpPr>
        <p:spPr>
          <a:xfrm>
            <a:off x="3070612" y="1577357"/>
            <a:ext cx="1273148" cy="816399"/>
          </a:xfrm>
          <a:custGeom>
            <a:avLst/>
            <a:gdLst>
              <a:gd name="connsiteX0" fmla="*/ 284480 w 1109860"/>
              <a:gd name="connsiteY0" fmla="*/ 126982 h 711692"/>
              <a:gd name="connsiteX1" fmla="*/ 183091 w 1109860"/>
              <a:gd name="connsiteY1" fmla="*/ 189982 h 711692"/>
              <a:gd name="connsiteX2" fmla="*/ 150607 w 1109860"/>
              <a:gd name="connsiteY2" fmla="*/ 356338 h 711692"/>
              <a:gd name="connsiteX3" fmla="*/ 183091 w 1109860"/>
              <a:gd name="connsiteY3" fmla="*/ 522695 h 711692"/>
              <a:gd name="connsiteX4" fmla="*/ 284480 w 1109860"/>
              <a:gd name="connsiteY4" fmla="*/ 585694 h 711692"/>
              <a:gd name="connsiteX5" fmla="*/ 385869 w 1109860"/>
              <a:gd name="connsiteY5" fmla="*/ 522695 h 711692"/>
              <a:gd name="connsiteX6" fmla="*/ 418353 w 1109860"/>
              <a:gd name="connsiteY6" fmla="*/ 356338 h 711692"/>
              <a:gd name="connsiteX7" fmla="*/ 385869 w 1109860"/>
              <a:gd name="connsiteY7" fmla="*/ 189982 h 711692"/>
              <a:gd name="connsiteX8" fmla="*/ 284480 w 1109860"/>
              <a:gd name="connsiteY8" fmla="*/ 126982 h 711692"/>
              <a:gd name="connsiteX9" fmla="*/ 865246 w 1109860"/>
              <a:gd name="connsiteY9" fmla="*/ 3938 h 711692"/>
              <a:gd name="connsiteX10" fmla="*/ 1021760 w 1109860"/>
              <a:gd name="connsiteY10" fmla="*/ 60539 h 711692"/>
              <a:gd name="connsiteX11" fmla="*/ 1089188 w 1109860"/>
              <a:gd name="connsiteY11" fmla="*/ 214591 h 711692"/>
              <a:gd name="connsiteX12" fmla="*/ 1062119 w 1109860"/>
              <a:gd name="connsiteY12" fmla="*/ 316472 h 711692"/>
              <a:gd name="connsiteX13" fmla="*/ 962206 w 1109860"/>
              <a:gd name="connsiteY13" fmla="*/ 440994 h 711692"/>
              <a:gd name="connsiteX14" fmla="*/ 838177 w 1109860"/>
              <a:gd name="connsiteY14" fmla="*/ 569945 h 711692"/>
              <a:gd name="connsiteX15" fmla="*/ 1109860 w 1109860"/>
              <a:gd name="connsiteY15" fmla="*/ 569945 h 711692"/>
              <a:gd name="connsiteX16" fmla="*/ 1109860 w 1109860"/>
              <a:gd name="connsiteY16" fmla="*/ 707755 h 711692"/>
              <a:gd name="connsiteX17" fmla="*/ 624570 w 1109860"/>
              <a:gd name="connsiteY17" fmla="*/ 707755 h 711692"/>
              <a:gd name="connsiteX18" fmla="*/ 624570 w 1109860"/>
              <a:gd name="connsiteY18" fmla="*/ 593569 h 711692"/>
              <a:gd name="connsiteX19" fmla="*/ 826364 w 1109860"/>
              <a:gd name="connsiteY19" fmla="*/ 386854 h 711692"/>
              <a:gd name="connsiteX20" fmla="*/ 913480 w 1109860"/>
              <a:gd name="connsiteY20" fmla="*/ 287926 h 711692"/>
              <a:gd name="connsiteX21" fmla="*/ 939566 w 1109860"/>
              <a:gd name="connsiteY21" fmla="*/ 216560 h 711692"/>
              <a:gd name="connsiteX22" fmla="*/ 916925 w 1109860"/>
              <a:gd name="connsiteY22" fmla="*/ 158975 h 711692"/>
              <a:gd name="connsiteX23" fmla="*/ 858848 w 1109860"/>
              <a:gd name="connsiteY23" fmla="*/ 135842 h 711692"/>
              <a:gd name="connsiteX24" fmla="*/ 735803 w 1109860"/>
              <a:gd name="connsiteY24" fmla="*/ 228372 h 711692"/>
              <a:gd name="connsiteX25" fmla="*/ 612758 w 1109860"/>
              <a:gd name="connsiteY25" fmla="*/ 155530 h 711692"/>
              <a:gd name="connsiteX26" fmla="*/ 718577 w 1109860"/>
              <a:gd name="connsiteY26" fmla="*/ 42328 h 711692"/>
              <a:gd name="connsiteX27" fmla="*/ 865246 w 1109860"/>
              <a:gd name="connsiteY27" fmla="*/ 3938 h 711692"/>
              <a:gd name="connsiteX28" fmla="*/ 284480 w 1109860"/>
              <a:gd name="connsiteY28" fmla="*/ 0 h 711692"/>
              <a:gd name="connsiteX29" fmla="*/ 498085 w 1109860"/>
              <a:gd name="connsiteY29" fmla="*/ 96959 h 711692"/>
              <a:gd name="connsiteX30" fmla="*/ 568959 w 1109860"/>
              <a:gd name="connsiteY30" fmla="*/ 355846 h 711692"/>
              <a:gd name="connsiteX31" fmla="*/ 498085 w 1109860"/>
              <a:gd name="connsiteY31" fmla="*/ 614733 h 711692"/>
              <a:gd name="connsiteX32" fmla="*/ 284480 w 1109860"/>
              <a:gd name="connsiteY32" fmla="*/ 711692 h 711692"/>
              <a:gd name="connsiteX33" fmla="*/ 70874 w 1109860"/>
              <a:gd name="connsiteY33" fmla="*/ 614733 h 711692"/>
              <a:gd name="connsiteX34" fmla="*/ 0 w 1109860"/>
              <a:gd name="connsiteY34" fmla="*/ 355846 h 711692"/>
              <a:gd name="connsiteX35" fmla="*/ 70874 w 1109860"/>
              <a:gd name="connsiteY35" fmla="*/ 96959 h 711692"/>
              <a:gd name="connsiteX36" fmla="*/ 284480 w 1109860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09860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65246" y="3938"/>
                </a:moveTo>
                <a:cubicBezTo>
                  <a:pt x="924636" y="3938"/>
                  <a:pt x="976808" y="22805"/>
                  <a:pt x="1021760" y="60539"/>
                </a:cubicBezTo>
                <a:cubicBezTo>
                  <a:pt x="1066712" y="98273"/>
                  <a:pt x="1089188" y="149624"/>
                  <a:pt x="1089188" y="214591"/>
                </a:cubicBezTo>
                <a:cubicBezTo>
                  <a:pt x="1089188" y="250028"/>
                  <a:pt x="1080165" y="283988"/>
                  <a:pt x="1062119" y="316472"/>
                </a:cubicBezTo>
                <a:cubicBezTo>
                  <a:pt x="1044072" y="348956"/>
                  <a:pt x="1010768" y="390464"/>
                  <a:pt x="962206" y="440994"/>
                </a:cubicBezTo>
                <a:lnTo>
                  <a:pt x="838177" y="569945"/>
                </a:lnTo>
                <a:lnTo>
                  <a:pt x="1109860" y="569945"/>
                </a:lnTo>
                <a:lnTo>
                  <a:pt x="1109860" y="707755"/>
                </a:lnTo>
                <a:lnTo>
                  <a:pt x="624570" y="707755"/>
                </a:lnTo>
                <a:lnTo>
                  <a:pt x="624570" y="593569"/>
                </a:lnTo>
                <a:lnTo>
                  <a:pt x="826364" y="386854"/>
                </a:lnTo>
                <a:cubicBezTo>
                  <a:pt x="867051" y="345511"/>
                  <a:pt x="896090" y="312535"/>
                  <a:pt x="913480" y="287926"/>
                </a:cubicBezTo>
                <a:cubicBezTo>
                  <a:pt x="930870" y="263317"/>
                  <a:pt x="939566" y="239528"/>
                  <a:pt x="939566" y="216560"/>
                </a:cubicBezTo>
                <a:cubicBezTo>
                  <a:pt x="939566" y="193592"/>
                  <a:pt x="932019" y="174396"/>
                  <a:pt x="916925" y="158975"/>
                </a:cubicBezTo>
                <a:cubicBezTo>
                  <a:pt x="901832" y="143553"/>
                  <a:pt x="882473" y="135842"/>
                  <a:pt x="858848" y="135842"/>
                </a:cubicBezTo>
                <a:cubicBezTo>
                  <a:pt x="815536" y="135842"/>
                  <a:pt x="774521" y="166686"/>
                  <a:pt x="735803" y="228372"/>
                </a:cubicBezTo>
                <a:lnTo>
                  <a:pt x="612758" y="155530"/>
                </a:lnTo>
                <a:cubicBezTo>
                  <a:pt x="644914" y="105656"/>
                  <a:pt x="680187" y="67922"/>
                  <a:pt x="718577" y="42328"/>
                </a:cubicBezTo>
                <a:cubicBezTo>
                  <a:pt x="756967" y="16735"/>
                  <a:pt x="805857" y="3938"/>
                  <a:pt x="865246" y="3938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Рисунок 24">
            <a:extLst>
              <a:ext uri="{FF2B5EF4-FFF2-40B4-BE49-F238E27FC236}">
                <a16:creationId xmlns:a16="http://schemas.microsoft.com/office/drawing/2014/main" id="{3E76CB86-0D5E-4E89-AD6E-624A01CCBCDA}"/>
              </a:ext>
            </a:extLst>
          </p:cNvPr>
          <p:cNvSpPr>
            <a:spLocks noGrp="1"/>
          </p:cNvSpPr>
          <p:nvPr>
            <p:ph type="pic" sz="quarter" idx="106" hasCustomPrompt="1"/>
          </p:nvPr>
        </p:nvSpPr>
        <p:spPr>
          <a:xfrm>
            <a:off x="5167469" y="1577357"/>
            <a:ext cx="1225464" cy="816399"/>
          </a:xfrm>
          <a:custGeom>
            <a:avLst/>
            <a:gdLst>
              <a:gd name="connsiteX0" fmla="*/ 284480 w 1068292"/>
              <a:gd name="connsiteY0" fmla="*/ 126982 h 711692"/>
              <a:gd name="connsiteX1" fmla="*/ 183091 w 1068292"/>
              <a:gd name="connsiteY1" fmla="*/ 189982 h 711692"/>
              <a:gd name="connsiteX2" fmla="*/ 150607 w 1068292"/>
              <a:gd name="connsiteY2" fmla="*/ 356338 h 711692"/>
              <a:gd name="connsiteX3" fmla="*/ 183091 w 1068292"/>
              <a:gd name="connsiteY3" fmla="*/ 522695 h 711692"/>
              <a:gd name="connsiteX4" fmla="*/ 284480 w 1068292"/>
              <a:gd name="connsiteY4" fmla="*/ 585694 h 711692"/>
              <a:gd name="connsiteX5" fmla="*/ 385869 w 1068292"/>
              <a:gd name="connsiteY5" fmla="*/ 522695 h 711692"/>
              <a:gd name="connsiteX6" fmla="*/ 418353 w 1068292"/>
              <a:gd name="connsiteY6" fmla="*/ 356338 h 711692"/>
              <a:gd name="connsiteX7" fmla="*/ 385869 w 1068292"/>
              <a:gd name="connsiteY7" fmla="*/ 189982 h 711692"/>
              <a:gd name="connsiteX8" fmla="*/ 284480 w 1068292"/>
              <a:gd name="connsiteY8" fmla="*/ 126982 h 711692"/>
              <a:gd name="connsiteX9" fmla="*/ 614503 w 1068292"/>
              <a:gd name="connsiteY9" fmla="*/ 7875 h 711692"/>
              <a:gd name="connsiteX10" fmla="*/ 1035808 w 1068292"/>
              <a:gd name="connsiteY10" fmla="*/ 7875 h 711692"/>
              <a:gd name="connsiteX11" fmla="*/ 1035808 w 1068292"/>
              <a:gd name="connsiteY11" fmla="*/ 114186 h 711692"/>
              <a:gd name="connsiteX12" fmla="*/ 895045 w 1068292"/>
              <a:gd name="connsiteY12" fmla="*/ 274636 h 711692"/>
              <a:gd name="connsiteX13" fmla="*/ 1023011 w 1068292"/>
              <a:gd name="connsiteY13" fmla="*/ 344034 h 711692"/>
              <a:gd name="connsiteX14" fmla="*/ 1068292 w 1068292"/>
              <a:gd name="connsiteY14" fmla="*/ 472493 h 711692"/>
              <a:gd name="connsiteX15" fmla="*/ 994957 w 1068292"/>
              <a:gd name="connsiteY15" fmla="*/ 642295 h 711692"/>
              <a:gd name="connsiteX16" fmla="*/ 807437 w 1068292"/>
              <a:gd name="connsiteY16" fmla="*/ 703817 h 711692"/>
              <a:gd name="connsiteX17" fmla="*/ 576113 w 1068292"/>
              <a:gd name="connsiteY17" fmla="*/ 623099 h 711692"/>
              <a:gd name="connsiteX18" fmla="*/ 639112 w 1068292"/>
              <a:gd name="connsiteY18" fmla="*/ 501039 h 711692"/>
              <a:gd name="connsiteX19" fmla="*/ 813344 w 1068292"/>
              <a:gd name="connsiteY19" fmla="*/ 569944 h 711692"/>
              <a:gd name="connsiteX20" fmla="*/ 889631 w 1068292"/>
              <a:gd name="connsiteY20" fmla="*/ 547304 h 711692"/>
              <a:gd name="connsiteX21" fmla="*/ 919654 w 1068292"/>
              <a:gd name="connsiteY21" fmla="*/ 481844 h 711692"/>
              <a:gd name="connsiteX22" fmla="*/ 885202 w 1068292"/>
              <a:gd name="connsiteY22" fmla="*/ 413923 h 711692"/>
              <a:gd name="connsiteX23" fmla="*/ 789719 w 1068292"/>
              <a:gd name="connsiteY23" fmla="*/ 388822 h 711692"/>
              <a:gd name="connsiteX24" fmla="*/ 698174 w 1068292"/>
              <a:gd name="connsiteY24" fmla="*/ 407525 h 711692"/>
              <a:gd name="connsiteX25" fmla="*/ 698174 w 1068292"/>
              <a:gd name="connsiteY25" fmla="*/ 294323 h 711692"/>
              <a:gd name="connsiteX26" fmla="*/ 830077 w 1068292"/>
              <a:gd name="connsiteY26" fmla="*/ 138795 h 711692"/>
              <a:gd name="connsiteX27" fmla="*/ 614503 w 1068292"/>
              <a:gd name="connsiteY27" fmla="*/ 138795 h 711692"/>
              <a:gd name="connsiteX28" fmla="*/ 284480 w 1068292"/>
              <a:gd name="connsiteY28" fmla="*/ 0 h 711692"/>
              <a:gd name="connsiteX29" fmla="*/ 498086 w 1068292"/>
              <a:gd name="connsiteY29" fmla="*/ 96959 h 711692"/>
              <a:gd name="connsiteX30" fmla="*/ 568959 w 1068292"/>
              <a:gd name="connsiteY30" fmla="*/ 355846 h 711692"/>
              <a:gd name="connsiteX31" fmla="*/ 498086 w 1068292"/>
              <a:gd name="connsiteY31" fmla="*/ 614733 h 711692"/>
              <a:gd name="connsiteX32" fmla="*/ 284480 w 1068292"/>
              <a:gd name="connsiteY32" fmla="*/ 711692 h 711692"/>
              <a:gd name="connsiteX33" fmla="*/ 70874 w 1068292"/>
              <a:gd name="connsiteY33" fmla="*/ 614733 h 711692"/>
              <a:gd name="connsiteX34" fmla="*/ 0 w 1068292"/>
              <a:gd name="connsiteY34" fmla="*/ 355846 h 711692"/>
              <a:gd name="connsiteX35" fmla="*/ 70874 w 1068292"/>
              <a:gd name="connsiteY35" fmla="*/ 96959 h 711692"/>
              <a:gd name="connsiteX36" fmla="*/ 284480 w 1068292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68292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4503" y="7875"/>
                </a:moveTo>
                <a:lnTo>
                  <a:pt x="1035808" y="7875"/>
                </a:lnTo>
                <a:lnTo>
                  <a:pt x="1035808" y="114186"/>
                </a:lnTo>
                <a:lnTo>
                  <a:pt x="895045" y="274636"/>
                </a:lnTo>
                <a:cubicBezTo>
                  <a:pt x="950169" y="283824"/>
                  <a:pt x="992825" y="306956"/>
                  <a:pt x="1023011" y="344034"/>
                </a:cubicBezTo>
                <a:cubicBezTo>
                  <a:pt x="1053198" y="381111"/>
                  <a:pt x="1068292" y="423931"/>
                  <a:pt x="1068292" y="472493"/>
                </a:cubicBezTo>
                <a:cubicBezTo>
                  <a:pt x="1068292" y="544679"/>
                  <a:pt x="1043847" y="601280"/>
                  <a:pt x="994957" y="642295"/>
                </a:cubicBezTo>
                <a:cubicBezTo>
                  <a:pt x="946068" y="683309"/>
                  <a:pt x="883561" y="703817"/>
                  <a:pt x="807437" y="703817"/>
                </a:cubicBezTo>
                <a:cubicBezTo>
                  <a:pt x="731314" y="703817"/>
                  <a:pt x="654206" y="676911"/>
                  <a:pt x="576113" y="623099"/>
                </a:cubicBezTo>
                <a:lnTo>
                  <a:pt x="639112" y="501039"/>
                </a:lnTo>
                <a:cubicBezTo>
                  <a:pt x="704080" y="546976"/>
                  <a:pt x="762157" y="569944"/>
                  <a:pt x="813344" y="569944"/>
                </a:cubicBezTo>
                <a:cubicBezTo>
                  <a:pt x="844187" y="569944"/>
                  <a:pt x="869616" y="562398"/>
                  <a:pt x="889631" y="547304"/>
                </a:cubicBezTo>
                <a:cubicBezTo>
                  <a:pt x="909647" y="532211"/>
                  <a:pt x="919654" y="510391"/>
                  <a:pt x="919654" y="481844"/>
                </a:cubicBezTo>
                <a:cubicBezTo>
                  <a:pt x="919654" y="453298"/>
                  <a:pt x="908170" y="430657"/>
                  <a:pt x="885202" y="413923"/>
                </a:cubicBezTo>
                <a:cubicBezTo>
                  <a:pt x="862233" y="397189"/>
                  <a:pt x="830406" y="388822"/>
                  <a:pt x="789719" y="388822"/>
                </a:cubicBezTo>
                <a:cubicBezTo>
                  <a:pt x="768063" y="388822"/>
                  <a:pt x="737548" y="395056"/>
                  <a:pt x="698174" y="407525"/>
                </a:cubicBezTo>
                <a:lnTo>
                  <a:pt x="698174" y="294323"/>
                </a:lnTo>
                <a:lnTo>
                  <a:pt x="830077" y="138795"/>
                </a:lnTo>
                <a:lnTo>
                  <a:pt x="614503" y="138795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Рисунок 25">
            <a:extLst>
              <a:ext uri="{FF2B5EF4-FFF2-40B4-BE49-F238E27FC236}">
                <a16:creationId xmlns:a16="http://schemas.microsoft.com/office/drawing/2014/main" id="{05550D37-C56A-461C-B6B2-0DDA5DAF9252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7216646" y="1577357"/>
            <a:ext cx="1311541" cy="816399"/>
          </a:xfrm>
          <a:custGeom>
            <a:avLst/>
            <a:gdLst>
              <a:gd name="connsiteX0" fmla="*/ 284480 w 1143329"/>
              <a:gd name="connsiteY0" fmla="*/ 126982 h 711692"/>
              <a:gd name="connsiteX1" fmla="*/ 183091 w 1143329"/>
              <a:gd name="connsiteY1" fmla="*/ 189982 h 711692"/>
              <a:gd name="connsiteX2" fmla="*/ 150607 w 1143329"/>
              <a:gd name="connsiteY2" fmla="*/ 356338 h 711692"/>
              <a:gd name="connsiteX3" fmla="*/ 183091 w 1143329"/>
              <a:gd name="connsiteY3" fmla="*/ 522695 h 711692"/>
              <a:gd name="connsiteX4" fmla="*/ 284480 w 1143329"/>
              <a:gd name="connsiteY4" fmla="*/ 585694 h 711692"/>
              <a:gd name="connsiteX5" fmla="*/ 385869 w 1143329"/>
              <a:gd name="connsiteY5" fmla="*/ 522695 h 711692"/>
              <a:gd name="connsiteX6" fmla="*/ 418353 w 1143329"/>
              <a:gd name="connsiteY6" fmla="*/ 356338 h 711692"/>
              <a:gd name="connsiteX7" fmla="*/ 385869 w 1143329"/>
              <a:gd name="connsiteY7" fmla="*/ 189982 h 711692"/>
              <a:gd name="connsiteX8" fmla="*/ 284480 w 1143329"/>
              <a:gd name="connsiteY8" fmla="*/ 126982 h 711692"/>
              <a:gd name="connsiteX9" fmla="*/ 886412 w 1143329"/>
              <a:gd name="connsiteY9" fmla="*/ 11812 h 711692"/>
              <a:gd name="connsiteX10" fmla="*/ 1053752 w 1143329"/>
              <a:gd name="connsiteY10" fmla="*/ 11812 h 711692"/>
              <a:gd name="connsiteX11" fmla="*/ 820460 w 1143329"/>
              <a:gd name="connsiteY11" fmla="*/ 402603 h 711692"/>
              <a:gd name="connsiteX12" fmla="*/ 917911 w 1143329"/>
              <a:gd name="connsiteY12" fmla="*/ 402603 h 711692"/>
              <a:gd name="connsiteX13" fmla="*/ 917911 w 1143329"/>
              <a:gd name="connsiteY13" fmla="*/ 282511 h 711692"/>
              <a:gd name="connsiteX14" fmla="*/ 1065565 w 1143329"/>
              <a:gd name="connsiteY14" fmla="*/ 282511 h 711692"/>
              <a:gd name="connsiteX15" fmla="*/ 1065565 w 1143329"/>
              <a:gd name="connsiteY15" fmla="*/ 402603 h 711692"/>
              <a:gd name="connsiteX16" fmla="*/ 1143329 w 1143329"/>
              <a:gd name="connsiteY16" fmla="*/ 402603 h 711692"/>
              <a:gd name="connsiteX17" fmla="*/ 1143329 w 1143329"/>
              <a:gd name="connsiteY17" fmla="*/ 535492 h 711692"/>
              <a:gd name="connsiteX18" fmla="*/ 1065565 w 1143329"/>
              <a:gd name="connsiteY18" fmla="*/ 535492 h 711692"/>
              <a:gd name="connsiteX19" fmla="*/ 1065565 w 1143329"/>
              <a:gd name="connsiteY19" fmla="*/ 699880 h 711692"/>
              <a:gd name="connsiteX20" fmla="*/ 917911 w 1143329"/>
              <a:gd name="connsiteY20" fmla="*/ 699880 h 711692"/>
              <a:gd name="connsiteX21" fmla="*/ 917911 w 1143329"/>
              <a:gd name="connsiteY21" fmla="*/ 535492 h 711692"/>
              <a:gd name="connsiteX22" fmla="*/ 641306 w 1143329"/>
              <a:gd name="connsiteY22" fmla="*/ 535492 h 711692"/>
              <a:gd name="connsiteX23" fmla="*/ 641306 w 1143329"/>
              <a:gd name="connsiteY23" fmla="*/ 418353 h 711692"/>
              <a:gd name="connsiteX24" fmla="*/ 284480 w 1143329"/>
              <a:gd name="connsiteY24" fmla="*/ 0 h 711692"/>
              <a:gd name="connsiteX25" fmla="*/ 498086 w 1143329"/>
              <a:gd name="connsiteY25" fmla="*/ 96959 h 711692"/>
              <a:gd name="connsiteX26" fmla="*/ 568959 w 1143329"/>
              <a:gd name="connsiteY26" fmla="*/ 355846 h 711692"/>
              <a:gd name="connsiteX27" fmla="*/ 498086 w 1143329"/>
              <a:gd name="connsiteY27" fmla="*/ 614733 h 711692"/>
              <a:gd name="connsiteX28" fmla="*/ 284480 w 1143329"/>
              <a:gd name="connsiteY28" fmla="*/ 711692 h 711692"/>
              <a:gd name="connsiteX29" fmla="*/ 70874 w 1143329"/>
              <a:gd name="connsiteY29" fmla="*/ 614733 h 711692"/>
              <a:gd name="connsiteX30" fmla="*/ 0 w 1143329"/>
              <a:gd name="connsiteY30" fmla="*/ 355846 h 711692"/>
              <a:gd name="connsiteX31" fmla="*/ 70874 w 1143329"/>
              <a:gd name="connsiteY31" fmla="*/ 96959 h 711692"/>
              <a:gd name="connsiteX32" fmla="*/ 284480 w 1143329"/>
              <a:gd name="connsiteY32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43329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86412" y="11812"/>
                </a:moveTo>
                <a:lnTo>
                  <a:pt x="1053752" y="11812"/>
                </a:lnTo>
                <a:lnTo>
                  <a:pt x="820460" y="402603"/>
                </a:lnTo>
                <a:lnTo>
                  <a:pt x="917911" y="402603"/>
                </a:lnTo>
                <a:lnTo>
                  <a:pt x="917911" y="282511"/>
                </a:lnTo>
                <a:lnTo>
                  <a:pt x="1065565" y="282511"/>
                </a:lnTo>
                <a:lnTo>
                  <a:pt x="1065565" y="402603"/>
                </a:lnTo>
                <a:lnTo>
                  <a:pt x="1143329" y="402603"/>
                </a:lnTo>
                <a:lnTo>
                  <a:pt x="1143329" y="535492"/>
                </a:lnTo>
                <a:lnTo>
                  <a:pt x="1065565" y="535492"/>
                </a:lnTo>
                <a:lnTo>
                  <a:pt x="1065565" y="699880"/>
                </a:lnTo>
                <a:lnTo>
                  <a:pt x="917911" y="699880"/>
                </a:lnTo>
                <a:lnTo>
                  <a:pt x="917911" y="535492"/>
                </a:lnTo>
                <a:lnTo>
                  <a:pt x="641306" y="535492"/>
                </a:lnTo>
                <a:lnTo>
                  <a:pt x="641306" y="41835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2" name="Полилиния 17">
            <a:extLst>
              <a:ext uri="{FF2B5EF4-FFF2-40B4-BE49-F238E27FC236}">
                <a16:creationId xmlns:a16="http://schemas.microsoft.com/office/drawing/2014/main" id="{011FFC76-058C-4783-9751-DD38D510C685}"/>
              </a:ext>
            </a:extLst>
          </p:cNvPr>
          <p:cNvSpPr/>
          <p:nvPr userDrawn="1"/>
        </p:nvSpPr>
        <p:spPr bwMode="auto">
          <a:xfrm>
            <a:off x="1" y="2"/>
            <a:ext cx="2700338" cy="2687495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Shape 427">
            <a:extLst>
              <a:ext uri="{FF2B5EF4-FFF2-40B4-BE49-F238E27FC236}">
                <a16:creationId xmlns:a16="http://schemas.microsoft.com/office/drawing/2014/main" id="{119A4B57-62C1-4A8C-84A1-C1505578110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24546" y="2816806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29DE9D0A-16BD-4449-B7C9-F26F573240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23587" y="3278307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0" name="Shape 427">
            <a:extLst>
              <a:ext uri="{FF2B5EF4-FFF2-40B4-BE49-F238E27FC236}">
                <a16:creationId xmlns:a16="http://schemas.microsoft.com/office/drawing/2014/main" id="{81A521FD-CEED-4526-9DA3-1AA6091C505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6234" y="2808739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1AE28B6F-3350-42F4-BF3F-E8C5C3A7A5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095275" y="3270240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3" name="Shape 427">
            <a:extLst>
              <a:ext uri="{FF2B5EF4-FFF2-40B4-BE49-F238E27FC236}">
                <a16:creationId xmlns:a16="http://schemas.microsoft.com/office/drawing/2014/main" id="{51B758BD-DD86-4B93-87F2-6712E375A8D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71449" y="2816806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8C87ECC2-318F-498A-BD8B-4517B68A0CF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70490" y="3278307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6" name="Shape 427">
            <a:extLst>
              <a:ext uri="{FF2B5EF4-FFF2-40B4-BE49-F238E27FC236}">
                <a16:creationId xmlns:a16="http://schemas.microsoft.com/office/drawing/2014/main" id="{BC3B8DDF-AADC-4807-BAD4-032E98640DF2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7241902" y="2808739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382040D1-686C-410A-B01F-32ECCF48937C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7240943" y="3270240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3EA5C7E3-8814-4309-878C-CBB8D417DAAF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624071" cy="373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19" name="Номер слайда 21">
            <a:extLst>
              <a:ext uri="{FF2B5EF4-FFF2-40B4-BE49-F238E27FC236}">
                <a16:creationId xmlns:a16="http://schemas.microsoft.com/office/drawing/2014/main" id="{580AE9E7-265D-4D13-8449-E09BD2797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0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13A68DF4-99C5-D660-A9F7-D3CC379E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8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 24"/>
          <p:cNvSpPr/>
          <p:nvPr userDrawn="1"/>
        </p:nvSpPr>
        <p:spPr bwMode="auto">
          <a:xfrm>
            <a:off x="1375581" y="0"/>
            <a:ext cx="7768421" cy="5143500"/>
          </a:xfrm>
          <a:custGeom>
            <a:avLst/>
            <a:gdLst>
              <a:gd name="connsiteX0" fmla="*/ 6869416 w 10357894"/>
              <a:gd name="connsiteY0" fmla="*/ 0 h 6858000"/>
              <a:gd name="connsiteX1" fmla="*/ 10357894 w 10357894"/>
              <a:gd name="connsiteY1" fmla="*/ 0 h 6858000"/>
              <a:gd name="connsiteX2" fmla="*/ 10357894 w 10357894"/>
              <a:gd name="connsiteY2" fmla="*/ 6858000 h 6858000"/>
              <a:gd name="connsiteX3" fmla="*/ 0 w 103578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7894" h="6858000">
                <a:moveTo>
                  <a:pt x="6869416" y="0"/>
                </a:moveTo>
                <a:lnTo>
                  <a:pt x="10357894" y="0"/>
                </a:lnTo>
                <a:lnTo>
                  <a:pt x="10357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266951" y="130651"/>
            <a:ext cx="677144" cy="67714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492107" y="1545943"/>
            <a:ext cx="2145839" cy="2031206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3" y="1209491"/>
            <a:ext cx="2340967" cy="2367659"/>
          </a:xfrm>
          <a:prstGeom prst="rect">
            <a:avLst/>
          </a:prstGeom>
        </p:spPr>
        <p:txBody>
          <a:bodyPr vert="horz" lIns="0" tIns="9144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6199908" y="1545943"/>
            <a:ext cx="2138375" cy="2031206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3492105" y="1044698"/>
            <a:ext cx="2159794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6199906" y="1044698"/>
            <a:ext cx="2152328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7" name="Text Placeholder 11" hidden="1">
            <a:extLst>
              <a:ext uri="{FF2B5EF4-FFF2-40B4-BE49-F238E27FC236}">
                <a16:creationId xmlns:a16="http://schemas.microsoft.com/office/drawing/2014/main" id="{22F2C525-AF10-4905-9328-E92AAF549C5F}"/>
              </a:ext>
            </a:extLst>
          </p:cNvPr>
          <p:cNvSpPr txBox="1">
            <a:spLocks/>
          </p:cNvSpPr>
          <p:nvPr userDrawn="1"/>
        </p:nvSpPr>
        <p:spPr>
          <a:xfrm>
            <a:off x="123608" y="479150"/>
            <a:ext cx="1745947" cy="3384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535D0-E706-4215-ADF2-510B3822F425}"/>
              </a:ext>
            </a:extLst>
          </p:cNvPr>
          <p:cNvSpPr txBox="1"/>
          <p:nvPr userDrawn="1"/>
        </p:nvSpPr>
        <p:spPr>
          <a:xfrm>
            <a:off x="52495" y="442233"/>
            <a:ext cx="2272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en-US" sz="600" b="0" kern="1200" spc="-30" baseline="0" dirty="0">
                <a:solidFill>
                  <a:srgbClr val="FF5240"/>
                </a:solidFill>
                <a:latin typeface="+mj-lt"/>
                <a:ea typeface="+mn-ea"/>
                <a:cs typeface="+mn-cs"/>
              </a:rPr>
              <a:t>IT</a:t>
            </a:r>
            <a:r>
              <a:rPr lang="en-US" sz="600" b="0" kern="1200" spc="-30" baseline="0" dirty="0">
                <a:solidFill>
                  <a:srgbClr val="FF5240"/>
                </a:solidFill>
                <a:latin typeface="Euclid Flex Light" panose="020B0304000000000000" pitchFamily="34" charset="-18"/>
                <a:ea typeface="+mn-ea"/>
                <a:cs typeface="+mn-cs"/>
              </a:rPr>
              <a:t>’s not about technology,</a:t>
            </a:r>
          </a:p>
          <a:p>
            <a:pPr defTabSz="685783"/>
            <a:r>
              <a:rPr lang="en-US" sz="600" b="0" kern="1200" spc="-30" baseline="0" dirty="0">
                <a:solidFill>
                  <a:srgbClr val="FF5240"/>
                </a:solidFill>
                <a:latin typeface="+mj-lt"/>
                <a:ea typeface="+mn-ea"/>
                <a:cs typeface="+mn-cs"/>
              </a:rPr>
              <a:t>IT</a:t>
            </a:r>
            <a:r>
              <a:rPr lang="en-US" sz="600" b="0" kern="1200" spc="-30" baseline="0" dirty="0">
                <a:solidFill>
                  <a:srgbClr val="FF5240"/>
                </a:solidFill>
                <a:latin typeface="Euclid Flex Light" panose="020B0304000000000000" pitchFamily="34" charset="-18"/>
                <a:ea typeface="+mn-ea"/>
                <a:cs typeface="+mn-cs"/>
              </a:rPr>
              <a:t>’s about </a:t>
            </a:r>
            <a:r>
              <a:rPr lang="en-US" sz="600" dirty="0">
                <a:gradFill flip="none" rotWithShape="1">
                  <a:gsLst>
                    <a:gs pos="0">
                      <a:srgbClr val="7030A0"/>
                    </a:gs>
                    <a:gs pos="43000">
                      <a:srgbClr val="FF5240"/>
                    </a:gs>
                    <a:gs pos="100000">
                      <a:srgbClr val="FF5240"/>
                    </a:gs>
                  </a:gsLst>
                  <a:lin ang="10800000" scaled="0"/>
                  <a:tileRect/>
                </a:gradFill>
                <a:latin typeface="+mj-lt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5D5B4422-74A3-E392-9B62-29480C2A8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17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42" hasCustomPrompt="1"/>
          </p:nvPr>
        </p:nvSpPr>
        <p:spPr>
          <a:xfrm>
            <a:off x="3492105" y="3"/>
            <a:ext cx="2165410" cy="2170684"/>
          </a:xfrm>
          <a:custGeom>
            <a:avLst/>
            <a:gdLst>
              <a:gd name="connsiteX0" fmla="*/ 901656 w 2887213"/>
              <a:gd name="connsiteY0" fmla="*/ 0 h 2894245"/>
              <a:gd name="connsiteX1" fmla="*/ 2887213 w 2887213"/>
              <a:gd name="connsiteY1" fmla="*/ 0 h 2894245"/>
              <a:gd name="connsiteX2" fmla="*/ 2887213 w 2887213"/>
              <a:gd name="connsiteY2" fmla="*/ 16011 h 2894245"/>
              <a:gd name="connsiteX3" fmla="*/ 0 w 2887213"/>
              <a:gd name="connsiteY3" fmla="*/ 2894245 h 2894245"/>
              <a:gd name="connsiteX4" fmla="*/ 0 w 2887213"/>
              <a:gd name="connsiteY4" fmla="*/ 898852 h 289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213" h="2894245">
                <a:moveTo>
                  <a:pt x="901656" y="0"/>
                </a:moveTo>
                <a:lnTo>
                  <a:pt x="2887213" y="0"/>
                </a:lnTo>
                <a:lnTo>
                  <a:pt x="2887213" y="16011"/>
                </a:lnTo>
                <a:lnTo>
                  <a:pt x="0" y="2894245"/>
                </a:lnTo>
                <a:lnTo>
                  <a:pt x="0" y="89885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57" hasCustomPrompt="1"/>
          </p:nvPr>
        </p:nvSpPr>
        <p:spPr>
          <a:xfrm>
            <a:off x="6186825" y="3"/>
            <a:ext cx="2165410" cy="2165747"/>
          </a:xfrm>
          <a:custGeom>
            <a:avLst/>
            <a:gdLst>
              <a:gd name="connsiteX0" fmla="*/ 895054 w 2887213"/>
              <a:gd name="connsiteY0" fmla="*/ 0 h 2887663"/>
              <a:gd name="connsiteX1" fmla="*/ 2887213 w 2887213"/>
              <a:gd name="connsiteY1" fmla="*/ 0 h 2887663"/>
              <a:gd name="connsiteX2" fmla="*/ 2887213 w 2887213"/>
              <a:gd name="connsiteY2" fmla="*/ 9429 h 2887663"/>
              <a:gd name="connsiteX3" fmla="*/ 0 w 2887213"/>
              <a:gd name="connsiteY3" fmla="*/ 2887663 h 2887663"/>
              <a:gd name="connsiteX4" fmla="*/ 0 w 2887213"/>
              <a:gd name="connsiteY4" fmla="*/ 892270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213" h="2887663">
                <a:moveTo>
                  <a:pt x="895054" y="0"/>
                </a:moveTo>
                <a:lnTo>
                  <a:pt x="2887213" y="0"/>
                </a:lnTo>
                <a:lnTo>
                  <a:pt x="2887213" y="9429"/>
                </a:lnTo>
                <a:lnTo>
                  <a:pt x="0" y="2887663"/>
                </a:lnTo>
                <a:lnTo>
                  <a:pt x="0" y="89227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3484043" y="4212488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1871664" y="676277"/>
            <a:ext cx="526804" cy="52680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484044" y="2755103"/>
            <a:ext cx="2153902" cy="1479429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3" y="2370906"/>
            <a:ext cx="2340967" cy="1834600"/>
          </a:xfrm>
          <a:prstGeom prst="rect">
            <a:avLst/>
          </a:prstGeom>
        </p:spPr>
        <p:txBody>
          <a:bodyPr vert="horz" lIns="0" tIns="9144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6170785" y="2755100"/>
            <a:ext cx="2167496" cy="1479429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3482580" y="2253857"/>
            <a:ext cx="2159794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6169833" y="2253856"/>
            <a:ext cx="2151557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5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573146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15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42" hasCustomPrompt="1"/>
          </p:nvPr>
        </p:nvSpPr>
        <p:spPr>
          <a:xfrm>
            <a:off x="3" y="-8965"/>
            <a:ext cx="3219449" cy="5152466"/>
          </a:xfrm>
          <a:custGeom>
            <a:avLst/>
            <a:gdLst>
              <a:gd name="connsiteX0" fmla="*/ 4999537 w 4999537"/>
              <a:gd name="connsiteY0" fmla="*/ 0 h 8002587"/>
              <a:gd name="connsiteX1" fmla="*/ 4999537 w 4999537"/>
              <a:gd name="connsiteY1" fmla="*/ 8002587 h 8002587"/>
              <a:gd name="connsiteX2" fmla="*/ 0 w 4999537"/>
              <a:gd name="connsiteY2" fmla="*/ 8002587 h 8002587"/>
              <a:gd name="connsiteX3" fmla="*/ 0 w 4999537"/>
              <a:gd name="connsiteY3" fmla="*/ 4984756 h 800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9537" h="8002587">
                <a:moveTo>
                  <a:pt x="4999537" y="0"/>
                </a:moveTo>
                <a:lnTo>
                  <a:pt x="4999537" y="8002587"/>
                </a:lnTo>
                <a:lnTo>
                  <a:pt x="0" y="8002587"/>
                </a:lnTo>
                <a:lnTo>
                  <a:pt x="0" y="4984756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343401" y="1828520"/>
            <a:ext cx="2419350" cy="2405755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4341851" y="1257106"/>
            <a:ext cx="2419340" cy="41903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4" y="1104731"/>
            <a:ext cx="3095029" cy="3129543"/>
          </a:xfrm>
          <a:prstGeom prst="rect">
            <a:avLst/>
          </a:prstGeom>
        </p:spPr>
        <p:txBody>
          <a:bodyPr vert="horz" lIns="0" tIns="91440" rIns="0" bIns="0" rtlCol="0" anchor="t" anchorCtr="0">
            <a:noAutofit/>
          </a:bodyPr>
          <a:lstStyle>
            <a:lvl1pPr algn="r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cxnSp>
        <p:nvCxnSpPr>
          <p:cNvPr id="18" name="Прямая соединительная линия 47"/>
          <p:cNvCxnSpPr/>
          <p:nvPr userDrawn="1"/>
        </p:nvCxnSpPr>
        <p:spPr>
          <a:xfrm flipV="1">
            <a:off x="7202193" y="1257108"/>
            <a:ext cx="1946884" cy="194688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637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 userDrawn="1"/>
        </p:nvSpPr>
        <p:spPr bwMode="auto">
          <a:xfrm>
            <a:off x="3" y="4595"/>
            <a:ext cx="5900897" cy="5138907"/>
          </a:xfrm>
          <a:custGeom>
            <a:avLst/>
            <a:gdLst>
              <a:gd name="connsiteX0" fmla="*/ 0 w 11801794"/>
              <a:gd name="connsiteY0" fmla="*/ 0 h 10279400"/>
              <a:gd name="connsiteX1" fmla="*/ 11801794 w 11801794"/>
              <a:gd name="connsiteY1" fmla="*/ 0 h 10279400"/>
              <a:gd name="connsiteX2" fmla="*/ 1503337 w 11801794"/>
              <a:gd name="connsiteY2" fmla="*/ 10279400 h 10279400"/>
              <a:gd name="connsiteX3" fmla="*/ 0 w 11801794"/>
              <a:gd name="connsiteY3" fmla="*/ 10279400 h 10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1794" h="10279400">
                <a:moveTo>
                  <a:pt x="0" y="0"/>
                </a:moveTo>
                <a:lnTo>
                  <a:pt x="11801794" y="0"/>
                </a:lnTo>
                <a:lnTo>
                  <a:pt x="1503337" y="10279400"/>
                </a:lnTo>
                <a:lnTo>
                  <a:pt x="0" y="102794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1755061" y="-31557"/>
            <a:ext cx="768835" cy="76882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5112544" y="1111024"/>
            <a:ext cx="2700338" cy="670490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5111591" y="771356"/>
            <a:ext cx="2701135" cy="26329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42" hasCustomPrompt="1"/>
          </p:nvPr>
        </p:nvSpPr>
        <p:spPr>
          <a:xfrm>
            <a:off x="2946543" y="0"/>
            <a:ext cx="1627324" cy="5143500"/>
          </a:xfrm>
          <a:custGeom>
            <a:avLst/>
            <a:gdLst>
              <a:gd name="connsiteX0" fmla="*/ 2169765 w 2169765"/>
              <a:gd name="connsiteY0" fmla="*/ 5005394 h 6858000"/>
              <a:gd name="connsiteX1" fmla="*/ 2169765 w 2169765"/>
              <a:gd name="connsiteY1" fmla="*/ 6502912 h 6858000"/>
              <a:gd name="connsiteX2" fmla="*/ 1813569 w 2169765"/>
              <a:gd name="connsiteY2" fmla="*/ 6858000 h 6858000"/>
              <a:gd name="connsiteX3" fmla="*/ 311380 w 2169765"/>
              <a:gd name="connsiteY3" fmla="*/ 6858000 h 6858000"/>
              <a:gd name="connsiteX4" fmla="*/ 2167280 w 2169765"/>
              <a:gd name="connsiteY4" fmla="*/ 3015822 h 6858000"/>
              <a:gd name="connsiteX5" fmla="*/ 2167280 w 2169765"/>
              <a:gd name="connsiteY5" fmla="*/ 4513340 h 6858000"/>
              <a:gd name="connsiteX6" fmla="*/ 463 w 2169765"/>
              <a:gd name="connsiteY6" fmla="*/ 6673418 h 6858000"/>
              <a:gd name="connsiteX7" fmla="*/ 463 w 2169765"/>
              <a:gd name="connsiteY7" fmla="*/ 5175901 h 6858000"/>
              <a:gd name="connsiteX8" fmla="*/ 2166817 w 2169765"/>
              <a:gd name="connsiteY8" fmla="*/ 1026251 h 6858000"/>
              <a:gd name="connsiteX9" fmla="*/ 2166817 w 2169765"/>
              <a:gd name="connsiteY9" fmla="*/ 2523768 h 6858000"/>
              <a:gd name="connsiteX10" fmla="*/ 0 w 2169765"/>
              <a:gd name="connsiteY10" fmla="*/ 4683846 h 6858000"/>
              <a:gd name="connsiteX11" fmla="*/ 0 w 2169765"/>
              <a:gd name="connsiteY11" fmla="*/ 3186329 h 6858000"/>
              <a:gd name="connsiteX12" fmla="*/ 1204115 w 2169765"/>
              <a:gd name="connsiteY12" fmla="*/ 0 h 6858000"/>
              <a:gd name="connsiteX13" fmla="*/ 2167280 w 2169765"/>
              <a:gd name="connsiteY13" fmla="*/ 0 h 6858000"/>
              <a:gd name="connsiteX14" fmla="*/ 2167280 w 2169765"/>
              <a:gd name="connsiteY14" fmla="*/ 537348 h 6858000"/>
              <a:gd name="connsiteX15" fmla="*/ 463 w 2169765"/>
              <a:gd name="connsiteY15" fmla="*/ 2697426 h 6858000"/>
              <a:gd name="connsiteX16" fmla="*/ 463 w 2169765"/>
              <a:gd name="connsiteY16" fmla="*/ 11999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9765" h="6858000">
                <a:moveTo>
                  <a:pt x="2169765" y="5005394"/>
                </a:moveTo>
                <a:lnTo>
                  <a:pt x="2169765" y="6502912"/>
                </a:lnTo>
                <a:lnTo>
                  <a:pt x="1813569" y="6858000"/>
                </a:lnTo>
                <a:lnTo>
                  <a:pt x="311380" y="6858000"/>
                </a:lnTo>
                <a:close/>
                <a:moveTo>
                  <a:pt x="2167280" y="3015822"/>
                </a:moveTo>
                <a:lnTo>
                  <a:pt x="2167280" y="4513340"/>
                </a:lnTo>
                <a:lnTo>
                  <a:pt x="463" y="6673418"/>
                </a:lnTo>
                <a:lnTo>
                  <a:pt x="463" y="5175901"/>
                </a:lnTo>
                <a:close/>
                <a:moveTo>
                  <a:pt x="2166817" y="1026251"/>
                </a:moveTo>
                <a:lnTo>
                  <a:pt x="2166817" y="2523768"/>
                </a:lnTo>
                <a:lnTo>
                  <a:pt x="0" y="4683846"/>
                </a:lnTo>
                <a:lnTo>
                  <a:pt x="0" y="3186329"/>
                </a:lnTo>
                <a:close/>
                <a:moveTo>
                  <a:pt x="1204115" y="0"/>
                </a:moveTo>
                <a:lnTo>
                  <a:pt x="2167280" y="0"/>
                </a:lnTo>
                <a:lnTo>
                  <a:pt x="2167280" y="537348"/>
                </a:lnTo>
                <a:lnTo>
                  <a:pt x="463" y="2697426"/>
                </a:lnTo>
                <a:lnTo>
                  <a:pt x="463" y="119990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61" hasCustomPrompt="1"/>
          </p:nvPr>
        </p:nvSpPr>
        <p:spPr>
          <a:xfrm>
            <a:off x="5113501" y="2458214"/>
            <a:ext cx="2700338" cy="67584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7" name="Shape 427"/>
          <p:cNvSpPr>
            <a:spLocks noGrp="1"/>
          </p:cNvSpPr>
          <p:nvPr>
            <p:ph type="body" sz="quarter" idx="62" hasCustomPrompt="1"/>
          </p:nvPr>
        </p:nvSpPr>
        <p:spPr>
          <a:xfrm>
            <a:off x="5112547" y="2118549"/>
            <a:ext cx="2701135" cy="26984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63" hasCustomPrompt="1"/>
          </p:nvPr>
        </p:nvSpPr>
        <p:spPr>
          <a:xfrm>
            <a:off x="5113501" y="3811956"/>
            <a:ext cx="2700338" cy="66930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0" name="Shape 427"/>
          <p:cNvSpPr>
            <a:spLocks noGrp="1"/>
          </p:cNvSpPr>
          <p:nvPr>
            <p:ph type="body" sz="quarter" idx="64" hasCustomPrompt="1"/>
          </p:nvPr>
        </p:nvSpPr>
        <p:spPr>
          <a:xfrm>
            <a:off x="5112547" y="3472290"/>
            <a:ext cx="2701135" cy="26984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4" y="751539"/>
            <a:ext cx="2616263" cy="3249215"/>
          </a:xfrm>
          <a:prstGeom prst="rect">
            <a:avLst/>
          </a:prstGeom>
        </p:spPr>
        <p:txBody>
          <a:bodyPr vert="horz" lIns="0" tIns="9144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95219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21"/>
          <p:cNvSpPr/>
          <p:nvPr userDrawn="1"/>
        </p:nvSpPr>
        <p:spPr bwMode="auto">
          <a:xfrm flipH="1" flipV="1">
            <a:off x="4" y="1"/>
            <a:ext cx="3489713" cy="3483914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4" y="771358"/>
            <a:ext cx="2409229" cy="3725600"/>
          </a:xfrm>
          <a:prstGeom prst="rect">
            <a:avLst/>
          </a:prstGeom>
        </p:spPr>
        <p:txBody>
          <a:bodyPr vert="horz" lIns="0" tIns="91440" rIns="0" bIns="0" rtlCol="0" anchor="ctr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4030503" y="1075933"/>
            <a:ext cx="3782381" cy="670490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4029225" y="720566"/>
            <a:ext cx="3783498" cy="26329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61" hasCustomPrompt="1"/>
          </p:nvPr>
        </p:nvSpPr>
        <p:spPr>
          <a:xfrm>
            <a:off x="4031460" y="2473915"/>
            <a:ext cx="3782381" cy="67584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7" name="Shape 427"/>
          <p:cNvSpPr>
            <a:spLocks noGrp="1"/>
          </p:cNvSpPr>
          <p:nvPr>
            <p:ph type="body" sz="quarter" idx="62" hasCustomPrompt="1"/>
          </p:nvPr>
        </p:nvSpPr>
        <p:spPr>
          <a:xfrm>
            <a:off x="4030181" y="2118549"/>
            <a:ext cx="3783498" cy="26984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63" hasCustomPrompt="1"/>
          </p:nvPr>
        </p:nvSpPr>
        <p:spPr>
          <a:xfrm>
            <a:off x="4031460" y="3878449"/>
            <a:ext cx="3782381" cy="66930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0" name="Shape 427"/>
          <p:cNvSpPr>
            <a:spLocks noGrp="1"/>
          </p:cNvSpPr>
          <p:nvPr>
            <p:ph type="body" sz="quarter" idx="64" hasCustomPrompt="1"/>
          </p:nvPr>
        </p:nvSpPr>
        <p:spPr>
          <a:xfrm>
            <a:off x="4030181" y="3523079"/>
            <a:ext cx="3783498" cy="26984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7" name="Freeform 918"/>
          <p:cNvSpPr>
            <a:spLocks noEditPoints="1"/>
          </p:cNvSpPr>
          <p:nvPr userDrawn="1"/>
        </p:nvSpPr>
        <p:spPr bwMode="auto">
          <a:xfrm>
            <a:off x="3463341" y="781405"/>
            <a:ext cx="365412" cy="317214"/>
          </a:xfrm>
          <a:custGeom>
            <a:avLst/>
            <a:gdLst>
              <a:gd name="T0" fmla="*/ 412 w 432"/>
              <a:gd name="T1" fmla="*/ 72 h 375"/>
              <a:gd name="T2" fmla="*/ 306 w 432"/>
              <a:gd name="T3" fmla="*/ 0 h 375"/>
              <a:gd name="T4" fmla="*/ 216 w 432"/>
              <a:gd name="T5" fmla="*/ 41 h 375"/>
              <a:gd name="T6" fmla="*/ 126 w 432"/>
              <a:gd name="T7" fmla="*/ 0 h 375"/>
              <a:gd name="T8" fmla="*/ 20 w 432"/>
              <a:gd name="T9" fmla="*/ 72 h 375"/>
              <a:gd name="T10" fmla="*/ 44 w 432"/>
              <a:gd name="T11" fmla="*/ 208 h 375"/>
              <a:gd name="T12" fmla="*/ 203 w 432"/>
              <a:gd name="T13" fmla="*/ 370 h 375"/>
              <a:gd name="T14" fmla="*/ 216 w 432"/>
              <a:gd name="T15" fmla="*/ 375 h 375"/>
              <a:gd name="T16" fmla="*/ 229 w 432"/>
              <a:gd name="T17" fmla="*/ 370 h 375"/>
              <a:gd name="T18" fmla="*/ 388 w 432"/>
              <a:gd name="T19" fmla="*/ 208 h 375"/>
              <a:gd name="T20" fmla="*/ 412 w 432"/>
              <a:gd name="T21" fmla="*/ 72 h 375"/>
              <a:gd name="T22" fmla="*/ 360 w 432"/>
              <a:gd name="T23" fmla="*/ 182 h 375"/>
              <a:gd name="T24" fmla="*/ 216 w 432"/>
              <a:gd name="T25" fmla="*/ 330 h 375"/>
              <a:gd name="T26" fmla="*/ 73 w 432"/>
              <a:gd name="T27" fmla="*/ 182 h 375"/>
              <a:gd name="T28" fmla="*/ 55 w 432"/>
              <a:gd name="T29" fmla="*/ 88 h 375"/>
              <a:gd name="T30" fmla="*/ 126 w 432"/>
              <a:gd name="T31" fmla="*/ 39 h 375"/>
              <a:gd name="T32" fmla="*/ 197 w 432"/>
              <a:gd name="T33" fmla="*/ 87 h 375"/>
              <a:gd name="T34" fmla="*/ 216 w 432"/>
              <a:gd name="T35" fmla="*/ 101 h 375"/>
              <a:gd name="T36" fmla="*/ 216 w 432"/>
              <a:gd name="T37" fmla="*/ 101 h 375"/>
              <a:gd name="T38" fmla="*/ 235 w 432"/>
              <a:gd name="T39" fmla="*/ 87 h 375"/>
              <a:gd name="T40" fmla="*/ 306 w 432"/>
              <a:gd name="T41" fmla="*/ 39 h 375"/>
              <a:gd name="T42" fmla="*/ 377 w 432"/>
              <a:gd name="T43" fmla="*/ 88 h 375"/>
              <a:gd name="T44" fmla="*/ 360 w 432"/>
              <a:gd name="T45" fmla="*/ 182 h 375"/>
              <a:gd name="T46" fmla="*/ 355 w 432"/>
              <a:gd name="T47" fmla="*/ 127 h 375"/>
              <a:gd name="T48" fmla="*/ 339 w 432"/>
              <a:gd name="T49" fmla="*/ 145 h 375"/>
              <a:gd name="T50" fmla="*/ 338 w 432"/>
              <a:gd name="T51" fmla="*/ 145 h 375"/>
              <a:gd name="T52" fmla="*/ 321 w 432"/>
              <a:gd name="T53" fmla="*/ 129 h 375"/>
              <a:gd name="T54" fmla="*/ 298 w 432"/>
              <a:gd name="T55" fmla="*/ 97 h 375"/>
              <a:gd name="T56" fmla="*/ 284 w 432"/>
              <a:gd name="T57" fmla="*/ 78 h 375"/>
              <a:gd name="T58" fmla="*/ 303 w 432"/>
              <a:gd name="T59" fmla="*/ 63 h 375"/>
              <a:gd name="T60" fmla="*/ 355 w 432"/>
              <a:gd name="T61" fmla="*/ 127 h 375"/>
              <a:gd name="T62" fmla="*/ 332 w 432"/>
              <a:gd name="T63" fmla="*/ 155 h 375"/>
              <a:gd name="T64" fmla="*/ 337 w 432"/>
              <a:gd name="T65" fmla="*/ 168 h 375"/>
              <a:gd name="T66" fmla="*/ 332 w 432"/>
              <a:gd name="T67" fmla="*/ 182 h 375"/>
              <a:gd name="T68" fmla="*/ 318 w 432"/>
              <a:gd name="T69" fmla="*/ 188 h 375"/>
              <a:gd name="T70" fmla="*/ 305 w 432"/>
              <a:gd name="T71" fmla="*/ 182 h 375"/>
              <a:gd name="T72" fmla="*/ 299 w 432"/>
              <a:gd name="T73" fmla="*/ 168 h 375"/>
              <a:gd name="T74" fmla="*/ 305 w 432"/>
              <a:gd name="T75" fmla="*/ 155 h 375"/>
              <a:gd name="T76" fmla="*/ 318 w 432"/>
              <a:gd name="T77" fmla="*/ 149 h 375"/>
              <a:gd name="T78" fmla="*/ 332 w 432"/>
              <a:gd name="T79" fmla="*/ 155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32" h="375">
                <a:moveTo>
                  <a:pt x="412" y="72"/>
                </a:moveTo>
                <a:cubicBezTo>
                  <a:pt x="392" y="29"/>
                  <a:pt x="351" y="0"/>
                  <a:pt x="306" y="0"/>
                </a:cubicBezTo>
                <a:cubicBezTo>
                  <a:pt x="262" y="0"/>
                  <a:pt x="233" y="20"/>
                  <a:pt x="216" y="41"/>
                </a:cubicBezTo>
                <a:cubicBezTo>
                  <a:pt x="199" y="20"/>
                  <a:pt x="170" y="0"/>
                  <a:pt x="126" y="0"/>
                </a:cubicBezTo>
                <a:cubicBezTo>
                  <a:pt x="81" y="0"/>
                  <a:pt x="40" y="29"/>
                  <a:pt x="20" y="72"/>
                </a:cubicBezTo>
                <a:cubicBezTo>
                  <a:pt x="0" y="118"/>
                  <a:pt x="9" y="169"/>
                  <a:pt x="44" y="208"/>
                </a:cubicBezTo>
                <a:cubicBezTo>
                  <a:pt x="128" y="303"/>
                  <a:pt x="203" y="370"/>
                  <a:pt x="203" y="370"/>
                </a:cubicBezTo>
                <a:cubicBezTo>
                  <a:pt x="207" y="374"/>
                  <a:pt x="212" y="375"/>
                  <a:pt x="216" y="375"/>
                </a:cubicBezTo>
                <a:cubicBezTo>
                  <a:pt x="221" y="375"/>
                  <a:pt x="225" y="374"/>
                  <a:pt x="229" y="370"/>
                </a:cubicBezTo>
                <a:cubicBezTo>
                  <a:pt x="230" y="370"/>
                  <a:pt x="304" y="303"/>
                  <a:pt x="388" y="208"/>
                </a:cubicBezTo>
                <a:cubicBezTo>
                  <a:pt x="424" y="169"/>
                  <a:pt x="432" y="118"/>
                  <a:pt x="412" y="72"/>
                </a:cubicBezTo>
                <a:close/>
                <a:moveTo>
                  <a:pt x="360" y="182"/>
                </a:moveTo>
                <a:cubicBezTo>
                  <a:pt x="297" y="252"/>
                  <a:pt x="241" y="307"/>
                  <a:pt x="216" y="330"/>
                </a:cubicBezTo>
                <a:cubicBezTo>
                  <a:pt x="192" y="307"/>
                  <a:pt x="135" y="252"/>
                  <a:pt x="73" y="182"/>
                </a:cubicBezTo>
                <a:cubicBezTo>
                  <a:pt x="47" y="154"/>
                  <a:pt x="41" y="120"/>
                  <a:pt x="55" y="88"/>
                </a:cubicBezTo>
                <a:cubicBezTo>
                  <a:pt x="69" y="59"/>
                  <a:pt x="97" y="39"/>
                  <a:pt x="126" y="39"/>
                </a:cubicBezTo>
                <a:cubicBezTo>
                  <a:pt x="183" y="39"/>
                  <a:pt x="196" y="82"/>
                  <a:pt x="197" y="87"/>
                </a:cubicBezTo>
                <a:cubicBezTo>
                  <a:pt x="200" y="95"/>
                  <a:pt x="207" y="101"/>
                  <a:pt x="216" y="101"/>
                </a:cubicBezTo>
                <a:cubicBezTo>
                  <a:pt x="216" y="101"/>
                  <a:pt x="216" y="101"/>
                  <a:pt x="216" y="101"/>
                </a:cubicBezTo>
                <a:cubicBezTo>
                  <a:pt x="225" y="101"/>
                  <a:pt x="233" y="95"/>
                  <a:pt x="235" y="87"/>
                </a:cubicBezTo>
                <a:cubicBezTo>
                  <a:pt x="236" y="82"/>
                  <a:pt x="249" y="39"/>
                  <a:pt x="306" y="39"/>
                </a:cubicBezTo>
                <a:cubicBezTo>
                  <a:pt x="335" y="39"/>
                  <a:pt x="364" y="59"/>
                  <a:pt x="377" y="88"/>
                </a:cubicBezTo>
                <a:cubicBezTo>
                  <a:pt x="391" y="120"/>
                  <a:pt x="385" y="154"/>
                  <a:pt x="360" y="182"/>
                </a:cubicBezTo>
                <a:close/>
                <a:moveTo>
                  <a:pt x="355" y="127"/>
                </a:moveTo>
                <a:cubicBezTo>
                  <a:pt x="356" y="136"/>
                  <a:pt x="349" y="144"/>
                  <a:pt x="339" y="145"/>
                </a:cubicBezTo>
                <a:cubicBezTo>
                  <a:pt x="339" y="145"/>
                  <a:pt x="339" y="145"/>
                  <a:pt x="338" y="145"/>
                </a:cubicBezTo>
                <a:cubicBezTo>
                  <a:pt x="329" y="145"/>
                  <a:pt x="322" y="138"/>
                  <a:pt x="321" y="129"/>
                </a:cubicBezTo>
                <a:cubicBezTo>
                  <a:pt x="320" y="102"/>
                  <a:pt x="302" y="97"/>
                  <a:pt x="298" y="97"/>
                </a:cubicBezTo>
                <a:cubicBezTo>
                  <a:pt x="289" y="95"/>
                  <a:pt x="283" y="87"/>
                  <a:pt x="284" y="78"/>
                </a:cubicBezTo>
                <a:cubicBezTo>
                  <a:pt x="285" y="69"/>
                  <a:pt x="294" y="62"/>
                  <a:pt x="303" y="63"/>
                </a:cubicBezTo>
                <a:cubicBezTo>
                  <a:pt x="320" y="66"/>
                  <a:pt x="352" y="82"/>
                  <a:pt x="355" y="127"/>
                </a:cubicBezTo>
                <a:close/>
                <a:moveTo>
                  <a:pt x="332" y="155"/>
                </a:moveTo>
                <a:cubicBezTo>
                  <a:pt x="335" y="158"/>
                  <a:pt x="337" y="163"/>
                  <a:pt x="337" y="168"/>
                </a:cubicBezTo>
                <a:cubicBezTo>
                  <a:pt x="337" y="173"/>
                  <a:pt x="335" y="178"/>
                  <a:pt x="332" y="182"/>
                </a:cubicBezTo>
                <a:cubicBezTo>
                  <a:pt x="328" y="186"/>
                  <a:pt x="323" y="188"/>
                  <a:pt x="318" y="188"/>
                </a:cubicBezTo>
                <a:cubicBezTo>
                  <a:pt x="313" y="188"/>
                  <a:pt x="308" y="186"/>
                  <a:pt x="305" y="182"/>
                </a:cubicBezTo>
                <a:cubicBezTo>
                  <a:pt x="301" y="178"/>
                  <a:pt x="299" y="173"/>
                  <a:pt x="299" y="168"/>
                </a:cubicBezTo>
                <a:cubicBezTo>
                  <a:pt x="299" y="163"/>
                  <a:pt x="301" y="158"/>
                  <a:pt x="305" y="155"/>
                </a:cubicBezTo>
                <a:cubicBezTo>
                  <a:pt x="308" y="151"/>
                  <a:pt x="313" y="149"/>
                  <a:pt x="318" y="149"/>
                </a:cubicBezTo>
                <a:cubicBezTo>
                  <a:pt x="323" y="149"/>
                  <a:pt x="328" y="151"/>
                  <a:pt x="332" y="15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9" name="Freeform 919"/>
          <p:cNvSpPr>
            <a:spLocks noEditPoints="1"/>
          </p:cNvSpPr>
          <p:nvPr userDrawn="1"/>
        </p:nvSpPr>
        <p:spPr bwMode="auto">
          <a:xfrm>
            <a:off x="3444208" y="2165749"/>
            <a:ext cx="405608" cy="386654"/>
          </a:xfrm>
          <a:custGeom>
            <a:avLst/>
            <a:gdLst>
              <a:gd name="T0" fmla="*/ 332 w 426"/>
              <a:gd name="T1" fmla="*/ 404 h 405"/>
              <a:gd name="T2" fmla="*/ 322 w 426"/>
              <a:gd name="T3" fmla="*/ 401 h 405"/>
              <a:gd name="T4" fmla="*/ 213 w 426"/>
              <a:gd name="T5" fmla="*/ 330 h 405"/>
              <a:gd name="T6" fmla="*/ 105 w 426"/>
              <a:gd name="T7" fmla="*/ 401 h 405"/>
              <a:gd name="T8" fmla="*/ 83 w 426"/>
              <a:gd name="T9" fmla="*/ 400 h 405"/>
              <a:gd name="T10" fmla="*/ 76 w 426"/>
              <a:gd name="T11" fmla="*/ 379 h 405"/>
              <a:gd name="T12" fmla="*/ 110 w 426"/>
              <a:gd name="T13" fmla="*/ 259 h 405"/>
              <a:gd name="T14" fmla="*/ 9 w 426"/>
              <a:gd name="T15" fmla="*/ 173 h 405"/>
              <a:gd name="T16" fmla="*/ 3 w 426"/>
              <a:gd name="T17" fmla="*/ 153 h 405"/>
              <a:gd name="T18" fmla="*/ 20 w 426"/>
              <a:gd name="T19" fmla="*/ 139 h 405"/>
              <a:gd name="T20" fmla="*/ 141 w 426"/>
              <a:gd name="T21" fmla="*/ 131 h 405"/>
              <a:gd name="T22" fmla="*/ 196 w 426"/>
              <a:gd name="T23" fmla="*/ 11 h 405"/>
              <a:gd name="T24" fmla="*/ 213 w 426"/>
              <a:gd name="T25" fmla="*/ 0 h 405"/>
              <a:gd name="T26" fmla="*/ 231 w 426"/>
              <a:gd name="T27" fmla="*/ 11 h 405"/>
              <a:gd name="T28" fmla="*/ 285 w 426"/>
              <a:gd name="T29" fmla="*/ 131 h 405"/>
              <a:gd name="T30" fmla="*/ 407 w 426"/>
              <a:gd name="T31" fmla="*/ 139 h 405"/>
              <a:gd name="T32" fmla="*/ 424 w 426"/>
              <a:gd name="T33" fmla="*/ 153 h 405"/>
              <a:gd name="T34" fmla="*/ 418 w 426"/>
              <a:gd name="T35" fmla="*/ 173 h 405"/>
              <a:gd name="T36" fmla="*/ 317 w 426"/>
              <a:gd name="T37" fmla="*/ 259 h 405"/>
              <a:gd name="T38" fmla="*/ 351 w 426"/>
              <a:gd name="T39" fmla="*/ 379 h 405"/>
              <a:gd name="T40" fmla="*/ 343 w 426"/>
              <a:gd name="T41" fmla="*/ 400 h 405"/>
              <a:gd name="T42" fmla="*/ 332 w 426"/>
              <a:gd name="T43" fmla="*/ 404 h 405"/>
              <a:gd name="T44" fmla="*/ 213 w 426"/>
              <a:gd name="T45" fmla="*/ 288 h 405"/>
              <a:gd name="T46" fmla="*/ 224 w 426"/>
              <a:gd name="T47" fmla="*/ 291 h 405"/>
              <a:gd name="T48" fmla="*/ 300 w 426"/>
              <a:gd name="T49" fmla="*/ 341 h 405"/>
              <a:gd name="T50" fmla="*/ 276 w 426"/>
              <a:gd name="T51" fmla="*/ 257 h 405"/>
              <a:gd name="T52" fmla="*/ 282 w 426"/>
              <a:gd name="T53" fmla="*/ 238 h 405"/>
              <a:gd name="T54" fmla="*/ 357 w 426"/>
              <a:gd name="T55" fmla="*/ 174 h 405"/>
              <a:gd name="T56" fmla="*/ 271 w 426"/>
              <a:gd name="T57" fmla="*/ 168 h 405"/>
              <a:gd name="T58" fmla="*/ 255 w 426"/>
              <a:gd name="T59" fmla="*/ 157 h 405"/>
              <a:gd name="T60" fmla="*/ 213 w 426"/>
              <a:gd name="T61" fmla="*/ 65 h 405"/>
              <a:gd name="T62" fmla="*/ 171 w 426"/>
              <a:gd name="T63" fmla="*/ 157 h 405"/>
              <a:gd name="T64" fmla="*/ 155 w 426"/>
              <a:gd name="T65" fmla="*/ 168 h 405"/>
              <a:gd name="T66" fmla="*/ 69 w 426"/>
              <a:gd name="T67" fmla="*/ 174 h 405"/>
              <a:gd name="T68" fmla="*/ 144 w 426"/>
              <a:gd name="T69" fmla="*/ 238 h 405"/>
              <a:gd name="T70" fmla="*/ 150 w 426"/>
              <a:gd name="T71" fmla="*/ 257 h 405"/>
              <a:gd name="T72" fmla="*/ 127 w 426"/>
              <a:gd name="T73" fmla="*/ 341 h 405"/>
              <a:gd name="T74" fmla="*/ 203 w 426"/>
              <a:gd name="T75" fmla="*/ 291 h 405"/>
              <a:gd name="T76" fmla="*/ 213 w 426"/>
              <a:gd name="T77" fmla="*/ 288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6" h="405">
                <a:moveTo>
                  <a:pt x="332" y="404"/>
                </a:moveTo>
                <a:cubicBezTo>
                  <a:pt x="328" y="404"/>
                  <a:pt x="325" y="403"/>
                  <a:pt x="322" y="401"/>
                </a:cubicBezTo>
                <a:cubicBezTo>
                  <a:pt x="213" y="330"/>
                  <a:pt x="213" y="330"/>
                  <a:pt x="213" y="330"/>
                </a:cubicBezTo>
                <a:cubicBezTo>
                  <a:pt x="105" y="401"/>
                  <a:pt x="105" y="401"/>
                  <a:pt x="105" y="401"/>
                </a:cubicBezTo>
                <a:cubicBezTo>
                  <a:pt x="98" y="405"/>
                  <a:pt x="89" y="405"/>
                  <a:pt x="83" y="400"/>
                </a:cubicBezTo>
                <a:cubicBezTo>
                  <a:pt x="77" y="395"/>
                  <a:pt x="74" y="387"/>
                  <a:pt x="76" y="379"/>
                </a:cubicBezTo>
                <a:cubicBezTo>
                  <a:pt x="110" y="259"/>
                  <a:pt x="110" y="259"/>
                  <a:pt x="110" y="259"/>
                </a:cubicBezTo>
                <a:cubicBezTo>
                  <a:pt x="9" y="173"/>
                  <a:pt x="9" y="173"/>
                  <a:pt x="9" y="173"/>
                </a:cubicBezTo>
                <a:cubicBezTo>
                  <a:pt x="3" y="168"/>
                  <a:pt x="0" y="160"/>
                  <a:pt x="3" y="153"/>
                </a:cubicBezTo>
                <a:cubicBezTo>
                  <a:pt x="5" y="145"/>
                  <a:pt x="12" y="140"/>
                  <a:pt x="20" y="139"/>
                </a:cubicBezTo>
                <a:cubicBezTo>
                  <a:pt x="141" y="131"/>
                  <a:pt x="141" y="131"/>
                  <a:pt x="141" y="131"/>
                </a:cubicBezTo>
                <a:cubicBezTo>
                  <a:pt x="196" y="11"/>
                  <a:pt x="196" y="11"/>
                  <a:pt x="196" y="11"/>
                </a:cubicBezTo>
                <a:cubicBezTo>
                  <a:pt x="199" y="4"/>
                  <a:pt x="206" y="0"/>
                  <a:pt x="213" y="0"/>
                </a:cubicBezTo>
                <a:cubicBezTo>
                  <a:pt x="221" y="0"/>
                  <a:pt x="228" y="4"/>
                  <a:pt x="231" y="1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15" y="140"/>
                  <a:pt x="421" y="145"/>
                  <a:pt x="424" y="153"/>
                </a:cubicBezTo>
                <a:cubicBezTo>
                  <a:pt x="426" y="160"/>
                  <a:pt x="424" y="168"/>
                  <a:pt x="418" y="173"/>
                </a:cubicBezTo>
                <a:cubicBezTo>
                  <a:pt x="317" y="259"/>
                  <a:pt x="317" y="259"/>
                  <a:pt x="317" y="259"/>
                </a:cubicBezTo>
                <a:cubicBezTo>
                  <a:pt x="351" y="379"/>
                  <a:pt x="351" y="379"/>
                  <a:pt x="351" y="379"/>
                </a:cubicBezTo>
                <a:cubicBezTo>
                  <a:pt x="353" y="387"/>
                  <a:pt x="350" y="395"/>
                  <a:pt x="343" y="400"/>
                </a:cubicBezTo>
                <a:cubicBezTo>
                  <a:pt x="340" y="402"/>
                  <a:pt x="336" y="404"/>
                  <a:pt x="332" y="404"/>
                </a:cubicBezTo>
                <a:close/>
                <a:moveTo>
                  <a:pt x="213" y="288"/>
                </a:moveTo>
                <a:cubicBezTo>
                  <a:pt x="217" y="288"/>
                  <a:pt x="220" y="289"/>
                  <a:pt x="224" y="291"/>
                </a:cubicBezTo>
                <a:cubicBezTo>
                  <a:pt x="300" y="341"/>
                  <a:pt x="300" y="341"/>
                  <a:pt x="300" y="341"/>
                </a:cubicBezTo>
                <a:cubicBezTo>
                  <a:pt x="276" y="257"/>
                  <a:pt x="276" y="257"/>
                  <a:pt x="276" y="257"/>
                </a:cubicBezTo>
                <a:cubicBezTo>
                  <a:pt x="274" y="250"/>
                  <a:pt x="277" y="242"/>
                  <a:pt x="282" y="238"/>
                </a:cubicBezTo>
                <a:cubicBezTo>
                  <a:pt x="357" y="174"/>
                  <a:pt x="357" y="174"/>
                  <a:pt x="357" y="174"/>
                </a:cubicBezTo>
                <a:cubicBezTo>
                  <a:pt x="271" y="168"/>
                  <a:pt x="271" y="168"/>
                  <a:pt x="271" y="168"/>
                </a:cubicBezTo>
                <a:cubicBezTo>
                  <a:pt x="264" y="168"/>
                  <a:pt x="258" y="163"/>
                  <a:pt x="255" y="157"/>
                </a:cubicBezTo>
                <a:cubicBezTo>
                  <a:pt x="213" y="65"/>
                  <a:pt x="213" y="65"/>
                  <a:pt x="213" y="65"/>
                </a:cubicBezTo>
                <a:cubicBezTo>
                  <a:pt x="171" y="157"/>
                  <a:pt x="171" y="157"/>
                  <a:pt x="171" y="157"/>
                </a:cubicBezTo>
                <a:cubicBezTo>
                  <a:pt x="168" y="163"/>
                  <a:pt x="162" y="168"/>
                  <a:pt x="155" y="168"/>
                </a:cubicBezTo>
                <a:cubicBezTo>
                  <a:pt x="69" y="174"/>
                  <a:pt x="69" y="174"/>
                  <a:pt x="69" y="174"/>
                </a:cubicBezTo>
                <a:cubicBezTo>
                  <a:pt x="144" y="238"/>
                  <a:pt x="144" y="238"/>
                  <a:pt x="144" y="238"/>
                </a:cubicBezTo>
                <a:cubicBezTo>
                  <a:pt x="150" y="242"/>
                  <a:pt x="152" y="250"/>
                  <a:pt x="150" y="257"/>
                </a:cubicBezTo>
                <a:cubicBezTo>
                  <a:pt x="127" y="341"/>
                  <a:pt x="127" y="341"/>
                  <a:pt x="127" y="341"/>
                </a:cubicBezTo>
                <a:cubicBezTo>
                  <a:pt x="203" y="291"/>
                  <a:pt x="203" y="291"/>
                  <a:pt x="203" y="291"/>
                </a:cubicBezTo>
                <a:cubicBezTo>
                  <a:pt x="206" y="289"/>
                  <a:pt x="210" y="288"/>
                  <a:pt x="213" y="288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0" name="Freeform 922"/>
          <p:cNvSpPr>
            <a:spLocks noEditPoints="1"/>
          </p:cNvSpPr>
          <p:nvPr userDrawn="1"/>
        </p:nvSpPr>
        <p:spPr bwMode="auto">
          <a:xfrm>
            <a:off x="3460256" y="3644604"/>
            <a:ext cx="368499" cy="367398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cxnSp>
        <p:nvCxnSpPr>
          <p:cNvPr id="25" name="Прямая соединительная линия 41"/>
          <p:cNvCxnSpPr/>
          <p:nvPr userDrawn="1"/>
        </p:nvCxnSpPr>
        <p:spPr>
          <a:xfrm flipV="1">
            <a:off x="989810" y="2982056"/>
            <a:ext cx="2161763" cy="216144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47"/>
          <p:cNvCxnSpPr/>
          <p:nvPr userDrawn="1"/>
        </p:nvCxnSpPr>
        <p:spPr>
          <a:xfrm flipV="1">
            <a:off x="1755061" y="-31557"/>
            <a:ext cx="768835" cy="76882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68261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988492" y="-5933"/>
            <a:ext cx="3420578" cy="5142177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vert="horz" anchor="ctr">
            <a:norm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2" name="Полилиния 21"/>
          <p:cNvSpPr/>
          <p:nvPr userDrawn="1"/>
        </p:nvSpPr>
        <p:spPr bwMode="auto">
          <a:xfrm>
            <a:off x="1375581" y="0"/>
            <a:ext cx="7768421" cy="5143500"/>
          </a:xfrm>
          <a:custGeom>
            <a:avLst/>
            <a:gdLst>
              <a:gd name="connsiteX0" fmla="*/ 6869416 w 10357894"/>
              <a:gd name="connsiteY0" fmla="*/ 0 h 6858000"/>
              <a:gd name="connsiteX1" fmla="*/ 10357894 w 10357894"/>
              <a:gd name="connsiteY1" fmla="*/ 0 h 6858000"/>
              <a:gd name="connsiteX2" fmla="*/ 10357894 w 10357894"/>
              <a:gd name="connsiteY2" fmla="*/ 6858000 h 6858000"/>
              <a:gd name="connsiteX3" fmla="*/ 0 w 103578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7894" h="6858000">
                <a:moveTo>
                  <a:pt x="6869416" y="0"/>
                </a:moveTo>
                <a:lnTo>
                  <a:pt x="10357894" y="0"/>
                </a:lnTo>
                <a:lnTo>
                  <a:pt x="10357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572897" y="2301479"/>
            <a:ext cx="3239987" cy="1082277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19" name="Прямая соединительная линия 18"/>
          <p:cNvCxnSpPr/>
          <p:nvPr userDrawn="1"/>
        </p:nvCxnSpPr>
        <p:spPr>
          <a:xfrm flipV="1">
            <a:off x="7259241" y="820342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1335546" y="142035"/>
            <a:ext cx="2682814" cy="4858590"/>
          </a:xfrm>
          <a:prstGeom prst="rect">
            <a:avLst/>
          </a:prstGeom>
        </p:spPr>
        <p:txBody>
          <a:bodyPr vert="wordArtVert" lIns="0" tIns="0" rIns="0" bIns="0" rtlCol="0" anchor="ctr" anchorCtr="0">
            <a:normAutofit/>
          </a:bodyPr>
          <a:lstStyle>
            <a:lvl1pPr algn="ctr">
              <a:lnSpc>
                <a:spcPct val="100000"/>
              </a:lnSpc>
              <a:defRPr sz="4049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8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4572003" y="3523060"/>
            <a:ext cx="3240881" cy="53447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15" name="Прямая соединительная линия 31"/>
          <p:cNvCxnSpPr/>
          <p:nvPr userDrawn="1"/>
        </p:nvCxnSpPr>
        <p:spPr>
          <a:xfrm flipV="1">
            <a:off x="2828352" y="4086147"/>
            <a:ext cx="1081078" cy="108107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628549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/>
          <p:cNvSpPr>
            <a:spLocks noGrp="1"/>
          </p:cNvSpPr>
          <p:nvPr>
            <p:ph type="pic" sz="quarter" idx="18" hasCustomPrompt="1"/>
          </p:nvPr>
        </p:nvSpPr>
        <p:spPr>
          <a:xfrm>
            <a:off x="4" y="4"/>
            <a:ext cx="4573399" cy="5143499"/>
          </a:xfrm>
          <a:custGeom>
            <a:avLst/>
            <a:gdLst>
              <a:gd name="connsiteX0" fmla="*/ 3758629 w 6097865"/>
              <a:gd name="connsiteY0" fmla="*/ 0 h 6857999"/>
              <a:gd name="connsiteX1" fmla="*/ 6097865 w 6097865"/>
              <a:gd name="connsiteY1" fmla="*/ 0 h 6857999"/>
              <a:gd name="connsiteX2" fmla="*/ 6097865 w 6097865"/>
              <a:gd name="connsiteY2" fmla="*/ 2137136 h 6857999"/>
              <a:gd name="connsiteX3" fmla="*/ 1362274 w 6097865"/>
              <a:gd name="connsiteY3" fmla="*/ 6857999 h 6857999"/>
              <a:gd name="connsiteX4" fmla="*/ 0 w 6097865"/>
              <a:gd name="connsiteY4" fmla="*/ 6857999 h 6857999"/>
              <a:gd name="connsiteX5" fmla="*/ 0 w 6097865"/>
              <a:gd name="connsiteY5" fmla="*/ 3746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7865" h="6857999">
                <a:moveTo>
                  <a:pt x="3758629" y="0"/>
                </a:moveTo>
                <a:lnTo>
                  <a:pt x="6097865" y="0"/>
                </a:lnTo>
                <a:lnTo>
                  <a:pt x="6097865" y="2137136"/>
                </a:lnTo>
                <a:lnTo>
                  <a:pt x="1362274" y="6857999"/>
                </a:lnTo>
                <a:lnTo>
                  <a:pt x="0" y="6857999"/>
                </a:lnTo>
                <a:lnTo>
                  <a:pt x="0" y="374694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768" y="134543"/>
            <a:ext cx="3793011" cy="4865753"/>
          </a:xfrm>
          <a:prstGeom prst="rect">
            <a:avLst/>
          </a:prstGeom>
        </p:spPr>
        <p:txBody>
          <a:bodyPr vert="horz" lIns="0" tIns="0" rIns="0" bIns="0" rtlCol="0" anchor="ctr" anchorCtr="1">
            <a:noAutofit/>
          </a:bodyPr>
          <a:lstStyle>
            <a:lvl1pPr algn="ctr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5130800" y="504747"/>
            <a:ext cx="2682081" cy="3123718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2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5130800" y="3980835"/>
            <a:ext cx="2682081" cy="61903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12" name="Прямая соединительная линия 41"/>
          <p:cNvCxnSpPr/>
          <p:nvPr userDrawn="1"/>
        </p:nvCxnSpPr>
        <p:spPr>
          <a:xfrm flipV="1">
            <a:off x="1872345" y="2880643"/>
            <a:ext cx="2268995" cy="226866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EE48FE-26FC-413F-80C8-F75248EF796D}"/>
              </a:ext>
            </a:extLst>
          </p:cNvPr>
          <p:cNvSpPr txBox="1"/>
          <p:nvPr userDrawn="1"/>
        </p:nvSpPr>
        <p:spPr>
          <a:xfrm>
            <a:off x="52495" y="442233"/>
            <a:ext cx="2272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7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7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7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7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7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7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1A6AD0E4-47B3-CDD1-4982-DC825A30A7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E12B236-F25F-82EC-512D-1A74DF6275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748781"/>
            <a:ext cx="714845" cy="88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1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3175"/>
            <a:ext cx="9144000" cy="5143500"/>
          </a:xfrm>
          <a:custGeom>
            <a:avLst/>
            <a:gdLst>
              <a:gd name="connsiteX0" fmla="*/ 0 w 18288000"/>
              <a:gd name="connsiteY0" fmla="*/ 0 h 10288588"/>
              <a:gd name="connsiteX1" fmla="*/ 18288000 w 18288000"/>
              <a:gd name="connsiteY1" fmla="*/ 0 h 10288588"/>
              <a:gd name="connsiteX2" fmla="*/ 18288000 w 18288000"/>
              <a:gd name="connsiteY2" fmla="*/ 8661890 h 10288588"/>
              <a:gd name="connsiteX3" fmla="*/ 16692392 w 18288000"/>
              <a:gd name="connsiteY3" fmla="*/ 10275888 h 10288588"/>
              <a:gd name="connsiteX4" fmla="*/ 16704947 w 18288000"/>
              <a:gd name="connsiteY4" fmla="*/ 10275888 h 10288588"/>
              <a:gd name="connsiteX5" fmla="*/ 16692392 w 18288000"/>
              <a:gd name="connsiteY5" fmla="*/ 10288588 h 10288588"/>
              <a:gd name="connsiteX6" fmla="*/ 0 w 1828800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0" h="10288588">
                <a:moveTo>
                  <a:pt x="0" y="0"/>
                </a:moveTo>
                <a:lnTo>
                  <a:pt x="18288000" y="0"/>
                </a:lnTo>
                <a:lnTo>
                  <a:pt x="18288000" y="8661890"/>
                </a:lnTo>
                <a:lnTo>
                  <a:pt x="16692392" y="10275888"/>
                </a:lnTo>
                <a:lnTo>
                  <a:pt x="16704947" y="10275888"/>
                </a:lnTo>
                <a:lnTo>
                  <a:pt x="16692392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54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8288000 w 18288000"/>
              <a:gd name="connsiteY0" fmla="*/ 1221956 h 10279400"/>
              <a:gd name="connsiteX1" fmla="*/ 18288000 w 18288000"/>
              <a:gd name="connsiteY1" fmla="*/ 8665402 h 10279400"/>
              <a:gd name="connsiteX2" fmla="*/ 16692392 w 18288000"/>
              <a:gd name="connsiteY2" fmla="*/ 10279400 h 10279400"/>
              <a:gd name="connsiteX3" fmla="*/ 9225434 w 18288000"/>
              <a:gd name="connsiteY3" fmla="*/ 10279400 h 10279400"/>
              <a:gd name="connsiteX4" fmla="*/ 0 w 18288000"/>
              <a:gd name="connsiteY4" fmla="*/ 0 h 10279400"/>
              <a:gd name="connsiteX5" fmla="*/ 11244506 w 18288000"/>
              <a:gd name="connsiteY5" fmla="*/ 0 h 10279400"/>
              <a:gd name="connsiteX6" fmla="*/ 959293 w 18288000"/>
              <a:gd name="connsiteY6" fmla="*/ 10279400 h 10279400"/>
              <a:gd name="connsiteX7" fmla="*/ 0 w 18288000"/>
              <a:gd name="connsiteY7" fmla="*/ 10279400 h 10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88000" h="10279400">
                <a:moveTo>
                  <a:pt x="18288000" y="1221956"/>
                </a:moveTo>
                <a:lnTo>
                  <a:pt x="18288000" y="8665402"/>
                </a:lnTo>
                <a:lnTo>
                  <a:pt x="16692392" y="10279400"/>
                </a:lnTo>
                <a:lnTo>
                  <a:pt x="9225434" y="10279400"/>
                </a:lnTo>
                <a:close/>
                <a:moveTo>
                  <a:pt x="0" y="0"/>
                </a:moveTo>
                <a:lnTo>
                  <a:pt x="11244506" y="0"/>
                </a:lnTo>
                <a:lnTo>
                  <a:pt x="959293" y="10279400"/>
                </a:lnTo>
                <a:lnTo>
                  <a:pt x="0" y="102794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0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0" y="0"/>
            <a:ext cx="9149074" cy="51435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3492105" y="1218010"/>
            <a:ext cx="4604147" cy="32435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3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6055" y="1218010"/>
            <a:ext cx="2155506" cy="97240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2333266"/>
            <a:ext cx="2155254" cy="212832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56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</p:spTree>
    <p:extLst>
      <p:ext uri="{BB962C8B-B14F-4D97-AF65-F5344CB8AC3E}">
        <p14:creationId xmlns:p14="http://schemas.microsoft.com/office/powerpoint/2010/main" val="3657037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accel="125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7" grpId="0"/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8" hasCustomPrompt="1"/>
          </p:nvPr>
        </p:nvSpPr>
        <p:spPr>
          <a:xfrm>
            <a:off x="2095710" y="1"/>
            <a:ext cx="7048290" cy="5143500"/>
          </a:xfrm>
          <a:custGeom>
            <a:avLst/>
            <a:gdLst>
              <a:gd name="connsiteX0" fmla="*/ 10319090 w 14096580"/>
              <a:gd name="connsiteY0" fmla="*/ 0 h 10288588"/>
              <a:gd name="connsiteX1" fmla="*/ 14096580 w 14096580"/>
              <a:gd name="connsiteY1" fmla="*/ 0 h 10288588"/>
              <a:gd name="connsiteX2" fmla="*/ 14096580 w 14096580"/>
              <a:gd name="connsiteY2" fmla="*/ 8674588 h 10288588"/>
              <a:gd name="connsiteX3" fmla="*/ 12500972 w 14096580"/>
              <a:gd name="connsiteY3" fmla="*/ 10288586 h 10288588"/>
              <a:gd name="connsiteX4" fmla="*/ 14096580 w 14096580"/>
              <a:gd name="connsiteY4" fmla="*/ 10288586 h 10288588"/>
              <a:gd name="connsiteX5" fmla="*/ 14096580 w 14096580"/>
              <a:gd name="connsiteY5" fmla="*/ 10288588 h 10288588"/>
              <a:gd name="connsiteX6" fmla="*/ 0 w 1409658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580" h="10288588">
                <a:moveTo>
                  <a:pt x="10319090" y="0"/>
                </a:moveTo>
                <a:lnTo>
                  <a:pt x="14096580" y="0"/>
                </a:lnTo>
                <a:lnTo>
                  <a:pt x="14096580" y="8674588"/>
                </a:lnTo>
                <a:lnTo>
                  <a:pt x="12500972" y="10288586"/>
                </a:lnTo>
                <a:lnTo>
                  <a:pt x="14096580" y="10288586"/>
                </a:lnTo>
                <a:lnTo>
                  <a:pt x="1409658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961297" y="1"/>
            <a:ext cx="1984228" cy="198422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6055" y="1218010"/>
            <a:ext cx="2155506" cy="116196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2525097"/>
            <a:ext cx="2155254" cy="193649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2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3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6089714" y="-71"/>
            <a:ext cx="3052104" cy="5151963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9144000" cy="5143500"/>
          </a:xfrm>
          <a:custGeom>
            <a:avLst/>
            <a:gdLst>
              <a:gd name="connsiteX0" fmla="*/ 3760013 w 18288000"/>
              <a:gd name="connsiteY0" fmla="*/ 0 h 10288588"/>
              <a:gd name="connsiteX1" fmla="*/ 18288000 w 18288000"/>
              <a:gd name="connsiteY1" fmla="*/ 0 h 10288588"/>
              <a:gd name="connsiteX2" fmla="*/ 18288000 w 18288000"/>
              <a:gd name="connsiteY2" fmla="*/ 8674592 h 10288588"/>
              <a:gd name="connsiteX3" fmla="*/ 16692394 w 18288000"/>
              <a:gd name="connsiteY3" fmla="*/ 10288588 h 10288588"/>
              <a:gd name="connsiteX4" fmla="*/ 0 w 18288000"/>
              <a:gd name="connsiteY4" fmla="*/ 10288588 h 10288588"/>
              <a:gd name="connsiteX5" fmla="*/ 0 w 18288000"/>
              <a:gd name="connsiteY5" fmla="*/ 3748897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0" h="10288588">
                <a:moveTo>
                  <a:pt x="3760013" y="0"/>
                </a:moveTo>
                <a:lnTo>
                  <a:pt x="18288000" y="0"/>
                </a:lnTo>
                <a:lnTo>
                  <a:pt x="18288000" y="8674592"/>
                </a:lnTo>
                <a:lnTo>
                  <a:pt x="16692394" y="10288588"/>
                </a:lnTo>
                <a:lnTo>
                  <a:pt x="0" y="10288588"/>
                </a:lnTo>
                <a:lnTo>
                  <a:pt x="0" y="374889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0" y="0"/>
            <a:ext cx="9149074" cy="51435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  <p:sp>
        <p:nvSpPr>
          <p:cNvPr id="26" name="Shape 922"/>
          <p:cNvSpPr>
            <a:spLocks noGrp="1"/>
          </p:cNvSpPr>
          <p:nvPr>
            <p:ph type="body" sz="quarter" idx="44" hasCustomPrompt="1"/>
          </p:nvPr>
        </p:nvSpPr>
        <p:spPr>
          <a:xfrm>
            <a:off x="802148" y="1894882"/>
            <a:ext cx="7536793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2652" y="3383759"/>
            <a:ext cx="2159792" cy="635161"/>
          </a:xfrm>
        </p:spPr>
        <p:txBody>
          <a:bodyPr tIns="0" anchor="b">
            <a:noAutofit/>
          </a:bodyPr>
          <a:lstStyle>
            <a:lvl1pPr algn="just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4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4034832" y="4195764"/>
            <a:ext cx="2157610" cy="271462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6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</p:spTree>
    <p:extLst>
      <p:ext uri="{BB962C8B-B14F-4D97-AF65-F5344CB8AC3E}">
        <p14:creationId xmlns:p14="http://schemas.microsoft.com/office/powerpoint/2010/main" val="3310321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1667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>
        <p:tmplLst>
          <p:tmpl>
            <p:tnLst>
              <p:par>
                <p:cTn presetID="2" presetClass="entr" presetSubtype="2" decel="41667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2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9144000" cy="5143500"/>
          </a:xfrm>
          <a:custGeom>
            <a:avLst/>
            <a:gdLst>
              <a:gd name="connsiteX0" fmla="*/ 0 w 18288000"/>
              <a:gd name="connsiteY0" fmla="*/ 0 h 10288588"/>
              <a:gd name="connsiteX1" fmla="*/ 18288000 w 18288000"/>
              <a:gd name="connsiteY1" fmla="*/ 0 h 10288588"/>
              <a:gd name="connsiteX2" fmla="*/ 18288000 w 18288000"/>
              <a:gd name="connsiteY2" fmla="*/ 8674592 h 10288588"/>
              <a:gd name="connsiteX3" fmla="*/ 16692394 w 18288000"/>
              <a:gd name="connsiteY3" fmla="*/ 10288588 h 10288588"/>
              <a:gd name="connsiteX4" fmla="*/ 0 w 18288000"/>
              <a:gd name="connsiteY4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0" h="10288588">
                <a:moveTo>
                  <a:pt x="0" y="0"/>
                </a:moveTo>
                <a:lnTo>
                  <a:pt x="18288000" y="0"/>
                </a:lnTo>
                <a:lnTo>
                  <a:pt x="18288000" y="8674592"/>
                </a:lnTo>
                <a:lnTo>
                  <a:pt x="16692394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54"/>
          </p:nvPr>
        </p:nvSpPr>
        <p:spPr>
          <a:xfrm>
            <a:off x="1" y="0"/>
            <a:ext cx="5159546" cy="5143500"/>
          </a:xfrm>
          <a:custGeom>
            <a:avLst/>
            <a:gdLst>
              <a:gd name="connsiteX0" fmla="*/ 0 w 10319091"/>
              <a:gd name="connsiteY0" fmla="*/ 0 h 10288588"/>
              <a:gd name="connsiteX1" fmla="*/ 10319091 w 10319091"/>
              <a:gd name="connsiteY1" fmla="*/ 0 h 10288588"/>
              <a:gd name="connsiteX2" fmla="*/ 0 w 10319091"/>
              <a:gd name="connsiteY2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19091" h="10288588">
                <a:moveTo>
                  <a:pt x="0" y="0"/>
                </a:moveTo>
                <a:lnTo>
                  <a:pt x="10319091" y="0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790278" y="4555055"/>
            <a:ext cx="7563444" cy="364889"/>
          </a:xfrm>
        </p:spPr>
        <p:txBody>
          <a:bodyPr tIns="0" anchor="ctr">
            <a:noAutofit/>
          </a:bodyPr>
          <a:lstStyle>
            <a:lvl1pPr algn="ctr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0" name="Shape 922"/>
          <p:cNvSpPr>
            <a:spLocks noGrp="1"/>
          </p:cNvSpPr>
          <p:nvPr>
            <p:ph type="body" sz="quarter" idx="44" hasCustomPrompt="1"/>
          </p:nvPr>
        </p:nvSpPr>
        <p:spPr>
          <a:xfrm rot="18900000">
            <a:off x="305126" y="1767901"/>
            <a:ext cx="7536793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4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6089714" y="-71"/>
            <a:ext cx="3052104" cy="5151963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67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17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3480873" y="65209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Рисунок 16"/>
          <p:cNvSpPr>
            <a:spLocks noGrp="1"/>
          </p:cNvSpPr>
          <p:nvPr>
            <p:ph type="pic" sz="quarter" idx="53" hasCustomPrompt="1"/>
          </p:nvPr>
        </p:nvSpPr>
        <p:spPr>
          <a:xfrm>
            <a:off x="3480873" y="2142121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Рисунок 16"/>
          <p:cNvSpPr>
            <a:spLocks noGrp="1"/>
          </p:cNvSpPr>
          <p:nvPr>
            <p:ph type="pic" sz="quarter" idx="56" hasCustomPrompt="1"/>
          </p:nvPr>
        </p:nvSpPr>
        <p:spPr>
          <a:xfrm>
            <a:off x="3480873" y="3635662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 flipV="1">
            <a:off x="7272341" y="282059"/>
            <a:ext cx="1867205" cy="186720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9052" y="1669188"/>
            <a:ext cx="2152511" cy="270272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2030020"/>
            <a:ext cx="2155254" cy="69480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6182919" y="2212313"/>
            <a:ext cx="2152511" cy="277489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6189447" y="2580356"/>
            <a:ext cx="2155254" cy="65893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>
            <a:off x="3094435" y="1895475"/>
            <a:ext cx="280472" cy="0"/>
          </a:xfrm>
          <a:prstGeom prst="line">
            <a:avLst/>
          </a:prstGeom>
          <a:ln w="3175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 userDrawn="1"/>
        </p:nvCxnSpPr>
        <p:spPr>
          <a:xfrm>
            <a:off x="5771815" y="2430856"/>
            <a:ext cx="280472" cy="0"/>
          </a:xfrm>
          <a:prstGeom prst="line">
            <a:avLst/>
          </a:prstGeom>
          <a:ln w="3175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hape 427"/>
          <p:cNvSpPr>
            <a:spLocks noGrp="1"/>
          </p:cNvSpPr>
          <p:nvPr>
            <p:ph type="body" sz="quarter" idx="57" hasCustomPrompt="1"/>
          </p:nvPr>
        </p:nvSpPr>
        <p:spPr>
          <a:xfrm>
            <a:off x="6181464" y="3690470"/>
            <a:ext cx="2152511" cy="277489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6178466" y="4058513"/>
            <a:ext cx="2155254" cy="663033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31" name="Прямая соединительная линия 30"/>
          <p:cNvCxnSpPr/>
          <p:nvPr userDrawn="1"/>
        </p:nvCxnSpPr>
        <p:spPr>
          <a:xfrm>
            <a:off x="5760835" y="3915565"/>
            <a:ext cx="280472" cy="0"/>
          </a:xfrm>
          <a:prstGeom prst="line">
            <a:avLst/>
          </a:prstGeom>
          <a:ln w="3175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2" y="686320"/>
            <a:ext cx="3240286" cy="667424"/>
          </a:xfrm>
          <a:prstGeom prst="rect">
            <a:avLst/>
          </a:prstGeom>
        </p:spPr>
        <p:txBody>
          <a:bodyPr vert="horz" lIns="0" tIns="64008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2700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5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21525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19" grpId="0" animBg="1"/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3480873" y="-1481460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Рисунок 16"/>
          <p:cNvSpPr>
            <a:spLocks noGrp="1"/>
          </p:cNvSpPr>
          <p:nvPr>
            <p:ph type="pic" sz="quarter" idx="53" hasCustomPrompt="1"/>
          </p:nvPr>
        </p:nvSpPr>
        <p:spPr>
          <a:xfrm>
            <a:off x="3480873" y="7612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Рисунок 16"/>
          <p:cNvSpPr>
            <a:spLocks noGrp="1"/>
          </p:cNvSpPr>
          <p:nvPr>
            <p:ph type="pic" sz="quarter" idx="56" hasCustomPrompt="1"/>
          </p:nvPr>
        </p:nvSpPr>
        <p:spPr>
          <a:xfrm>
            <a:off x="3480873" y="1498660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1" name="Рисунок 16"/>
          <p:cNvSpPr>
            <a:spLocks noGrp="1"/>
          </p:cNvSpPr>
          <p:nvPr>
            <p:ph type="pic" sz="quarter" idx="57"/>
          </p:nvPr>
        </p:nvSpPr>
        <p:spPr>
          <a:xfrm>
            <a:off x="3480873" y="-2985657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 flipV="1">
            <a:off x="6192444" y="0"/>
            <a:ext cx="946930" cy="94693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 userDrawn="1"/>
        </p:nvCxnSpPr>
        <p:spPr>
          <a:xfrm flipV="1">
            <a:off x="487608" y="2165890"/>
            <a:ext cx="2993267" cy="299326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9052" y="722047"/>
            <a:ext cx="2152511" cy="270272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00000"/>
              </a:lnSpc>
              <a:defRPr sz="750" b="1" strike="noStrike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1082877"/>
            <a:ext cx="2155254" cy="69480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8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6182919" y="1003038"/>
            <a:ext cx="2152511" cy="277489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00000"/>
              </a:lnSpc>
              <a:defRPr sz="750" b="1" strike="noStrike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6189447" y="1371083"/>
            <a:ext cx="2155254" cy="65893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30" name="Прямая соединительная линия 29"/>
          <p:cNvCxnSpPr/>
          <p:nvPr userDrawn="1"/>
        </p:nvCxnSpPr>
        <p:spPr>
          <a:xfrm>
            <a:off x="3094435" y="948332"/>
            <a:ext cx="280472" cy="0"/>
          </a:xfrm>
          <a:prstGeom prst="line">
            <a:avLst/>
          </a:prstGeom>
          <a:ln w="3175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 userDrawn="1"/>
        </p:nvCxnSpPr>
        <p:spPr>
          <a:xfrm>
            <a:off x="5771815" y="1213247"/>
            <a:ext cx="280472" cy="0"/>
          </a:xfrm>
          <a:prstGeom prst="line">
            <a:avLst/>
          </a:prstGeom>
          <a:ln w="3175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hape 427"/>
          <p:cNvSpPr>
            <a:spLocks noGrp="1"/>
          </p:cNvSpPr>
          <p:nvPr>
            <p:ph type="body" sz="quarter" idx="58" hasCustomPrompt="1"/>
          </p:nvPr>
        </p:nvSpPr>
        <p:spPr>
          <a:xfrm>
            <a:off x="6181464" y="2481196"/>
            <a:ext cx="2152511" cy="277489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00000"/>
              </a:lnSpc>
              <a:defRPr sz="750" b="1" strike="noStrike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3" name="Текст 7"/>
          <p:cNvSpPr>
            <a:spLocks noGrp="1"/>
          </p:cNvSpPr>
          <p:nvPr>
            <p:ph type="body" sz="quarter" idx="59" hasCustomPrompt="1"/>
          </p:nvPr>
        </p:nvSpPr>
        <p:spPr>
          <a:xfrm>
            <a:off x="6178466" y="2849240"/>
            <a:ext cx="2155254" cy="663033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>
            <a:off x="5760835" y="2706291"/>
            <a:ext cx="280472" cy="0"/>
          </a:xfrm>
          <a:prstGeom prst="line">
            <a:avLst/>
          </a:prstGeom>
          <a:ln w="3175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5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4533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14"/>
          <p:cNvSpPr/>
          <p:nvPr userDrawn="1"/>
        </p:nvSpPr>
        <p:spPr bwMode="auto">
          <a:xfrm>
            <a:off x="1" y="2"/>
            <a:ext cx="4373852" cy="4353051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7273732" y="3617196"/>
            <a:ext cx="1079897" cy="102582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7272773" y="3270217"/>
            <a:ext cx="1080216" cy="26329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61" hasCustomPrompt="1"/>
          </p:nvPr>
        </p:nvSpPr>
        <p:spPr>
          <a:xfrm>
            <a:off x="5652854" y="3611031"/>
            <a:ext cx="1078941" cy="103402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5" name="Shape 427"/>
          <p:cNvSpPr>
            <a:spLocks noGrp="1"/>
          </p:cNvSpPr>
          <p:nvPr>
            <p:ph type="body" sz="quarter" idx="62" hasCustomPrompt="1"/>
          </p:nvPr>
        </p:nvSpPr>
        <p:spPr>
          <a:xfrm>
            <a:off x="5651898" y="3264051"/>
            <a:ext cx="1079260" cy="26984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63" hasCustomPrompt="1"/>
          </p:nvPr>
        </p:nvSpPr>
        <p:spPr>
          <a:xfrm>
            <a:off x="4033286" y="3610646"/>
            <a:ext cx="1078941" cy="1024002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7" name="Shape 427"/>
          <p:cNvSpPr>
            <a:spLocks noGrp="1"/>
          </p:cNvSpPr>
          <p:nvPr>
            <p:ph type="body" sz="quarter" idx="64" hasCustomPrompt="1"/>
          </p:nvPr>
        </p:nvSpPr>
        <p:spPr>
          <a:xfrm>
            <a:off x="4032330" y="3263670"/>
            <a:ext cx="1079260" cy="26984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1459" y="1561142"/>
            <a:ext cx="4328735" cy="1221157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3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4031456" y="817131"/>
            <a:ext cx="4328736" cy="64363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4" name="Freeform 918"/>
          <p:cNvSpPr>
            <a:spLocks noEditPoints="1"/>
          </p:cNvSpPr>
          <p:nvPr userDrawn="1"/>
        </p:nvSpPr>
        <p:spPr bwMode="auto">
          <a:xfrm>
            <a:off x="4031458" y="2998505"/>
            <a:ext cx="229716" cy="199417"/>
          </a:xfrm>
          <a:custGeom>
            <a:avLst/>
            <a:gdLst>
              <a:gd name="T0" fmla="*/ 412 w 432"/>
              <a:gd name="T1" fmla="*/ 72 h 375"/>
              <a:gd name="T2" fmla="*/ 306 w 432"/>
              <a:gd name="T3" fmla="*/ 0 h 375"/>
              <a:gd name="T4" fmla="*/ 216 w 432"/>
              <a:gd name="T5" fmla="*/ 41 h 375"/>
              <a:gd name="T6" fmla="*/ 126 w 432"/>
              <a:gd name="T7" fmla="*/ 0 h 375"/>
              <a:gd name="T8" fmla="*/ 20 w 432"/>
              <a:gd name="T9" fmla="*/ 72 h 375"/>
              <a:gd name="T10" fmla="*/ 44 w 432"/>
              <a:gd name="T11" fmla="*/ 208 h 375"/>
              <a:gd name="T12" fmla="*/ 203 w 432"/>
              <a:gd name="T13" fmla="*/ 370 h 375"/>
              <a:gd name="T14" fmla="*/ 216 w 432"/>
              <a:gd name="T15" fmla="*/ 375 h 375"/>
              <a:gd name="T16" fmla="*/ 229 w 432"/>
              <a:gd name="T17" fmla="*/ 370 h 375"/>
              <a:gd name="T18" fmla="*/ 388 w 432"/>
              <a:gd name="T19" fmla="*/ 208 h 375"/>
              <a:gd name="T20" fmla="*/ 412 w 432"/>
              <a:gd name="T21" fmla="*/ 72 h 375"/>
              <a:gd name="T22" fmla="*/ 360 w 432"/>
              <a:gd name="T23" fmla="*/ 182 h 375"/>
              <a:gd name="T24" fmla="*/ 216 w 432"/>
              <a:gd name="T25" fmla="*/ 330 h 375"/>
              <a:gd name="T26" fmla="*/ 73 w 432"/>
              <a:gd name="T27" fmla="*/ 182 h 375"/>
              <a:gd name="T28" fmla="*/ 55 w 432"/>
              <a:gd name="T29" fmla="*/ 88 h 375"/>
              <a:gd name="T30" fmla="*/ 126 w 432"/>
              <a:gd name="T31" fmla="*/ 39 h 375"/>
              <a:gd name="T32" fmla="*/ 197 w 432"/>
              <a:gd name="T33" fmla="*/ 87 h 375"/>
              <a:gd name="T34" fmla="*/ 216 w 432"/>
              <a:gd name="T35" fmla="*/ 101 h 375"/>
              <a:gd name="T36" fmla="*/ 216 w 432"/>
              <a:gd name="T37" fmla="*/ 101 h 375"/>
              <a:gd name="T38" fmla="*/ 235 w 432"/>
              <a:gd name="T39" fmla="*/ 87 h 375"/>
              <a:gd name="T40" fmla="*/ 306 w 432"/>
              <a:gd name="T41" fmla="*/ 39 h 375"/>
              <a:gd name="T42" fmla="*/ 377 w 432"/>
              <a:gd name="T43" fmla="*/ 88 h 375"/>
              <a:gd name="T44" fmla="*/ 360 w 432"/>
              <a:gd name="T45" fmla="*/ 182 h 375"/>
              <a:gd name="T46" fmla="*/ 355 w 432"/>
              <a:gd name="T47" fmla="*/ 127 h 375"/>
              <a:gd name="T48" fmla="*/ 339 w 432"/>
              <a:gd name="T49" fmla="*/ 145 h 375"/>
              <a:gd name="T50" fmla="*/ 338 w 432"/>
              <a:gd name="T51" fmla="*/ 145 h 375"/>
              <a:gd name="T52" fmla="*/ 321 w 432"/>
              <a:gd name="T53" fmla="*/ 129 h 375"/>
              <a:gd name="T54" fmla="*/ 298 w 432"/>
              <a:gd name="T55" fmla="*/ 97 h 375"/>
              <a:gd name="T56" fmla="*/ 284 w 432"/>
              <a:gd name="T57" fmla="*/ 78 h 375"/>
              <a:gd name="T58" fmla="*/ 303 w 432"/>
              <a:gd name="T59" fmla="*/ 63 h 375"/>
              <a:gd name="T60" fmla="*/ 355 w 432"/>
              <a:gd name="T61" fmla="*/ 127 h 375"/>
              <a:gd name="T62" fmla="*/ 332 w 432"/>
              <a:gd name="T63" fmla="*/ 155 h 375"/>
              <a:gd name="T64" fmla="*/ 337 w 432"/>
              <a:gd name="T65" fmla="*/ 168 h 375"/>
              <a:gd name="T66" fmla="*/ 332 w 432"/>
              <a:gd name="T67" fmla="*/ 182 h 375"/>
              <a:gd name="T68" fmla="*/ 318 w 432"/>
              <a:gd name="T69" fmla="*/ 188 h 375"/>
              <a:gd name="T70" fmla="*/ 305 w 432"/>
              <a:gd name="T71" fmla="*/ 182 h 375"/>
              <a:gd name="T72" fmla="*/ 299 w 432"/>
              <a:gd name="T73" fmla="*/ 168 h 375"/>
              <a:gd name="T74" fmla="*/ 305 w 432"/>
              <a:gd name="T75" fmla="*/ 155 h 375"/>
              <a:gd name="T76" fmla="*/ 318 w 432"/>
              <a:gd name="T77" fmla="*/ 149 h 375"/>
              <a:gd name="T78" fmla="*/ 332 w 432"/>
              <a:gd name="T79" fmla="*/ 155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32" h="375">
                <a:moveTo>
                  <a:pt x="412" y="72"/>
                </a:moveTo>
                <a:cubicBezTo>
                  <a:pt x="392" y="29"/>
                  <a:pt x="351" y="0"/>
                  <a:pt x="306" y="0"/>
                </a:cubicBezTo>
                <a:cubicBezTo>
                  <a:pt x="262" y="0"/>
                  <a:pt x="233" y="20"/>
                  <a:pt x="216" y="41"/>
                </a:cubicBezTo>
                <a:cubicBezTo>
                  <a:pt x="199" y="20"/>
                  <a:pt x="170" y="0"/>
                  <a:pt x="126" y="0"/>
                </a:cubicBezTo>
                <a:cubicBezTo>
                  <a:pt x="81" y="0"/>
                  <a:pt x="40" y="29"/>
                  <a:pt x="20" y="72"/>
                </a:cubicBezTo>
                <a:cubicBezTo>
                  <a:pt x="0" y="118"/>
                  <a:pt x="9" y="169"/>
                  <a:pt x="44" y="208"/>
                </a:cubicBezTo>
                <a:cubicBezTo>
                  <a:pt x="128" y="303"/>
                  <a:pt x="203" y="370"/>
                  <a:pt x="203" y="370"/>
                </a:cubicBezTo>
                <a:cubicBezTo>
                  <a:pt x="207" y="374"/>
                  <a:pt x="212" y="375"/>
                  <a:pt x="216" y="375"/>
                </a:cubicBezTo>
                <a:cubicBezTo>
                  <a:pt x="221" y="375"/>
                  <a:pt x="225" y="374"/>
                  <a:pt x="229" y="370"/>
                </a:cubicBezTo>
                <a:cubicBezTo>
                  <a:pt x="230" y="370"/>
                  <a:pt x="304" y="303"/>
                  <a:pt x="388" y="208"/>
                </a:cubicBezTo>
                <a:cubicBezTo>
                  <a:pt x="424" y="169"/>
                  <a:pt x="432" y="118"/>
                  <a:pt x="412" y="72"/>
                </a:cubicBezTo>
                <a:close/>
                <a:moveTo>
                  <a:pt x="360" y="182"/>
                </a:moveTo>
                <a:cubicBezTo>
                  <a:pt x="297" y="252"/>
                  <a:pt x="241" y="307"/>
                  <a:pt x="216" y="330"/>
                </a:cubicBezTo>
                <a:cubicBezTo>
                  <a:pt x="192" y="307"/>
                  <a:pt x="135" y="252"/>
                  <a:pt x="73" y="182"/>
                </a:cubicBezTo>
                <a:cubicBezTo>
                  <a:pt x="47" y="154"/>
                  <a:pt x="41" y="120"/>
                  <a:pt x="55" y="88"/>
                </a:cubicBezTo>
                <a:cubicBezTo>
                  <a:pt x="69" y="59"/>
                  <a:pt x="97" y="39"/>
                  <a:pt x="126" y="39"/>
                </a:cubicBezTo>
                <a:cubicBezTo>
                  <a:pt x="183" y="39"/>
                  <a:pt x="196" y="82"/>
                  <a:pt x="197" y="87"/>
                </a:cubicBezTo>
                <a:cubicBezTo>
                  <a:pt x="200" y="95"/>
                  <a:pt x="207" y="101"/>
                  <a:pt x="216" y="101"/>
                </a:cubicBezTo>
                <a:cubicBezTo>
                  <a:pt x="216" y="101"/>
                  <a:pt x="216" y="101"/>
                  <a:pt x="216" y="101"/>
                </a:cubicBezTo>
                <a:cubicBezTo>
                  <a:pt x="225" y="101"/>
                  <a:pt x="233" y="95"/>
                  <a:pt x="235" y="87"/>
                </a:cubicBezTo>
                <a:cubicBezTo>
                  <a:pt x="236" y="82"/>
                  <a:pt x="249" y="39"/>
                  <a:pt x="306" y="39"/>
                </a:cubicBezTo>
                <a:cubicBezTo>
                  <a:pt x="335" y="39"/>
                  <a:pt x="364" y="59"/>
                  <a:pt x="377" y="88"/>
                </a:cubicBezTo>
                <a:cubicBezTo>
                  <a:pt x="391" y="120"/>
                  <a:pt x="385" y="154"/>
                  <a:pt x="360" y="182"/>
                </a:cubicBezTo>
                <a:close/>
                <a:moveTo>
                  <a:pt x="355" y="127"/>
                </a:moveTo>
                <a:cubicBezTo>
                  <a:pt x="356" y="136"/>
                  <a:pt x="349" y="144"/>
                  <a:pt x="339" y="145"/>
                </a:cubicBezTo>
                <a:cubicBezTo>
                  <a:pt x="339" y="145"/>
                  <a:pt x="339" y="145"/>
                  <a:pt x="338" y="145"/>
                </a:cubicBezTo>
                <a:cubicBezTo>
                  <a:pt x="329" y="145"/>
                  <a:pt x="322" y="138"/>
                  <a:pt x="321" y="129"/>
                </a:cubicBezTo>
                <a:cubicBezTo>
                  <a:pt x="320" y="102"/>
                  <a:pt x="302" y="97"/>
                  <a:pt x="298" y="97"/>
                </a:cubicBezTo>
                <a:cubicBezTo>
                  <a:pt x="289" y="95"/>
                  <a:pt x="283" y="87"/>
                  <a:pt x="284" y="78"/>
                </a:cubicBezTo>
                <a:cubicBezTo>
                  <a:pt x="285" y="69"/>
                  <a:pt x="294" y="62"/>
                  <a:pt x="303" y="63"/>
                </a:cubicBezTo>
                <a:cubicBezTo>
                  <a:pt x="320" y="66"/>
                  <a:pt x="352" y="82"/>
                  <a:pt x="355" y="127"/>
                </a:cubicBezTo>
                <a:close/>
                <a:moveTo>
                  <a:pt x="332" y="155"/>
                </a:moveTo>
                <a:cubicBezTo>
                  <a:pt x="335" y="158"/>
                  <a:pt x="337" y="163"/>
                  <a:pt x="337" y="168"/>
                </a:cubicBezTo>
                <a:cubicBezTo>
                  <a:pt x="337" y="173"/>
                  <a:pt x="335" y="178"/>
                  <a:pt x="332" y="182"/>
                </a:cubicBezTo>
                <a:cubicBezTo>
                  <a:pt x="328" y="186"/>
                  <a:pt x="323" y="188"/>
                  <a:pt x="318" y="188"/>
                </a:cubicBezTo>
                <a:cubicBezTo>
                  <a:pt x="313" y="188"/>
                  <a:pt x="308" y="186"/>
                  <a:pt x="305" y="182"/>
                </a:cubicBezTo>
                <a:cubicBezTo>
                  <a:pt x="301" y="178"/>
                  <a:pt x="299" y="173"/>
                  <a:pt x="299" y="168"/>
                </a:cubicBezTo>
                <a:cubicBezTo>
                  <a:pt x="299" y="163"/>
                  <a:pt x="301" y="158"/>
                  <a:pt x="305" y="155"/>
                </a:cubicBezTo>
                <a:cubicBezTo>
                  <a:pt x="308" y="151"/>
                  <a:pt x="313" y="149"/>
                  <a:pt x="318" y="149"/>
                </a:cubicBezTo>
                <a:cubicBezTo>
                  <a:pt x="323" y="149"/>
                  <a:pt x="328" y="151"/>
                  <a:pt x="332" y="15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5" name="Freeform 919"/>
          <p:cNvSpPr>
            <a:spLocks noEditPoints="1"/>
          </p:cNvSpPr>
          <p:nvPr userDrawn="1"/>
        </p:nvSpPr>
        <p:spPr bwMode="auto">
          <a:xfrm>
            <a:off x="5651900" y="2976263"/>
            <a:ext cx="254985" cy="243070"/>
          </a:xfrm>
          <a:custGeom>
            <a:avLst/>
            <a:gdLst>
              <a:gd name="T0" fmla="*/ 332 w 426"/>
              <a:gd name="T1" fmla="*/ 404 h 405"/>
              <a:gd name="T2" fmla="*/ 322 w 426"/>
              <a:gd name="T3" fmla="*/ 401 h 405"/>
              <a:gd name="T4" fmla="*/ 213 w 426"/>
              <a:gd name="T5" fmla="*/ 330 h 405"/>
              <a:gd name="T6" fmla="*/ 105 w 426"/>
              <a:gd name="T7" fmla="*/ 401 h 405"/>
              <a:gd name="T8" fmla="*/ 83 w 426"/>
              <a:gd name="T9" fmla="*/ 400 h 405"/>
              <a:gd name="T10" fmla="*/ 76 w 426"/>
              <a:gd name="T11" fmla="*/ 379 h 405"/>
              <a:gd name="T12" fmla="*/ 110 w 426"/>
              <a:gd name="T13" fmla="*/ 259 h 405"/>
              <a:gd name="T14" fmla="*/ 9 w 426"/>
              <a:gd name="T15" fmla="*/ 173 h 405"/>
              <a:gd name="T16" fmla="*/ 3 w 426"/>
              <a:gd name="T17" fmla="*/ 153 h 405"/>
              <a:gd name="T18" fmla="*/ 20 w 426"/>
              <a:gd name="T19" fmla="*/ 139 h 405"/>
              <a:gd name="T20" fmla="*/ 141 w 426"/>
              <a:gd name="T21" fmla="*/ 131 h 405"/>
              <a:gd name="T22" fmla="*/ 196 w 426"/>
              <a:gd name="T23" fmla="*/ 11 h 405"/>
              <a:gd name="T24" fmla="*/ 213 w 426"/>
              <a:gd name="T25" fmla="*/ 0 h 405"/>
              <a:gd name="T26" fmla="*/ 231 w 426"/>
              <a:gd name="T27" fmla="*/ 11 h 405"/>
              <a:gd name="T28" fmla="*/ 285 w 426"/>
              <a:gd name="T29" fmla="*/ 131 h 405"/>
              <a:gd name="T30" fmla="*/ 407 w 426"/>
              <a:gd name="T31" fmla="*/ 139 h 405"/>
              <a:gd name="T32" fmla="*/ 424 w 426"/>
              <a:gd name="T33" fmla="*/ 153 h 405"/>
              <a:gd name="T34" fmla="*/ 418 w 426"/>
              <a:gd name="T35" fmla="*/ 173 h 405"/>
              <a:gd name="T36" fmla="*/ 317 w 426"/>
              <a:gd name="T37" fmla="*/ 259 h 405"/>
              <a:gd name="T38" fmla="*/ 351 w 426"/>
              <a:gd name="T39" fmla="*/ 379 h 405"/>
              <a:gd name="T40" fmla="*/ 343 w 426"/>
              <a:gd name="T41" fmla="*/ 400 h 405"/>
              <a:gd name="T42" fmla="*/ 332 w 426"/>
              <a:gd name="T43" fmla="*/ 404 h 405"/>
              <a:gd name="T44" fmla="*/ 213 w 426"/>
              <a:gd name="T45" fmla="*/ 288 h 405"/>
              <a:gd name="T46" fmla="*/ 224 w 426"/>
              <a:gd name="T47" fmla="*/ 291 h 405"/>
              <a:gd name="T48" fmla="*/ 300 w 426"/>
              <a:gd name="T49" fmla="*/ 341 h 405"/>
              <a:gd name="T50" fmla="*/ 276 w 426"/>
              <a:gd name="T51" fmla="*/ 257 h 405"/>
              <a:gd name="T52" fmla="*/ 282 w 426"/>
              <a:gd name="T53" fmla="*/ 238 h 405"/>
              <a:gd name="T54" fmla="*/ 357 w 426"/>
              <a:gd name="T55" fmla="*/ 174 h 405"/>
              <a:gd name="T56" fmla="*/ 271 w 426"/>
              <a:gd name="T57" fmla="*/ 168 h 405"/>
              <a:gd name="T58" fmla="*/ 255 w 426"/>
              <a:gd name="T59" fmla="*/ 157 h 405"/>
              <a:gd name="T60" fmla="*/ 213 w 426"/>
              <a:gd name="T61" fmla="*/ 65 h 405"/>
              <a:gd name="T62" fmla="*/ 171 w 426"/>
              <a:gd name="T63" fmla="*/ 157 h 405"/>
              <a:gd name="T64" fmla="*/ 155 w 426"/>
              <a:gd name="T65" fmla="*/ 168 h 405"/>
              <a:gd name="T66" fmla="*/ 69 w 426"/>
              <a:gd name="T67" fmla="*/ 174 h 405"/>
              <a:gd name="T68" fmla="*/ 144 w 426"/>
              <a:gd name="T69" fmla="*/ 238 h 405"/>
              <a:gd name="T70" fmla="*/ 150 w 426"/>
              <a:gd name="T71" fmla="*/ 257 h 405"/>
              <a:gd name="T72" fmla="*/ 127 w 426"/>
              <a:gd name="T73" fmla="*/ 341 h 405"/>
              <a:gd name="T74" fmla="*/ 203 w 426"/>
              <a:gd name="T75" fmla="*/ 291 h 405"/>
              <a:gd name="T76" fmla="*/ 213 w 426"/>
              <a:gd name="T77" fmla="*/ 288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6" h="405">
                <a:moveTo>
                  <a:pt x="332" y="404"/>
                </a:moveTo>
                <a:cubicBezTo>
                  <a:pt x="328" y="404"/>
                  <a:pt x="325" y="403"/>
                  <a:pt x="322" y="401"/>
                </a:cubicBezTo>
                <a:cubicBezTo>
                  <a:pt x="213" y="330"/>
                  <a:pt x="213" y="330"/>
                  <a:pt x="213" y="330"/>
                </a:cubicBezTo>
                <a:cubicBezTo>
                  <a:pt x="105" y="401"/>
                  <a:pt x="105" y="401"/>
                  <a:pt x="105" y="401"/>
                </a:cubicBezTo>
                <a:cubicBezTo>
                  <a:pt x="98" y="405"/>
                  <a:pt x="89" y="405"/>
                  <a:pt x="83" y="400"/>
                </a:cubicBezTo>
                <a:cubicBezTo>
                  <a:pt x="77" y="395"/>
                  <a:pt x="74" y="387"/>
                  <a:pt x="76" y="379"/>
                </a:cubicBezTo>
                <a:cubicBezTo>
                  <a:pt x="110" y="259"/>
                  <a:pt x="110" y="259"/>
                  <a:pt x="110" y="259"/>
                </a:cubicBezTo>
                <a:cubicBezTo>
                  <a:pt x="9" y="173"/>
                  <a:pt x="9" y="173"/>
                  <a:pt x="9" y="173"/>
                </a:cubicBezTo>
                <a:cubicBezTo>
                  <a:pt x="3" y="168"/>
                  <a:pt x="0" y="160"/>
                  <a:pt x="3" y="153"/>
                </a:cubicBezTo>
                <a:cubicBezTo>
                  <a:pt x="5" y="145"/>
                  <a:pt x="12" y="140"/>
                  <a:pt x="20" y="139"/>
                </a:cubicBezTo>
                <a:cubicBezTo>
                  <a:pt x="141" y="131"/>
                  <a:pt x="141" y="131"/>
                  <a:pt x="141" y="131"/>
                </a:cubicBezTo>
                <a:cubicBezTo>
                  <a:pt x="196" y="11"/>
                  <a:pt x="196" y="11"/>
                  <a:pt x="196" y="11"/>
                </a:cubicBezTo>
                <a:cubicBezTo>
                  <a:pt x="199" y="4"/>
                  <a:pt x="206" y="0"/>
                  <a:pt x="213" y="0"/>
                </a:cubicBezTo>
                <a:cubicBezTo>
                  <a:pt x="221" y="0"/>
                  <a:pt x="228" y="4"/>
                  <a:pt x="231" y="1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15" y="140"/>
                  <a:pt x="421" y="145"/>
                  <a:pt x="424" y="153"/>
                </a:cubicBezTo>
                <a:cubicBezTo>
                  <a:pt x="426" y="160"/>
                  <a:pt x="424" y="168"/>
                  <a:pt x="418" y="173"/>
                </a:cubicBezTo>
                <a:cubicBezTo>
                  <a:pt x="317" y="259"/>
                  <a:pt x="317" y="259"/>
                  <a:pt x="317" y="259"/>
                </a:cubicBezTo>
                <a:cubicBezTo>
                  <a:pt x="351" y="379"/>
                  <a:pt x="351" y="379"/>
                  <a:pt x="351" y="379"/>
                </a:cubicBezTo>
                <a:cubicBezTo>
                  <a:pt x="353" y="387"/>
                  <a:pt x="350" y="395"/>
                  <a:pt x="343" y="400"/>
                </a:cubicBezTo>
                <a:cubicBezTo>
                  <a:pt x="340" y="402"/>
                  <a:pt x="336" y="404"/>
                  <a:pt x="332" y="404"/>
                </a:cubicBezTo>
                <a:close/>
                <a:moveTo>
                  <a:pt x="213" y="288"/>
                </a:moveTo>
                <a:cubicBezTo>
                  <a:pt x="217" y="288"/>
                  <a:pt x="220" y="289"/>
                  <a:pt x="224" y="291"/>
                </a:cubicBezTo>
                <a:cubicBezTo>
                  <a:pt x="300" y="341"/>
                  <a:pt x="300" y="341"/>
                  <a:pt x="300" y="341"/>
                </a:cubicBezTo>
                <a:cubicBezTo>
                  <a:pt x="276" y="257"/>
                  <a:pt x="276" y="257"/>
                  <a:pt x="276" y="257"/>
                </a:cubicBezTo>
                <a:cubicBezTo>
                  <a:pt x="274" y="250"/>
                  <a:pt x="277" y="242"/>
                  <a:pt x="282" y="238"/>
                </a:cubicBezTo>
                <a:cubicBezTo>
                  <a:pt x="357" y="174"/>
                  <a:pt x="357" y="174"/>
                  <a:pt x="357" y="174"/>
                </a:cubicBezTo>
                <a:cubicBezTo>
                  <a:pt x="271" y="168"/>
                  <a:pt x="271" y="168"/>
                  <a:pt x="271" y="168"/>
                </a:cubicBezTo>
                <a:cubicBezTo>
                  <a:pt x="264" y="168"/>
                  <a:pt x="258" y="163"/>
                  <a:pt x="255" y="157"/>
                </a:cubicBezTo>
                <a:cubicBezTo>
                  <a:pt x="213" y="65"/>
                  <a:pt x="213" y="65"/>
                  <a:pt x="213" y="65"/>
                </a:cubicBezTo>
                <a:cubicBezTo>
                  <a:pt x="171" y="157"/>
                  <a:pt x="171" y="157"/>
                  <a:pt x="171" y="157"/>
                </a:cubicBezTo>
                <a:cubicBezTo>
                  <a:pt x="168" y="163"/>
                  <a:pt x="162" y="168"/>
                  <a:pt x="155" y="168"/>
                </a:cubicBezTo>
                <a:cubicBezTo>
                  <a:pt x="69" y="174"/>
                  <a:pt x="69" y="174"/>
                  <a:pt x="69" y="174"/>
                </a:cubicBezTo>
                <a:cubicBezTo>
                  <a:pt x="144" y="238"/>
                  <a:pt x="144" y="238"/>
                  <a:pt x="144" y="238"/>
                </a:cubicBezTo>
                <a:cubicBezTo>
                  <a:pt x="150" y="242"/>
                  <a:pt x="152" y="250"/>
                  <a:pt x="150" y="257"/>
                </a:cubicBezTo>
                <a:cubicBezTo>
                  <a:pt x="127" y="341"/>
                  <a:pt x="127" y="341"/>
                  <a:pt x="127" y="341"/>
                </a:cubicBezTo>
                <a:cubicBezTo>
                  <a:pt x="203" y="291"/>
                  <a:pt x="203" y="291"/>
                  <a:pt x="203" y="291"/>
                </a:cubicBezTo>
                <a:cubicBezTo>
                  <a:pt x="206" y="289"/>
                  <a:pt x="210" y="288"/>
                  <a:pt x="213" y="28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6" name="Freeform 922"/>
          <p:cNvSpPr>
            <a:spLocks noEditPoints="1"/>
          </p:cNvSpPr>
          <p:nvPr userDrawn="1"/>
        </p:nvSpPr>
        <p:spPr bwMode="auto">
          <a:xfrm>
            <a:off x="7272338" y="2982431"/>
            <a:ext cx="231657" cy="230965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cxnSp>
        <p:nvCxnSpPr>
          <p:cNvPr id="22" name="Прямая соединительная линия 21"/>
          <p:cNvCxnSpPr/>
          <p:nvPr userDrawn="1"/>
        </p:nvCxnSpPr>
        <p:spPr>
          <a:xfrm flipV="1">
            <a:off x="3233317" y="1"/>
            <a:ext cx="618752" cy="61875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 userDrawn="1"/>
        </p:nvCxnSpPr>
        <p:spPr>
          <a:xfrm flipV="1">
            <a:off x="2281835" y="4008296"/>
            <a:ext cx="1149715" cy="114971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766" y="69002"/>
            <a:ext cx="2980134" cy="4976673"/>
          </a:xfrm>
          <a:prstGeom prst="rect">
            <a:avLst/>
          </a:prstGeom>
        </p:spPr>
        <p:txBody>
          <a:bodyPr vert="horz" lIns="0" tIns="0" rIns="0" bIns="0" rtlCol="0" anchor="ctr" anchorCtr="1">
            <a:noAutofit/>
          </a:bodyPr>
          <a:lstStyle>
            <a:lvl1pPr algn="ctr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42346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Рисунок 17"/>
          <p:cNvSpPr>
            <a:spLocks noGrp="1"/>
          </p:cNvSpPr>
          <p:nvPr>
            <p:ph type="pic" sz="quarter" idx="43" hasCustomPrompt="1"/>
          </p:nvPr>
        </p:nvSpPr>
        <p:spPr>
          <a:xfrm>
            <a:off x="6408760" y="676276"/>
            <a:ext cx="2484020" cy="4193037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Рисунок 15"/>
          <p:cNvSpPr>
            <a:spLocks noGrp="1"/>
          </p:cNvSpPr>
          <p:nvPr>
            <p:ph type="pic" sz="quarter" idx="18" hasCustomPrompt="1"/>
          </p:nvPr>
        </p:nvSpPr>
        <p:spPr>
          <a:xfrm>
            <a:off x="2412207" y="134542"/>
            <a:ext cx="2159794" cy="364574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807503" y="3383757"/>
            <a:ext cx="1082279" cy="108227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2945609" y="-14746"/>
            <a:ext cx="1077517" cy="107751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6195066" y="686233"/>
            <a:ext cx="1987566" cy="1987566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8"/>
          <p:cNvSpPr>
            <a:spLocks noGrp="1"/>
          </p:cNvSpPr>
          <p:nvPr>
            <p:ph type="pic" sz="quarter" idx="44" hasCustomPrompt="1"/>
          </p:nvPr>
        </p:nvSpPr>
        <p:spPr>
          <a:xfrm>
            <a:off x="4907761" y="2673799"/>
            <a:ext cx="1283023" cy="2165748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8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3508585" y="124933"/>
            <a:ext cx="2888438" cy="4875695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0" y="1092320"/>
            <a:ext cx="2700536" cy="2427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789982" y="4477269"/>
            <a:ext cx="7563444" cy="364889"/>
          </a:xfrm>
        </p:spPr>
        <p:txBody>
          <a:bodyPr tIns="0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0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5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5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26380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16" grpId="0" animBg="1"/>
      <p:bldP spid="18" grpId="0" animBg="1"/>
      <p:bldP spid="15" grpId="0"/>
      <p:bldP spid="2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17"/>
          <p:cNvSpPr/>
          <p:nvPr userDrawn="1"/>
        </p:nvSpPr>
        <p:spPr bwMode="auto">
          <a:xfrm>
            <a:off x="1" y="3"/>
            <a:ext cx="2700338" cy="2687495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58" hasCustomPrompt="1"/>
          </p:nvPr>
        </p:nvSpPr>
        <p:spPr>
          <a:xfrm>
            <a:off x="1579155" y="-1"/>
            <a:ext cx="7564847" cy="5143500"/>
          </a:xfrm>
          <a:custGeom>
            <a:avLst/>
            <a:gdLst>
              <a:gd name="connsiteX0" fmla="*/ 7846415 w 15129694"/>
              <a:gd name="connsiteY0" fmla="*/ 938766 h 10288588"/>
              <a:gd name="connsiteX1" fmla="*/ 7846415 w 15129694"/>
              <a:gd name="connsiteY1" fmla="*/ 2224935 h 10288588"/>
              <a:gd name="connsiteX2" fmla="*/ 5985694 w 15129694"/>
              <a:gd name="connsiteY2" fmla="*/ 4080155 h 10288588"/>
              <a:gd name="connsiteX3" fmla="*/ 5985694 w 15129694"/>
              <a:gd name="connsiteY3" fmla="*/ 2793986 h 10288588"/>
              <a:gd name="connsiteX4" fmla="*/ 2376934 w 15129694"/>
              <a:gd name="connsiteY4" fmla="*/ 692860 h 10288588"/>
              <a:gd name="connsiteX5" fmla="*/ 2376934 w 15129694"/>
              <a:gd name="connsiteY5" fmla="*/ 1910877 h 10288588"/>
              <a:gd name="connsiteX6" fmla="*/ 614808 w 15129694"/>
              <a:gd name="connsiteY6" fmla="*/ 3667793 h 10288588"/>
              <a:gd name="connsiteX7" fmla="*/ 614808 w 15129694"/>
              <a:gd name="connsiteY7" fmla="*/ 2449776 h 10288588"/>
              <a:gd name="connsiteX8" fmla="*/ 5985694 w 15129694"/>
              <a:gd name="connsiteY8" fmla="*/ 269124 h 10288588"/>
              <a:gd name="connsiteX9" fmla="*/ 5985694 w 15129694"/>
              <a:gd name="connsiteY9" fmla="*/ 2509288 h 10288588"/>
              <a:gd name="connsiteX10" fmla="*/ 2744815 w 15129694"/>
              <a:gd name="connsiteY10" fmla="*/ 5740588 h 10288588"/>
              <a:gd name="connsiteX11" fmla="*/ 2744815 w 15129694"/>
              <a:gd name="connsiteY11" fmla="*/ 3500425 h 10288588"/>
              <a:gd name="connsiteX12" fmla="*/ 10287000 w 15129694"/>
              <a:gd name="connsiteY12" fmla="*/ 0 h 10288588"/>
              <a:gd name="connsiteX13" fmla="*/ 15129694 w 15129694"/>
              <a:gd name="connsiteY13" fmla="*/ 0 h 10288588"/>
              <a:gd name="connsiteX14" fmla="*/ 15129694 w 15129694"/>
              <a:gd name="connsiteY14" fmla="*/ 8674592 h 10288588"/>
              <a:gd name="connsiteX15" fmla="*/ 13534088 w 15129694"/>
              <a:gd name="connsiteY15" fmla="*/ 10288588 h 10288588"/>
              <a:gd name="connsiteX16" fmla="*/ 0 w 15129694"/>
              <a:gd name="connsiteY1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29694" h="10288588">
                <a:moveTo>
                  <a:pt x="7846415" y="938766"/>
                </a:moveTo>
                <a:lnTo>
                  <a:pt x="7846415" y="2224935"/>
                </a:lnTo>
                <a:lnTo>
                  <a:pt x="5985694" y="4080155"/>
                </a:lnTo>
                <a:lnTo>
                  <a:pt x="5985694" y="2793986"/>
                </a:lnTo>
                <a:close/>
                <a:moveTo>
                  <a:pt x="2376934" y="692860"/>
                </a:moveTo>
                <a:lnTo>
                  <a:pt x="2376934" y="1910877"/>
                </a:lnTo>
                <a:lnTo>
                  <a:pt x="614808" y="3667793"/>
                </a:lnTo>
                <a:lnTo>
                  <a:pt x="614808" y="2449776"/>
                </a:lnTo>
                <a:close/>
                <a:moveTo>
                  <a:pt x="5985694" y="269124"/>
                </a:moveTo>
                <a:lnTo>
                  <a:pt x="5985694" y="2509288"/>
                </a:lnTo>
                <a:lnTo>
                  <a:pt x="2744815" y="5740588"/>
                </a:lnTo>
                <a:lnTo>
                  <a:pt x="2744815" y="3500425"/>
                </a:lnTo>
                <a:close/>
                <a:moveTo>
                  <a:pt x="10287000" y="0"/>
                </a:moveTo>
                <a:lnTo>
                  <a:pt x="15129694" y="0"/>
                </a:lnTo>
                <a:lnTo>
                  <a:pt x="15129694" y="8674592"/>
                </a:lnTo>
                <a:lnTo>
                  <a:pt x="13534088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4762" y="2775322"/>
            <a:ext cx="1334673" cy="695322"/>
          </a:xfrm>
        </p:spPr>
        <p:txBody>
          <a:bodyPr tIns="0" anchor="t" anchorCtr="0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56" hasCustomPrompt="1"/>
          </p:nvPr>
        </p:nvSpPr>
        <p:spPr>
          <a:xfrm>
            <a:off x="2141937" y="2775322"/>
            <a:ext cx="990203" cy="695322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798314" y="3596852"/>
            <a:ext cx="1668990" cy="652203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9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8314" y="821532"/>
            <a:ext cx="2333824" cy="177136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2700" kern="10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H3 Title here</a:t>
            </a:r>
          </a:p>
        </p:txBody>
      </p:sp>
      <p:cxnSp>
        <p:nvCxnSpPr>
          <p:cNvPr id="24" name="Прямая соединительная линия 23"/>
          <p:cNvCxnSpPr/>
          <p:nvPr userDrawn="1"/>
        </p:nvCxnSpPr>
        <p:spPr>
          <a:xfrm flipV="1">
            <a:off x="528043" y="4331494"/>
            <a:ext cx="812006" cy="812006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 userDrawn="1"/>
        </p:nvCxnSpPr>
        <p:spPr>
          <a:xfrm flipV="1">
            <a:off x="2341054" y="0"/>
            <a:ext cx="1828520" cy="182851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25"/>
          <p:cNvSpPr>
            <a:spLocks noGrp="1"/>
          </p:cNvSpPr>
          <p:nvPr>
            <p:ph type="pic" sz="quarter" idx="53" hasCustomPrompt="1"/>
          </p:nvPr>
        </p:nvSpPr>
        <p:spPr>
          <a:xfrm flipH="1">
            <a:off x="6729440" y="2728941"/>
            <a:ext cx="2414563" cy="2414563"/>
          </a:xfrm>
          <a:custGeom>
            <a:avLst/>
            <a:gdLst>
              <a:gd name="connsiteX0" fmla="*/ 0 w 4829125"/>
              <a:gd name="connsiteY0" fmla="*/ 0 h 4829871"/>
              <a:gd name="connsiteX1" fmla="*/ 0 w 4829125"/>
              <a:gd name="connsiteY1" fmla="*/ 3215871 h 4829871"/>
              <a:gd name="connsiteX2" fmla="*/ 1595608 w 4829125"/>
              <a:gd name="connsiteY2" fmla="*/ 4829869 h 4829871"/>
              <a:gd name="connsiteX3" fmla="*/ 0 w 4829125"/>
              <a:gd name="connsiteY3" fmla="*/ 4829869 h 4829871"/>
              <a:gd name="connsiteX4" fmla="*/ 0 w 4829125"/>
              <a:gd name="connsiteY4" fmla="*/ 4829871 h 4829871"/>
              <a:gd name="connsiteX5" fmla="*/ 4829125 w 4829125"/>
              <a:gd name="connsiteY5" fmla="*/ 4829871 h 482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29125" h="4829871">
                <a:moveTo>
                  <a:pt x="0" y="0"/>
                </a:moveTo>
                <a:lnTo>
                  <a:pt x="0" y="3215871"/>
                </a:lnTo>
                <a:lnTo>
                  <a:pt x="1595608" y="4829869"/>
                </a:lnTo>
                <a:lnTo>
                  <a:pt x="0" y="4829869"/>
                </a:lnTo>
                <a:lnTo>
                  <a:pt x="0" y="4829871"/>
                </a:lnTo>
                <a:lnTo>
                  <a:pt x="4829125" y="482987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2523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8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8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iterate type="wd">
                    <p:tmPct val="2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4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4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8" decel="83333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2" presetClass="entr" presetSubtype="8" decel="83333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Рисунок 34"/>
          <p:cNvSpPr>
            <a:spLocks noGrp="1"/>
          </p:cNvSpPr>
          <p:nvPr>
            <p:ph type="pic" sz="quarter" idx="59" hasCustomPrompt="1"/>
          </p:nvPr>
        </p:nvSpPr>
        <p:spPr>
          <a:xfrm>
            <a:off x="3" y="0"/>
            <a:ext cx="7565231" cy="5143500"/>
          </a:xfrm>
          <a:custGeom>
            <a:avLst/>
            <a:gdLst>
              <a:gd name="connsiteX0" fmla="*/ 7145338 w 10086975"/>
              <a:gd name="connsiteY0" fmla="*/ 3189461 h 6858000"/>
              <a:gd name="connsiteX1" fmla="*/ 7145338 w 10086975"/>
              <a:gd name="connsiteY1" fmla="*/ 4395725 h 6858000"/>
              <a:gd name="connsiteX2" fmla="*/ 5399947 w 10086975"/>
              <a:gd name="connsiteY2" fmla="*/ 6135688 h 6858000"/>
              <a:gd name="connsiteX3" fmla="*/ 5399947 w 10086975"/>
              <a:gd name="connsiteY3" fmla="*/ 4929424 h 6858000"/>
              <a:gd name="connsiteX4" fmla="*/ 6879394 w 10086975"/>
              <a:gd name="connsiteY4" fmla="*/ 0 h 6858000"/>
              <a:gd name="connsiteX5" fmla="*/ 10086975 w 10086975"/>
              <a:gd name="connsiteY5" fmla="*/ 0 h 6858000"/>
              <a:gd name="connsiteX6" fmla="*/ 3228975 w 10086975"/>
              <a:gd name="connsiteY6" fmla="*/ 6858000 h 6858000"/>
              <a:gd name="connsiteX7" fmla="*/ 0 w 100869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86975" h="6858000">
                <a:moveTo>
                  <a:pt x="7145338" y="3189461"/>
                </a:moveTo>
                <a:lnTo>
                  <a:pt x="7145338" y="4395725"/>
                </a:lnTo>
                <a:lnTo>
                  <a:pt x="5399947" y="6135688"/>
                </a:lnTo>
                <a:lnTo>
                  <a:pt x="5399947" y="4929424"/>
                </a:lnTo>
                <a:close/>
                <a:moveTo>
                  <a:pt x="6879394" y="0"/>
                </a:moveTo>
                <a:lnTo>
                  <a:pt x="10086975" y="0"/>
                </a:lnTo>
                <a:lnTo>
                  <a:pt x="32289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 flipV="1">
            <a:off x="7011211" y="676874"/>
            <a:ext cx="1343406" cy="134340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Рисунок 19"/>
          <p:cNvSpPr>
            <a:spLocks noGrp="1"/>
          </p:cNvSpPr>
          <p:nvPr>
            <p:ph type="pic" sz="quarter" idx="10" hasCustomPrompt="1"/>
          </p:nvPr>
        </p:nvSpPr>
        <p:spPr>
          <a:xfrm>
            <a:off x="4" y="-1"/>
            <a:ext cx="5158016" cy="5143500"/>
          </a:xfrm>
          <a:custGeom>
            <a:avLst/>
            <a:gdLst>
              <a:gd name="connsiteX0" fmla="*/ 0 w 6877355"/>
              <a:gd name="connsiteY0" fmla="*/ 0 h 6858000"/>
              <a:gd name="connsiteX1" fmla="*/ 6877355 w 6877355"/>
              <a:gd name="connsiteY1" fmla="*/ 0 h 6858000"/>
              <a:gd name="connsiteX2" fmla="*/ 19355 w 6877355"/>
              <a:gd name="connsiteY2" fmla="*/ 6858000 h 6858000"/>
              <a:gd name="connsiteX3" fmla="*/ 0 w 68773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7355" h="6858000">
                <a:moveTo>
                  <a:pt x="0" y="0"/>
                </a:moveTo>
                <a:lnTo>
                  <a:pt x="6877355" y="0"/>
                </a:lnTo>
                <a:lnTo>
                  <a:pt x="193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2" name="Полилиния 21"/>
          <p:cNvSpPr/>
          <p:nvPr userDrawn="1"/>
        </p:nvSpPr>
        <p:spPr bwMode="auto">
          <a:xfrm>
            <a:off x="5112544" y="1700272"/>
            <a:ext cx="1619250" cy="2927412"/>
          </a:xfrm>
          <a:custGeom>
            <a:avLst/>
            <a:gdLst>
              <a:gd name="connsiteX0" fmla="*/ 3576680 w 3576680"/>
              <a:gd name="connsiteY0" fmla="*/ 0 h 6466215"/>
              <a:gd name="connsiteX1" fmla="*/ 3576680 w 3576680"/>
              <a:gd name="connsiteY1" fmla="*/ 2889535 h 6466215"/>
              <a:gd name="connsiteX2" fmla="*/ 0 w 3576680"/>
              <a:gd name="connsiteY2" fmla="*/ 6466215 h 6466215"/>
              <a:gd name="connsiteX3" fmla="*/ 0 w 3576680"/>
              <a:gd name="connsiteY3" fmla="*/ 3576680 h 646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680" h="6466215">
                <a:moveTo>
                  <a:pt x="3576680" y="0"/>
                </a:moveTo>
                <a:lnTo>
                  <a:pt x="3576680" y="2889535"/>
                </a:lnTo>
                <a:lnTo>
                  <a:pt x="0" y="6466215"/>
                </a:lnTo>
                <a:lnTo>
                  <a:pt x="0" y="357668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6731797" y="3789761"/>
            <a:ext cx="942974" cy="942975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6462271" y="3081583"/>
            <a:ext cx="1886521" cy="1485631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6462269" y="2127650"/>
            <a:ext cx="1889967" cy="846561"/>
          </a:xfr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642510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/>
          <p:nvPr userDrawn="1"/>
        </p:nvSpPr>
        <p:spPr bwMode="auto">
          <a:xfrm>
            <a:off x="2" y="4595"/>
            <a:ext cx="8361547" cy="5138907"/>
          </a:xfrm>
          <a:custGeom>
            <a:avLst/>
            <a:gdLst>
              <a:gd name="connsiteX0" fmla="*/ 0 w 16723094"/>
              <a:gd name="connsiteY0" fmla="*/ 0 h 10279400"/>
              <a:gd name="connsiteX1" fmla="*/ 16723094 w 16723094"/>
              <a:gd name="connsiteY1" fmla="*/ 0 h 10279400"/>
              <a:gd name="connsiteX2" fmla="*/ 6424639 w 16723094"/>
              <a:gd name="connsiteY2" fmla="*/ 10279400 h 10279400"/>
              <a:gd name="connsiteX3" fmla="*/ 0 w 16723094"/>
              <a:gd name="connsiteY3" fmla="*/ 10279400 h 10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3094" h="10279400">
                <a:moveTo>
                  <a:pt x="0" y="0"/>
                </a:moveTo>
                <a:lnTo>
                  <a:pt x="16723094" y="0"/>
                </a:lnTo>
                <a:lnTo>
                  <a:pt x="6424639" y="10279400"/>
                </a:lnTo>
                <a:lnTo>
                  <a:pt x="0" y="102794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3" y="-684722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3849083" y="4178453"/>
            <a:ext cx="974721" cy="974721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5110717" y="2918212"/>
            <a:ext cx="3241520" cy="1067183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2" name="Рисунок 16"/>
          <p:cNvSpPr>
            <a:spLocks noGrp="1"/>
          </p:cNvSpPr>
          <p:nvPr>
            <p:ph type="pic" sz="quarter" idx="58" hasCustomPrompt="1"/>
          </p:nvPr>
        </p:nvSpPr>
        <p:spPr>
          <a:xfrm>
            <a:off x="3" y="2304529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3" name="Рисунок 16"/>
          <p:cNvSpPr>
            <a:spLocks noGrp="1"/>
          </p:cNvSpPr>
          <p:nvPr>
            <p:ph type="pic" sz="quarter" idx="59" hasCustomPrompt="1"/>
          </p:nvPr>
        </p:nvSpPr>
        <p:spPr>
          <a:xfrm>
            <a:off x="3" y="805093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4" name="Рисунок 16"/>
          <p:cNvSpPr>
            <a:spLocks noGrp="1"/>
          </p:cNvSpPr>
          <p:nvPr>
            <p:ph type="pic" sz="quarter" idx="60" hasCustomPrompt="1"/>
          </p:nvPr>
        </p:nvSpPr>
        <p:spPr>
          <a:xfrm>
            <a:off x="3" y="3796708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5" name="Рисунок 16"/>
          <p:cNvSpPr>
            <a:spLocks noGrp="1"/>
          </p:cNvSpPr>
          <p:nvPr>
            <p:ph type="pic" sz="quarter" idx="61" hasCustomPrompt="1"/>
          </p:nvPr>
        </p:nvSpPr>
        <p:spPr>
          <a:xfrm>
            <a:off x="2166210" y="134329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7" name="Рисунок 16"/>
          <p:cNvSpPr>
            <a:spLocks noGrp="1"/>
          </p:cNvSpPr>
          <p:nvPr>
            <p:ph type="pic" sz="quarter" idx="62" hasCustomPrompt="1"/>
          </p:nvPr>
        </p:nvSpPr>
        <p:spPr>
          <a:xfrm>
            <a:off x="2166210" y="-1357851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9" name="Рисунок 16"/>
          <p:cNvSpPr>
            <a:spLocks noGrp="1"/>
          </p:cNvSpPr>
          <p:nvPr>
            <p:ph type="pic" sz="quarter" idx="64" hasCustomPrompt="1"/>
          </p:nvPr>
        </p:nvSpPr>
        <p:spPr>
          <a:xfrm>
            <a:off x="2166210" y="1631401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0" name="Рисунок 16"/>
          <p:cNvSpPr>
            <a:spLocks noGrp="1"/>
          </p:cNvSpPr>
          <p:nvPr>
            <p:ph type="pic" sz="quarter" idx="65" hasCustomPrompt="1"/>
          </p:nvPr>
        </p:nvSpPr>
        <p:spPr>
          <a:xfrm>
            <a:off x="2166210" y="-284316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2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5119378" y="1242615"/>
            <a:ext cx="3232856" cy="1513693"/>
          </a:xfrm>
          <a:prstGeom prst="rect">
            <a:avLst/>
          </a:prstGeom>
        </p:spPr>
        <p:txBody>
          <a:bodyPr vert="horz" lIns="0" tIns="201168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5110717" y="4098086"/>
            <a:ext cx="3240329" cy="364889"/>
          </a:xfrm>
        </p:spPr>
        <p:txBody>
          <a:bodyPr tIns="0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9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8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5119379" y="723922"/>
            <a:ext cx="3242169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382081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 24"/>
          <p:cNvSpPr/>
          <p:nvPr userDrawn="1"/>
        </p:nvSpPr>
        <p:spPr bwMode="auto">
          <a:xfrm>
            <a:off x="1375581" y="0"/>
            <a:ext cx="7768421" cy="5143500"/>
          </a:xfrm>
          <a:custGeom>
            <a:avLst/>
            <a:gdLst>
              <a:gd name="connsiteX0" fmla="*/ 6869416 w 10357894"/>
              <a:gd name="connsiteY0" fmla="*/ 0 h 6858000"/>
              <a:gd name="connsiteX1" fmla="*/ 10357894 w 10357894"/>
              <a:gd name="connsiteY1" fmla="*/ 0 h 6858000"/>
              <a:gd name="connsiteX2" fmla="*/ 10357894 w 10357894"/>
              <a:gd name="connsiteY2" fmla="*/ 6858000 h 6858000"/>
              <a:gd name="connsiteX3" fmla="*/ 0 w 103578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7894" h="6858000">
                <a:moveTo>
                  <a:pt x="6869416" y="0"/>
                </a:moveTo>
                <a:lnTo>
                  <a:pt x="10357894" y="0"/>
                </a:lnTo>
                <a:lnTo>
                  <a:pt x="10357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6747396" y="541736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142556" y="2165749"/>
            <a:ext cx="1619947" cy="203120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4" y="963567"/>
            <a:ext cx="2186525" cy="3233386"/>
          </a:xfrm>
          <a:prstGeom prst="rect">
            <a:avLst/>
          </a:prstGeom>
        </p:spPr>
        <p:txBody>
          <a:bodyPr vert="horz" lIns="0" tIns="201168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4936114" y="2165749"/>
            <a:ext cx="1620779" cy="203120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6731458" y="2165749"/>
            <a:ext cx="1620779" cy="203120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8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3142555" y="1083471"/>
            <a:ext cx="1611014" cy="54054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7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001</a:t>
            </a:r>
          </a:p>
        </p:txBody>
      </p:sp>
      <p:sp>
        <p:nvSpPr>
          <p:cNvPr id="39" name="Shape 427"/>
          <p:cNvSpPr>
            <a:spLocks noGrp="1"/>
          </p:cNvSpPr>
          <p:nvPr>
            <p:ph type="body" sz="quarter" idx="60" hasCustomPrompt="1"/>
          </p:nvPr>
        </p:nvSpPr>
        <p:spPr>
          <a:xfrm>
            <a:off x="4935157" y="1083471"/>
            <a:ext cx="1611014" cy="54054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7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001</a:t>
            </a:r>
          </a:p>
        </p:txBody>
      </p:sp>
      <p:sp>
        <p:nvSpPr>
          <p:cNvPr id="40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6727762" y="1083471"/>
            <a:ext cx="1611014" cy="54054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7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001</a:t>
            </a:r>
          </a:p>
        </p:txBody>
      </p:sp>
      <p:cxnSp>
        <p:nvCxnSpPr>
          <p:cNvPr id="41" name="Прямая соединительная линия 40"/>
          <p:cNvCxnSpPr/>
          <p:nvPr userDrawn="1"/>
        </p:nvCxnSpPr>
        <p:spPr>
          <a:xfrm flipV="1">
            <a:off x="4935159" y="541736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1542219" y="1"/>
            <a:ext cx="741257" cy="741254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3142556" y="1644573"/>
            <a:ext cx="1619947" cy="364889"/>
          </a:xfr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3" name="Текст 7"/>
          <p:cNvSpPr>
            <a:spLocks noGrp="1"/>
          </p:cNvSpPr>
          <p:nvPr>
            <p:ph type="body" sz="quarter" idx="62" hasCustomPrompt="1"/>
          </p:nvPr>
        </p:nvSpPr>
        <p:spPr>
          <a:xfrm>
            <a:off x="4936946" y="1644573"/>
            <a:ext cx="1619947" cy="364889"/>
          </a:xfr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4" name="Текст 7"/>
          <p:cNvSpPr>
            <a:spLocks noGrp="1"/>
          </p:cNvSpPr>
          <p:nvPr>
            <p:ph type="body" sz="quarter" idx="63" hasCustomPrompt="1"/>
          </p:nvPr>
        </p:nvSpPr>
        <p:spPr>
          <a:xfrm>
            <a:off x="6731336" y="1644572"/>
            <a:ext cx="1619947" cy="364889"/>
          </a:xfr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913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9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91552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2958445" y="1"/>
            <a:ext cx="1219370" cy="121937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7" y="2977755"/>
            <a:ext cx="2336083" cy="163262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 flipV="1">
            <a:off x="7272341" y="3387671"/>
            <a:ext cx="1079897" cy="107989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6058" y="959655"/>
            <a:ext cx="2336083" cy="1894284"/>
          </a:xfrm>
          <a:prstGeom prst="rect">
            <a:avLst/>
          </a:prstGeom>
        </p:spPr>
        <p:txBody>
          <a:bodyPr vert="horz" lIns="0" tIns="201168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1769" y="472043"/>
            <a:ext cx="2340371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2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4026312" y="-691977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3" name="Рисунок 16"/>
          <p:cNvSpPr>
            <a:spLocks noGrp="1"/>
          </p:cNvSpPr>
          <p:nvPr>
            <p:ph type="pic" sz="quarter" idx="58" hasCustomPrompt="1"/>
          </p:nvPr>
        </p:nvSpPr>
        <p:spPr>
          <a:xfrm>
            <a:off x="4026312" y="2304529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4" name="Рисунок 16"/>
          <p:cNvSpPr>
            <a:spLocks noGrp="1"/>
          </p:cNvSpPr>
          <p:nvPr>
            <p:ph type="pic" sz="quarter" idx="59" hasCustomPrompt="1"/>
          </p:nvPr>
        </p:nvSpPr>
        <p:spPr>
          <a:xfrm>
            <a:off x="4026312" y="805093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5" name="Рисунок 16"/>
          <p:cNvSpPr>
            <a:spLocks noGrp="1"/>
          </p:cNvSpPr>
          <p:nvPr>
            <p:ph type="pic" sz="quarter" idx="60" hasCustomPrompt="1"/>
          </p:nvPr>
        </p:nvSpPr>
        <p:spPr>
          <a:xfrm>
            <a:off x="4026312" y="3796708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6" name="Рисунок 16"/>
          <p:cNvSpPr>
            <a:spLocks noGrp="1"/>
          </p:cNvSpPr>
          <p:nvPr>
            <p:ph type="pic" sz="quarter" idx="61" hasCustomPrompt="1"/>
          </p:nvPr>
        </p:nvSpPr>
        <p:spPr>
          <a:xfrm>
            <a:off x="6192522" y="134329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7" name="Рисунок 16"/>
          <p:cNvSpPr>
            <a:spLocks noGrp="1"/>
          </p:cNvSpPr>
          <p:nvPr>
            <p:ph type="pic" sz="quarter" idx="62" hasCustomPrompt="1"/>
          </p:nvPr>
        </p:nvSpPr>
        <p:spPr>
          <a:xfrm>
            <a:off x="6192522" y="-1357851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8" name="Рисунок 16"/>
          <p:cNvSpPr>
            <a:spLocks noGrp="1"/>
          </p:cNvSpPr>
          <p:nvPr>
            <p:ph type="pic" sz="quarter" idx="64" hasCustomPrompt="1"/>
          </p:nvPr>
        </p:nvSpPr>
        <p:spPr>
          <a:xfrm>
            <a:off x="6192522" y="1631401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9" name="Рисунок 16"/>
          <p:cNvSpPr>
            <a:spLocks noGrp="1"/>
          </p:cNvSpPr>
          <p:nvPr>
            <p:ph type="pic" sz="quarter" idx="65" hasCustomPrompt="1"/>
          </p:nvPr>
        </p:nvSpPr>
        <p:spPr>
          <a:xfrm>
            <a:off x="6192522" y="-2850422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4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14362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59" hasCustomPrompt="1"/>
          </p:nvPr>
        </p:nvSpPr>
        <p:spPr>
          <a:xfrm>
            <a:off x="5775953" y="1782118"/>
            <a:ext cx="3368049" cy="3357575"/>
          </a:xfrm>
          <a:custGeom>
            <a:avLst/>
            <a:gdLst>
              <a:gd name="connsiteX0" fmla="*/ 6736098 w 6736098"/>
              <a:gd name="connsiteY0" fmla="*/ 0 h 6716186"/>
              <a:gd name="connsiteX1" fmla="*/ 6736098 w 6736098"/>
              <a:gd name="connsiteY1" fmla="*/ 5109808 h 6716186"/>
              <a:gd name="connsiteX2" fmla="*/ 5148023 w 6736098"/>
              <a:gd name="connsiteY2" fmla="*/ 6716186 h 6716186"/>
              <a:gd name="connsiteX3" fmla="*/ 0 w 6736098"/>
              <a:gd name="connsiteY3" fmla="*/ 6716186 h 67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6098" h="6716186">
                <a:moveTo>
                  <a:pt x="6736098" y="0"/>
                </a:moveTo>
                <a:lnTo>
                  <a:pt x="6736098" y="5109808"/>
                </a:lnTo>
                <a:lnTo>
                  <a:pt x="5148023" y="6716186"/>
                </a:lnTo>
                <a:lnTo>
                  <a:pt x="0" y="6716186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6" name="Рисунок 35"/>
          <p:cNvSpPr>
            <a:spLocks noGrp="1" noChangeAspect="1"/>
          </p:cNvSpPr>
          <p:nvPr>
            <p:ph type="pic" sz="quarter" idx="57" hasCustomPrompt="1"/>
          </p:nvPr>
        </p:nvSpPr>
        <p:spPr>
          <a:xfrm>
            <a:off x="3764201" y="2"/>
            <a:ext cx="3448193" cy="3437469"/>
          </a:xfrm>
          <a:custGeom>
            <a:avLst/>
            <a:gdLst>
              <a:gd name="connsiteX0" fmla="*/ 0 w 4569428"/>
              <a:gd name="connsiteY0" fmla="*/ 0 h 4555217"/>
              <a:gd name="connsiteX1" fmla="*/ 4569428 w 4569428"/>
              <a:gd name="connsiteY1" fmla="*/ 0 h 4555217"/>
              <a:gd name="connsiteX2" fmla="*/ 0 w 4569428"/>
              <a:gd name="connsiteY2" fmla="*/ 4555217 h 455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9428" h="4555217">
                <a:moveTo>
                  <a:pt x="0" y="0"/>
                </a:moveTo>
                <a:lnTo>
                  <a:pt x="4569428" y="0"/>
                </a:lnTo>
                <a:lnTo>
                  <a:pt x="0" y="455521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58" hasCustomPrompt="1"/>
          </p:nvPr>
        </p:nvSpPr>
        <p:spPr>
          <a:xfrm>
            <a:off x="3760956" y="-3317"/>
            <a:ext cx="5383044" cy="5143008"/>
          </a:xfrm>
          <a:custGeom>
            <a:avLst/>
            <a:gdLst>
              <a:gd name="connsiteX0" fmla="*/ 6873670 w 10766088"/>
              <a:gd name="connsiteY0" fmla="*/ 0 h 10287604"/>
              <a:gd name="connsiteX1" fmla="*/ 10766088 w 10766088"/>
              <a:gd name="connsiteY1" fmla="*/ 0 h 10287604"/>
              <a:gd name="connsiteX2" fmla="*/ 10766088 w 10766088"/>
              <a:gd name="connsiteY2" fmla="*/ 3575819 h 10287604"/>
              <a:gd name="connsiteX3" fmla="*/ 4034405 w 10766088"/>
              <a:gd name="connsiteY3" fmla="*/ 10287604 h 10287604"/>
              <a:gd name="connsiteX4" fmla="*/ 0 w 10766088"/>
              <a:gd name="connsiteY4" fmla="*/ 10287604 h 10287604"/>
              <a:gd name="connsiteX5" fmla="*/ 0 w 10766088"/>
              <a:gd name="connsiteY5" fmla="*/ 6853352 h 1028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6088" h="10287604">
                <a:moveTo>
                  <a:pt x="6873670" y="0"/>
                </a:moveTo>
                <a:lnTo>
                  <a:pt x="10766088" y="0"/>
                </a:lnTo>
                <a:lnTo>
                  <a:pt x="10766088" y="3575819"/>
                </a:lnTo>
                <a:lnTo>
                  <a:pt x="4034405" y="10287604"/>
                </a:lnTo>
                <a:lnTo>
                  <a:pt x="0" y="10287604"/>
                </a:lnTo>
                <a:lnTo>
                  <a:pt x="0" y="685335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2824756" y="1"/>
            <a:ext cx="924248" cy="92424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7" y="2977755"/>
            <a:ext cx="2541251" cy="163262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9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6058" y="1168219"/>
            <a:ext cx="2541251" cy="1685720"/>
          </a:xfrm>
          <a:prstGeom prst="rect">
            <a:avLst/>
          </a:prstGeom>
        </p:spPr>
        <p:txBody>
          <a:bodyPr vert="horz" lIns="0" tIns="201168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1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1767" y="689726"/>
            <a:ext cx="2545916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3282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59" hasCustomPrompt="1"/>
          </p:nvPr>
        </p:nvSpPr>
        <p:spPr>
          <a:xfrm>
            <a:off x="2003558" y="1774192"/>
            <a:ext cx="3375999" cy="3365501"/>
          </a:xfrm>
          <a:custGeom>
            <a:avLst/>
            <a:gdLst>
              <a:gd name="connsiteX0" fmla="*/ 6751998 w 6751998"/>
              <a:gd name="connsiteY0" fmla="*/ 0 h 6732040"/>
              <a:gd name="connsiteX1" fmla="*/ 6751998 w 6751998"/>
              <a:gd name="connsiteY1" fmla="*/ 6732040 h 6732040"/>
              <a:gd name="connsiteX2" fmla="*/ 0 w 6751998"/>
              <a:gd name="connsiteY2" fmla="*/ 6732040 h 673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51998" h="6732040">
                <a:moveTo>
                  <a:pt x="6751998" y="0"/>
                </a:moveTo>
                <a:lnTo>
                  <a:pt x="6751998" y="6732040"/>
                </a:lnTo>
                <a:lnTo>
                  <a:pt x="0" y="673204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6" name="Рисунок 35"/>
          <p:cNvSpPr>
            <a:spLocks noGrp="1" noChangeAspect="1"/>
          </p:cNvSpPr>
          <p:nvPr>
            <p:ph type="pic" sz="quarter" idx="57" hasCustomPrompt="1"/>
          </p:nvPr>
        </p:nvSpPr>
        <p:spPr>
          <a:xfrm>
            <a:off x="-396" y="2"/>
            <a:ext cx="3448193" cy="3437469"/>
          </a:xfrm>
          <a:custGeom>
            <a:avLst/>
            <a:gdLst>
              <a:gd name="connsiteX0" fmla="*/ 0 w 4569428"/>
              <a:gd name="connsiteY0" fmla="*/ 0 h 4555217"/>
              <a:gd name="connsiteX1" fmla="*/ 4569428 w 4569428"/>
              <a:gd name="connsiteY1" fmla="*/ 0 h 4555217"/>
              <a:gd name="connsiteX2" fmla="*/ 0 w 4569428"/>
              <a:gd name="connsiteY2" fmla="*/ 4555217 h 455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9428" h="4555217">
                <a:moveTo>
                  <a:pt x="0" y="0"/>
                </a:moveTo>
                <a:lnTo>
                  <a:pt x="4569428" y="0"/>
                </a:lnTo>
                <a:lnTo>
                  <a:pt x="0" y="455521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58" hasCustomPrompt="1"/>
          </p:nvPr>
        </p:nvSpPr>
        <p:spPr>
          <a:xfrm>
            <a:off x="1" y="2"/>
            <a:ext cx="5382950" cy="5139690"/>
          </a:xfrm>
          <a:custGeom>
            <a:avLst/>
            <a:gdLst>
              <a:gd name="connsiteX0" fmla="*/ 6851798 w 10765899"/>
              <a:gd name="connsiteY0" fmla="*/ 0 h 10280967"/>
              <a:gd name="connsiteX1" fmla="*/ 10765899 w 10765899"/>
              <a:gd name="connsiteY1" fmla="*/ 0 h 10280967"/>
              <a:gd name="connsiteX2" fmla="*/ 10765899 w 10765899"/>
              <a:gd name="connsiteY2" fmla="*/ 3554199 h 10280967"/>
              <a:gd name="connsiteX3" fmla="*/ 4019189 w 10765899"/>
              <a:gd name="connsiteY3" fmla="*/ 10280967 h 10280967"/>
              <a:gd name="connsiteX4" fmla="*/ 0 w 10765899"/>
              <a:gd name="connsiteY4" fmla="*/ 10280967 h 10280967"/>
              <a:gd name="connsiteX5" fmla="*/ 0 w 10765899"/>
              <a:gd name="connsiteY5" fmla="*/ 6831544 h 10280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5899" h="10280967">
                <a:moveTo>
                  <a:pt x="6851798" y="0"/>
                </a:moveTo>
                <a:lnTo>
                  <a:pt x="10765899" y="0"/>
                </a:lnTo>
                <a:lnTo>
                  <a:pt x="10765899" y="3554199"/>
                </a:lnTo>
                <a:lnTo>
                  <a:pt x="4019189" y="10280967"/>
                </a:lnTo>
                <a:lnTo>
                  <a:pt x="0" y="10280967"/>
                </a:lnTo>
                <a:lnTo>
                  <a:pt x="0" y="683154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7385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6192441" y="2912197"/>
            <a:ext cx="2159794" cy="1763858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 flipV="1">
            <a:off x="7990115" y="1488104"/>
            <a:ext cx="1151385" cy="115138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6192444" y="1095727"/>
            <a:ext cx="2159794" cy="1673606"/>
          </a:xfrm>
          <a:prstGeom prst="rect">
            <a:avLst/>
          </a:prstGeom>
        </p:spPr>
        <p:txBody>
          <a:bodyPr vert="horz" lIns="0" tIns="0" rIns="0" bIns="27432" rtlCol="0" anchor="ctr" anchorCtr="0">
            <a:noAutofit/>
          </a:bodyPr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300" b="0" kern="1200" dirty="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H2 Title here</a:t>
            </a:r>
          </a:p>
        </p:txBody>
      </p:sp>
      <p:sp>
        <p:nvSpPr>
          <p:cNvPr id="2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6192441" y="689726"/>
            <a:ext cx="2159794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3445623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/>
      <p:bldP spid="10" grpId="0">
        <p:tmplLst>
          <p:tmpl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iterate type="lt">
                    <p:tmPct val="2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 hasCustomPrompt="1"/>
          </p:nvPr>
        </p:nvSpPr>
        <p:spPr>
          <a:xfrm>
            <a:off x="250961" y="405896"/>
            <a:ext cx="2161123" cy="4467335"/>
          </a:xfrm>
          <a:custGeom>
            <a:avLst/>
            <a:gdLst>
              <a:gd name="connsiteX0" fmla="*/ 2341815 w 4322246"/>
              <a:gd name="connsiteY0" fmla="*/ 0 h 8936050"/>
              <a:gd name="connsiteX1" fmla="*/ 4322246 w 4322246"/>
              <a:gd name="connsiteY1" fmla="*/ 0 h 8936050"/>
              <a:gd name="connsiteX2" fmla="*/ 4322246 w 4322246"/>
              <a:gd name="connsiteY2" fmla="*/ 8936050 h 8936050"/>
              <a:gd name="connsiteX3" fmla="*/ 0 w 4322246"/>
              <a:gd name="connsiteY3" fmla="*/ 8936050 h 8936050"/>
              <a:gd name="connsiteX4" fmla="*/ 0 w 4322246"/>
              <a:gd name="connsiteY4" fmla="*/ 2334892 h 893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2246" h="8936050">
                <a:moveTo>
                  <a:pt x="2341815" y="0"/>
                </a:moveTo>
                <a:lnTo>
                  <a:pt x="4322246" y="0"/>
                </a:lnTo>
                <a:lnTo>
                  <a:pt x="4322246" y="8936050"/>
                </a:lnTo>
                <a:lnTo>
                  <a:pt x="0" y="8936050"/>
                </a:lnTo>
                <a:lnTo>
                  <a:pt x="0" y="2334892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7" name="Рисунок 13"/>
          <p:cNvSpPr>
            <a:spLocks noGrp="1"/>
          </p:cNvSpPr>
          <p:nvPr>
            <p:ph type="pic" sz="quarter" idx="11" hasCustomPrompt="1"/>
          </p:nvPr>
        </p:nvSpPr>
        <p:spPr>
          <a:xfrm>
            <a:off x="2412080" y="405896"/>
            <a:ext cx="2158716" cy="446733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8" name="Рисунок 13"/>
          <p:cNvSpPr>
            <a:spLocks noGrp="1"/>
          </p:cNvSpPr>
          <p:nvPr>
            <p:ph type="pic" sz="quarter" idx="12" hasCustomPrompt="1"/>
          </p:nvPr>
        </p:nvSpPr>
        <p:spPr>
          <a:xfrm>
            <a:off x="4570799" y="405896"/>
            <a:ext cx="2161123" cy="4467335"/>
          </a:xfrm>
          <a:prstGeom prst="rect">
            <a:avLst/>
          </a:prstGeom>
          <a:solidFill>
            <a:schemeClr val="tx1">
              <a:alpha val="5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 hasCustomPrompt="1"/>
          </p:nvPr>
        </p:nvSpPr>
        <p:spPr>
          <a:xfrm>
            <a:off x="6731923" y="405896"/>
            <a:ext cx="2161123" cy="4467335"/>
          </a:xfrm>
          <a:custGeom>
            <a:avLst/>
            <a:gdLst>
              <a:gd name="connsiteX0" fmla="*/ 0 w 4322246"/>
              <a:gd name="connsiteY0" fmla="*/ 0 h 8936050"/>
              <a:gd name="connsiteX1" fmla="*/ 4322246 w 4322246"/>
              <a:gd name="connsiteY1" fmla="*/ 0 h 8936050"/>
              <a:gd name="connsiteX2" fmla="*/ 4322246 w 4322246"/>
              <a:gd name="connsiteY2" fmla="*/ 6982247 h 8936050"/>
              <a:gd name="connsiteX3" fmla="*/ 2362650 w 4322246"/>
              <a:gd name="connsiteY3" fmla="*/ 8936050 h 8936050"/>
              <a:gd name="connsiteX4" fmla="*/ 0 w 4322246"/>
              <a:gd name="connsiteY4" fmla="*/ 8936050 h 893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2246" h="8936050">
                <a:moveTo>
                  <a:pt x="0" y="0"/>
                </a:moveTo>
                <a:lnTo>
                  <a:pt x="4322246" y="0"/>
                </a:lnTo>
                <a:lnTo>
                  <a:pt x="4322246" y="6982247"/>
                </a:lnTo>
                <a:lnTo>
                  <a:pt x="2362650" y="8936050"/>
                </a:lnTo>
                <a:lnTo>
                  <a:pt x="0" y="893605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9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7385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0" name="Рисунок 13"/>
          <p:cNvSpPr>
            <a:spLocks noGrp="1"/>
          </p:cNvSpPr>
          <p:nvPr>
            <p:ph type="pic" sz="quarter" idx="14" hasCustomPrompt="1"/>
          </p:nvPr>
        </p:nvSpPr>
        <p:spPr>
          <a:xfrm rot="2700000">
            <a:off x="1401784" y="-4033642"/>
            <a:ext cx="2330990" cy="9929791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Рисунок 13"/>
          <p:cNvSpPr>
            <a:spLocks noGrp="1"/>
          </p:cNvSpPr>
          <p:nvPr>
            <p:ph type="pic" sz="quarter" idx="15" hasCustomPrompt="1"/>
          </p:nvPr>
        </p:nvSpPr>
        <p:spPr>
          <a:xfrm rot="2700000">
            <a:off x="2890969" y="-2217410"/>
            <a:ext cx="2330990" cy="9929791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Рисунок 13"/>
          <p:cNvSpPr>
            <a:spLocks noGrp="1"/>
          </p:cNvSpPr>
          <p:nvPr>
            <p:ph type="pic" sz="quarter" idx="16" hasCustomPrompt="1"/>
          </p:nvPr>
        </p:nvSpPr>
        <p:spPr>
          <a:xfrm rot="2700000">
            <a:off x="5736751" y="-1757824"/>
            <a:ext cx="2330990" cy="9929791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58568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248" userDrawn="1">
          <p15:clr>
            <a:srgbClr val="FBAE40"/>
          </p15:clr>
        </p15:guide>
        <p15:guide id="6" orient="horz" pos="9187" userDrawn="1">
          <p15:clr>
            <a:srgbClr val="FBAE40"/>
          </p15:clr>
        </p15:guide>
        <p15:guide id="7" orient="horz" pos="10207" userDrawn="1">
          <p15:clr>
            <a:srgbClr val="FBAE40"/>
          </p15:clr>
        </p15:guide>
        <p15:guide id="8" orient="horz" pos="1122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20" hasCustomPrompt="1"/>
          </p:nvPr>
        </p:nvSpPr>
        <p:spPr>
          <a:xfrm>
            <a:off x="6024406" y="2024390"/>
            <a:ext cx="3119594" cy="3119113"/>
          </a:xfrm>
          <a:custGeom>
            <a:avLst/>
            <a:gdLst>
              <a:gd name="connsiteX0" fmla="*/ 6239188 w 6239188"/>
              <a:gd name="connsiteY0" fmla="*/ 0 h 6239188"/>
              <a:gd name="connsiteX1" fmla="*/ 6239188 w 6239188"/>
              <a:gd name="connsiteY1" fmla="*/ 6239188 h 6239188"/>
              <a:gd name="connsiteX2" fmla="*/ 0 w 6239188"/>
              <a:gd name="connsiteY2" fmla="*/ 6239188 h 623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9188" h="6239188">
                <a:moveTo>
                  <a:pt x="6239188" y="0"/>
                </a:moveTo>
                <a:lnTo>
                  <a:pt x="6239188" y="6239188"/>
                </a:lnTo>
                <a:lnTo>
                  <a:pt x="0" y="62391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9" hasCustomPrompt="1"/>
          </p:nvPr>
        </p:nvSpPr>
        <p:spPr>
          <a:xfrm>
            <a:off x="2727069" y="0"/>
            <a:ext cx="6416933" cy="5143500"/>
          </a:xfrm>
          <a:custGeom>
            <a:avLst/>
            <a:gdLst>
              <a:gd name="connsiteX0" fmla="*/ 10288588 w 12833866"/>
              <a:gd name="connsiteY0" fmla="*/ 0 h 10288588"/>
              <a:gd name="connsiteX1" fmla="*/ 12833866 w 12833866"/>
              <a:gd name="connsiteY1" fmla="*/ 0 h 10288588"/>
              <a:gd name="connsiteX2" fmla="*/ 12833866 w 12833866"/>
              <a:gd name="connsiteY2" fmla="*/ 4048772 h 10288588"/>
              <a:gd name="connsiteX3" fmla="*/ 6594050 w 12833866"/>
              <a:gd name="connsiteY3" fmla="*/ 10288588 h 10288588"/>
              <a:gd name="connsiteX4" fmla="*/ 0 w 12833866"/>
              <a:gd name="connsiteY4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3866" h="10288588">
                <a:moveTo>
                  <a:pt x="10288588" y="0"/>
                </a:moveTo>
                <a:lnTo>
                  <a:pt x="12833866" y="0"/>
                </a:lnTo>
                <a:lnTo>
                  <a:pt x="12833866" y="4048772"/>
                </a:lnTo>
                <a:lnTo>
                  <a:pt x="659405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8" hasCustomPrompt="1"/>
          </p:nvPr>
        </p:nvSpPr>
        <p:spPr>
          <a:xfrm>
            <a:off x="2" y="0"/>
            <a:ext cx="7877695" cy="5143500"/>
          </a:xfrm>
          <a:custGeom>
            <a:avLst/>
            <a:gdLst>
              <a:gd name="connsiteX0" fmla="*/ 9161339 w 15755390"/>
              <a:gd name="connsiteY0" fmla="*/ 0 h 10288588"/>
              <a:gd name="connsiteX1" fmla="*/ 15755390 w 15755390"/>
              <a:gd name="connsiteY1" fmla="*/ 0 h 10288588"/>
              <a:gd name="connsiteX2" fmla="*/ 5466803 w 15755390"/>
              <a:gd name="connsiteY2" fmla="*/ 10288588 h 10288588"/>
              <a:gd name="connsiteX3" fmla="*/ 0 w 15755390"/>
              <a:gd name="connsiteY3" fmla="*/ 10288588 h 10288588"/>
              <a:gd name="connsiteX4" fmla="*/ 0 w 15755390"/>
              <a:gd name="connsiteY4" fmla="*/ 9161339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55390" h="10288588">
                <a:moveTo>
                  <a:pt x="9161339" y="0"/>
                </a:moveTo>
                <a:lnTo>
                  <a:pt x="15755390" y="0"/>
                </a:lnTo>
                <a:lnTo>
                  <a:pt x="5466803" y="10288588"/>
                </a:lnTo>
                <a:lnTo>
                  <a:pt x="0" y="10288588"/>
                </a:lnTo>
                <a:lnTo>
                  <a:pt x="0" y="916133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586748" cy="4586040"/>
          </a:xfrm>
          <a:custGeom>
            <a:avLst/>
            <a:gdLst>
              <a:gd name="connsiteX0" fmla="*/ 2579446 w 9173496"/>
              <a:gd name="connsiteY0" fmla="*/ 0 h 9173496"/>
              <a:gd name="connsiteX1" fmla="*/ 9173496 w 9173496"/>
              <a:gd name="connsiteY1" fmla="*/ 0 h 9173496"/>
              <a:gd name="connsiteX2" fmla="*/ 0 w 9173496"/>
              <a:gd name="connsiteY2" fmla="*/ 9173496 h 9173496"/>
              <a:gd name="connsiteX3" fmla="*/ 0 w 9173496"/>
              <a:gd name="connsiteY3" fmla="*/ 2579445 h 917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3496" h="9173496">
                <a:moveTo>
                  <a:pt x="2579446" y="0"/>
                </a:moveTo>
                <a:lnTo>
                  <a:pt x="9173496" y="0"/>
                </a:lnTo>
                <a:lnTo>
                  <a:pt x="0" y="9173496"/>
                </a:lnTo>
                <a:lnTo>
                  <a:pt x="0" y="257944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9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7385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56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</p:spTree>
    <p:extLst>
      <p:ext uri="{BB962C8B-B14F-4D97-AF65-F5344CB8AC3E}">
        <p14:creationId xmlns:p14="http://schemas.microsoft.com/office/powerpoint/2010/main" val="92620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248" userDrawn="1">
          <p15:clr>
            <a:srgbClr val="FBAE40"/>
          </p15:clr>
        </p15:guide>
        <p15:guide id="6" orient="horz" pos="9187" userDrawn="1">
          <p15:clr>
            <a:srgbClr val="FBAE40"/>
          </p15:clr>
        </p15:guide>
        <p15:guide id="7" orient="horz" pos="10207" userDrawn="1">
          <p15:clr>
            <a:srgbClr val="FBAE40"/>
          </p15:clr>
        </p15:guide>
        <p15:guide id="8" orient="horz" pos="11228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20" hasCustomPrompt="1"/>
          </p:nvPr>
        </p:nvSpPr>
        <p:spPr>
          <a:xfrm>
            <a:off x="2318391" y="0"/>
            <a:ext cx="6825610" cy="5143500"/>
          </a:xfrm>
          <a:custGeom>
            <a:avLst/>
            <a:gdLst>
              <a:gd name="connsiteX0" fmla="*/ 10288588 w 13651219"/>
              <a:gd name="connsiteY0" fmla="*/ 0 h 10288588"/>
              <a:gd name="connsiteX1" fmla="*/ 13651219 w 13651219"/>
              <a:gd name="connsiteY1" fmla="*/ 0 h 10288588"/>
              <a:gd name="connsiteX2" fmla="*/ 13651219 w 13651219"/>
              <a:gd name="connsiteY2" fmla="*/ 10288588 h 10288588"/>
              <a:gd name="connsiteX3" fmla="*/ 0 w 13651219"/>
              <a:gd name="connsiteY3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51219" h="10288588">
                <a:moveTo>
                  <a:pt x="10288588" y="0"/>
                </a:moveTo>
                <a:lnTo>
                  <a:pt x="13651219" y="0"/>
                </a:lnTo>
                <a:lnTo>
                  <a:pt x="13651219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9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7385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2" y="0"/>
            <a:ext cx="7477433" cy="5143500"/>
          </a:xfrm>
          <a:custGeom>
            <a:avLst/>
            <a:gdLst>
              <a:gd name="connsiteX0" fmla="*/ 3700321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25368" h="10288588">
                <a:moveTo>
                  <a:pt x="3700321" y="0"/>
                </a:moveTo>
                <a:lnTo>
                  <a:pt x="14925368" y="0"/>
                </a:lnTo>
                <a:lnTo>
                  <a:pt x="4636780" y="10288588"/>
                </a:lnTo>
                <a:lnTo>
                  <a:pt x="0" y="10288588"/>
                </a:lnTo>
                <a:lnTo>
                  <a:pt x="0" y="370032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56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  <p:sp>
        <p:nvSpPr>
          <p:cNvPr id="1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688528" y="4128495"/>
            <a:ext cx="2545916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0" name="Shape 427"/>
          <p:cNvSpPr>
            <a:spLocks noGrp="1"/>
          </p:cNvSpPr>
          <p:nvPr>
            <p:ph type="body" sz="quarter" idx="57" hasCustomPrompt="1"/>
          </p:nvPr>
        </p:nvSpPr>
        <p:spPr>
          <a:xfrm>
            <a:off x="4103209" y="4128495"/>
            <a:ext cx="2545916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144990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248" userDrawn="1">
          <p15:clr>
            <a:srgbClr val="FBAE40"/>
          </p15:clr>
        </p15:guide>
        <p15:guide id="6" orient="horz" pos="9187" userDrawn="1">
          <p15:clr>
            <a:srgbClr val="FBAE40"/>
          </p15:clr>
        </p15:guide>
        <p15:guide id="7" orient="horz" pos="10207" userDrawn="1">
          <p15:clr>
            <a:srgbClr val="FBAE40"/>
          </p15:clr>
        </p15:guide>
        <p15:guide id="8" orient="horz" pos="11228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5"/>
          <p:cNvSpPr>
            <a:spLocks noGrp="1"/>
          </p:cNvSpPr>
          <p:nvPr>
            <p:ph type="pic" sz="quarter" idx="42" hasCustomPrompt="1"/>
          </p:nvPr>
        </p:nvSpPr>
        <p:spPr>
          <a:xfrm>
            <a:off x="2802196" y="144789"/>
            <a:ext cx="2281465" cy="3851122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43" hasCustomPrompt="1"/>
          </p:nvPr>
        </p:nvSpPr>
        <p:spPr>
          <a:xfrm>
            <a:off x="4195967" y="2"/>
            <a:ext cx="3041449" cy="5133977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Полилиния 17"/>
          <p:cNvSpPr/>
          <p:nvPr userDrawn="1"/>
        </p:nvSpPr>
        <p:spPr bwMode="auto">
          <a:xfrm>
            <a:off x="1" y="2"/>
            <a:ext cx="3672686" cy="3655219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0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Рисунок 15"/>
          <p:cNvSpPr>
            <a:spLocks noGrp="1"/>
          </p:cNvSpPr>
          <p:nvPr>
            <p:ph type="pic" sz="quarter" idx="18" hasCustomPrompt="1"/>
          </p:nvPr>
        </p:nvSpPr>
        <p:spPr>
          <a:xfrm>
            <a:off x="782255" y="58986"/>
            <a:ext cx="1677279" cy="2831254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7" name="Рисунок 15"/>
          <p:cNvSpPr>
            <a:spLocks noGrp="1"/>
          </p:cNvSpPr>
          <p:nvPr>
            <p:ph type="pic" sz="quarter" idx="44" hasCustomPrompt="1"/>
          </p:nvPr>
        </p:nvSpPr>
        <p:spPr>
          <a:xfrm>
            <a:off x="5865516" y="82204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0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0463" y="685532"/>
            <a:ext cx="3305289" cy="33199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789982" y="4477269"/>
            <a:ext cx="7563444" cy="364889"/>
          </a:xfrm>
        </p:spPr>
        <p:txBody>
          <a:bodyPr tIns="0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5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49997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1" grpId="0" animBg="1"/>
      <p:bldP spid="17" grpId="0" animBg="1"/>
      <p:bldP spid="20" grpId="0"/>
      <p:bldP spid="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 userDrawn="1"/>
        </p:nvSpPr>
        <p:spPr bwMode="auto">
          <a:xfrm>
            <a:off x="2" y="2"/>
            <a:ext cx="6525189" cy="5139690"/>
          </a:xfrm>
          <a:custGeom>
            <a:avLst/>
            <a:gdLst>
              <a:gd name="connsiteX0" fmla="*/ 3186857 w 13050378"/>
              <a:gd name="connsiteY0" fmla="*/ 0 h 10280967"/>
              <a:gd name="connsiteX1" fmla="*/ 13050378 w 13050378"/>
              <a:gd name="connsiteY1" fmla="*/ 0 h 10280967"/>
              <a:gd name="connsiteX2" fmla="*/ 2750352 w 13050378"/>
              <a:gd name="connsiteY2" fmla="*/ 10280967 h 10280967"/>
              <a:gd name="connsiteX3" fmla="*/ 0 w 13050378"/>
              <a:gd name="connsiteY3" fmla="*/ 10280967 h 10280967"/>
              <a:gd name="connsiteX4" fmla="*/ 0 w 13050378"/>
              <a:gd name="connsiteY4" fmla="*/ 3180958 h 10280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0378" h="10280967">
                <a:moveTo>
                  <a:pt x="3186857" y="0"/>
                </a:moveTo>
                <a:lnTo>
                  <a:pt x="13050378" y="0"/>
                </a:lnTo>
                <a:lnTo>
                  <a:pt x="2750352" y="10280967"/>
                </a:lnTo>
                <a:lnTo>
                  <a:pt x="0" y="10280967"/>
                </a:lnTo>
                <a:lnTo>
                  <a:pt x="0" y="318095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0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18" hasCustomPrompt="1"/>
          </p:nvPr>
        </p:nvSpPr>
        <p:spPr>
          <a:xfrm>
            <a:off x="567135" y="144788"/>
            <a:ext cx="8015225" cy="5052552"/>
          </a:xfrm>
          <a:custGeom>
            <a:avLst/>
            <a:gdLst>
              <a:gd name="connsiteX0" fmla="*/ 10686967 w 10686967"/>
              <a:gd name="connsiteY0" fmla="*/ 1070600 h 6736736"/>
              <a:gd name="connsiteX1" fmla="*/ 10686967 w 10686967"/>
              <a:gd name="connsiteY1" fmla="*/ 3065993 h 6736736"/>
              <a:gd name="connsiteX2" fmla="*/ 7799754 w 10686967"/>
              <a:gd name="connsiteY2" fmla="*/ 5944227 h 6736736"/>
              <a:gd name="connsiteX3" fmla="*/ 7799754 w 10686967"/>
              <a:gd name="connsiteY3" fmla="*/ 3948834 h 6736736"/>
              <a:gd name="connsiteX4" fmla="*/ 8219545 w 10686967"/>
              <a:gd name="connsiteY4" fmla="*/ 659163 h 6736736"/>
              <a:gd name="connsiteX5" fmla="*/ 8219545 w 10686967"/>
              <a:gd name="connsiteY5" fmla="*/ 3147484 h 6736736"/>
              <a:gd name="connsiteX6" fmla="*/ 4619095 w 10686967"/>
              <a:gd name="connsiteY6" fmla="*/ 6736736 h 6736736"/>
              <a:gd name="connsiteX7" fmla="*/ 4619095 w 10686967"/>
              <a:gd name="connsiteY7" fmla="*/ 4248415 h 6736736"/>
              <a:gd name="connsiteX8" fmla="*/ 2459302 w 10686967"/>
              <a:gd name="connsiteY8" fmla="*/ 529263 h 6736736"/>
              <a:gd name="connsiteX9" fmla="*/ 2459302 w 10686967"/>
              <a:gd name="connsiteY9" fmla="*/ 2228922 h 6736736"/>
              <a:gd name="connsiteX10" fmla="*/ 0 w 10686967"/>
              <a:gd name="connsiteY10" fmla="*/ 4680575 h 6736736"/>
              <a:gd name="connsiteX11" fmla="*/ 0 w 10686967"/>
              <a:gd name="connsiteY11" fmla="*/ 2980917 h 6736736"/>
              <a:gd name="connsiteX12" fmla="*/ 6022031 w 10686967"/>
              <a:gd name="connsiteY12" fmla="*/ 0 h 6736736"/>
              <a:gd name="connsiteX13" fmla="*/ 6022031 w 10686967"/>
              <a:gd name="connsiteY13" fmla="*/ 2597109 h 6736736"/>
              <a:gd name="connsiteX14" fmla="*/ 2264171 w 10686967"/>
              <a:gd name="connsiteY14" fmla="*/ 6343282 h 6736736"/>
              <a:gd name="connsiteX15" fmla="*/ 2264171 w 10686967"/>
              <a:gd name="connsiteY15" fmla="*/ 3746173 h 673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86967" h="6736736">
                <a:moveTo>
                  <a:pt x="10686967" y="1070600"/>
                </a:moveTo>
                <a:lnTo>
                  <a:pt x="10686967" y="3065993"/>
                </a:lnTo>
                <a:lnTo>
                  <a:pt x="7799754" y="5944227"/>
                </a:lnTo>
                <a:lnTo>
                  <a:pt x="7799754" y="3948834"/>
                </a:lnTo>
                <a:close/>
                <a:moveTo>
                  <a:pt x="8219545" y="659163"/>
                </a:moveTo>
                <a:lnTo>
                  <a:pt x="8219545" y="3147484"/>
                </a:lnTo>
                <a:lnTo>
                  <a:pt x="4619095" y="6736736"/>
                </a:lnTo>
                <a:lnTo>
                  <a:pt x="4619095" y="4248415"/>
                </a:lnTo>
                <a:close/>
                <a:moveTo>
                  <a:pt x="2459302" y="529263"/>
                </a:moveTo>
                <a:lnTo>
                  <a:pt x="2459302" y="2228922"/>
                </a:lnTo>
                <a:lnTo>
                  <a:pt x="0" y="4680575"/>
                </a:lnTo>
                <a:lnTo>
                  <a:pt x="0" y="2980917"/>
                </a:lnTo>
                <a:close/>
                <a:moveTo>
                  <a:pt x="6022031" y="0"/>
                </a:moveTo>
                <a:lnTo>
                  <a:pt x="6022031" y="2597109"/>
                </a:lnTo>
                <a:lnTo>
                  <a:pt x="2264171" y="6343282"/>
                </a:lnTo>
                <a:lnTo>
                  <a:pt x="2264171" y="3746173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2" name="Shape 922"/>
          <p:cNvSpPr>
            <a:spLocks noGrp="1"/>
          </p:cNvSpPr>
          <p:nvPr>
            <p:ph type="body" sz="quarter" idx="44" hasCustomPrompt="1"/>
          </p:nvPr>
        </p:nvSpPr>
        <p:spPr>
          <a:xfrm rot="18900000">
            <a:off x="-1008877" y="1726957"/>
            <a:ext cx="7536793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789982" y="4477269"/>
            <a:ext cx="7563444" cy="364889"/>
          </a:xfrm>
        </p:spPr>
        <p:txBody>
          <a:bodyPr tIns="0">
            <a:noAutofit/>
          </a:bodyPr>
          <a:lstStyle>
            <a:lvl1pPr algn="ctr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5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81300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41667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>
        <p:tmplLst>
          <p:tmpl>
            <p:tnLst>
              <p:par>
                <p:cTn presetID="2" presetClass="entr" presetSubtype="3" decel="41667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8" name="Полилиния 27"/>
          <p:cNvSpPr/>
          <p:nvPr userDrawn="1"/>
        </p:nvSpPr>
        <p:spPr bwMode="auto">
          <a:xfrm>
            <a:off x="2412209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766" y="811881"/>
            <a:ext cx="3780234" cy="1274052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>
            <a:lvl1pPr defTabSz="270662">
              <a:lnSpc>
                <a:spcPct val="100000"/>
              </a:lnSpc>
              <a:defRPr sz="4049"/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5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Прямая соединительная линия 28"/>
          <p:cNvCxnSpPr/>
          <p:nvPr userDrawn="1"/>
        </p:nvCxnSpPr>
        <p:spPr>
          <a:xfrm flipV="1">
            <a:off x="1871666" y="131920"/>
            <a:ext cx="826717" cy="82671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 userDrawn="1"/>
        </p:nvCxnSpPr>
        <p:spPr>
          <a:xfrm flipV="1">
            <a:off x="4553882" y="274712"/>
            <a:ext cx="549489" cy="54948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/>
          <p:cNvSpPr>
            <a:spLocks noGrp="1"/>
          </p:cNvSpPr>
          <p:nvPr>
            <p:ph type="pic" sz="quarter" idx="45" hasCustomPrompt="1"/>
          </p:nvPr>
        </p:nvSpPr>
        <p:spPr>
          <a:xfrm>
            <a:off x="3500086" y="4"/>
            <a:ext cx="5643914" cy="5143499"/>
          </a:xfrm>
          <a:custGeom>
            <a:avLst/>
            <a:gdLst>
              <a:gd name="connsiteX0" fmla="*/ 11287827 w 11287827"/>
              <a:gd name="connsiteY0" fmla="*/ 4471617 h 10288586"/>
              <a:gd name="connsiteX1" fmla="*/ 11287827 w 11287827"/>
              <a:gd name="connsiteY1" fmla="*/ 7793667 h 10288586"/>
              <a:gd name="connsiteX2" fmla="*/ 8785513 w 11287827"/>
              <a:gd name="connsiteY2" fmla="*/ 10288585 h 10288586"/>
              <a:gd name="connsiteX3" fmla="*/ 6481763 w 11287827"/>
              <a:gd name="connsiteY3" fmla="*/ 10288585 h 10288586"/>
              <a:gd name="connsiteX4" fmla="*/ 6481763 w 11287827"/>
              <a:gd name="connsiteY4" fmla="*/ 9263473 h 10288586"/>
              <a:gd name="connsiteX5" fmla="*/ 6190914 w 11287827"/>
              <a:gd name="connsiteY5" fmla="*/ 0 h 10288586"/>
              <a:gd name="connsiteX6" fmla="*/ 9699768 w 11287827"/>
              <a:gd name="connsiteY6" fmla="*/ 0 h 10288586"/>
              <a:gd name="connsiteX7" fmla="*/ 9699768 w 11287827"/>
              <a:gd name="connsiteY7" fmla="*/ 3206199 h 10288586"/>
              <a:gd name="connsiteX8" fmla="*/ 2596383 w 11287827"/>
              <a:gd name="connsiteY8" fmla="*/ 10288586 h 10288586"/>
              <a:gd name="connsiteX9" fmla="*/ 0 w 11287827"/>
              <a:gd name="connsiteY9" fmla="*/ 10288586 h 10288586"/>
              <a:gd name="connsiteX10" fmla="*/ 0 w 11287827"/>
              <a:gd name="connsiteY10" fmla="*/ 6172614 h 10288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87827" h="10288586">
                <a:moveTo>
                  <a:pt x="11287827" y="4471617"/>
                </a:moveTo>
                <a:lnTo>
                  <a:pt x="11287827" y="7793667"/>
                </a:lnTo>
                <a:lnTo>
                  <a:pt x="8785513" y="10288585"/>
                </a:lnTo>
                <a:lnTo>
                  <a:pt x="6481763" y="10288585"/>
                </a:lnTo>
                <a:lnTo>
                  <a:pt x="6481763" y="9263473"/>
                </a:lnTo>
                <a:close/>
                <a:moveTo>
                  <a:pt x="6190914" y="0"/>
                </a:moveTo>
                <a:lnTo>
                  <a:pt x="9699768" y="0"/>
                </a:lnTo>
                <a:lnTo>
                  <a:pt x="9699768" y="3206199"/>
                </a:lnTo>
                <a:lnTo>
                  <a:pt x="2596383" y="10288586"/>
                </a:lnTo>
                <a:lnTo>
                  <a:pt x="0" y="10288586"/>
                </a:lnTo>
                <a:lnTo>
                  <a:pt x="0" y="617261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36" name="Прямая соединительная линия 35"/>
          <p:cNvCxnSpPr/>
          <p:nvPr userDrawn="1"/>
        </p:nvCxnSpPr>
        <p:spPr>
          <a:xfrm flipV="1">
            <a:off x="7821198" y="2301481"/>
            <a:ext cx="913139" cy="9131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801031" y="2576099"/>
            <a:ext cx="1611050" cy="807657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2412206" y="2576099"/>
            <a:ext cx="719931" cy="803307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791992" y="3519490"/>
            <a:ext cx="2340146" cy="10822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write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801031" y="2170631"/>
            <a:ext cx="1611050" cy="336555"/>
          </a:xfr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2412206" y="2170631"/>
            <a:ext cx="719931" cy="336555"/>
          </a:xfr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</a:t>
            </a:r>
          </a:p>
        </p:txBody>
      </p:sp>
      <p:sp>
        <p:nvSpPr>
          <p:cNvPr id="1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5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01288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7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 flipV="1">
            <a:off x="8343902" y="3932322"/>
            <a:ext cx="805175" cy="805176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 userDrawn="1"/>
        </p:nvCxnSpPr>
        <p:spPr>
          <a:xfrm flipV="1">
            <a:off x="5112547" y="141706"/>
            <a:ext cx="528599" cy="52859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 userDrawn="1"/>
        </p:nvCxnSpPr>
        <p:spPr>
          <a:xfrm flipV="1">
            <a:off x="251224" y="571265"/>
            <a:ext cx="1071584" cy="107158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/>
          <p:cNvSpPr>
            <a:spLocks noGrp="1"/>
          </p:cNvSpPr>
          <p:nvPr>
            <p:ph type="pic" sz="quarter" idx="45" hasCustomPrompt="1"/>
          </p:nvPr>
        </p:nvSpPr>
        <p:spPr>
          <a:xfrm>
            <a:off x="4857037" y="-2981"/>
            <a:ext cx="4286966" cy="5142672"/>
          </a:xfrm>
          <a:custGeom>
            <a:avLst/>
            <a:gdLst>
              <a:gd name="connsiteX0" fmla="*/ 6916724 w 8573933"/>
              <a:gd name="connsiteY0" fmla="*/ 0 h 10286931"/>
              <a:gd name="connsiteX1" fmla="*/ 8573933 w 8573933"/>
              <a:gd name="connsiteY1" fmla="*/ 0 h 10286931"/>
              <a:gd name="connsiteX2" fmla="*/ 8573933 w 8573933"/>
              <a:gd name="connsiteY2" fmla="*/ 5013072 h 10286931"/>
              <a:gd name="connsiteX3" fmla="*/ 3284436 w 8573933"/>
              <a:gd name="connsiteY3" fmla="*/ 10286931 h 10286931"/>
              <a:gd name="connsiteX4" fmla="*/ 0 w 8573933"/>
              <a:gd name="connsiteY4" fmla="*/ 10286931 h 10286931"/>
              <a:gd name="connsiteX5" fmla="*/ 0 w 8573933"/>
              <a:gd name="connsiteY5" fmla="*/ 6896278 h 1028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3933" h="10286931">
                <a:moveTo>
                  <a:pt x="6916724" y="0"/>
                </a:moveTo>
                <a:lnTo>
                  <a:pt x="8573933" y="0"/>
                </a:lnTo>
                <a:lnTo>
                  <a:pt x="8573933" y="5013072"/>
                </a:lnTo>
                <a:lnTo>
                  <a:pt x="3284436" y="10286931"/>
                </a:lnTo>
                <a:lnTo>
                  <a:pt x="0" y="10286931"/>
                </a:lnTo>
                <a:lnTo>
                  <a:pt x="0" y="689627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3" name="Рисунок 15"/>
          <p:cNvSpPr>
            <a:spLocks noGrp="1"/>
          </p:cNvSpPr>
          <p:nvPr>
            <p:ph type="pic" sz="quarter" idx="46" hasCustomPrompt="1"/>
          </p:nvPr>
        </p:nvSpPr>
        <p:spPr>
          <a:xfrm>
            <a:off x="3893866" y="4300"/>
            <a:ext cx="2403032" cy="4056327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801031" y="2576101"/>
            <a:ext cx="1611050" cy="807656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7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801031" y="2170631"/>
            <a:ext cx="1611050" cy="336555"/>
          </a:xfr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2412206" y="2170631"/>
            <a:ext cx="719931" cy="336555"/>
          </a:xfr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</a:t>
            </a:r>
          </a:p>
        </p:txBody>
      </p:sp>
      <p:sp>
        <p:nvSpPr>
          <p:cNvPr id="39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2412206" y="2576099"/>
            <a:ext cx="719931" cy="807657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0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791992" y="3519490"/>
            <a:ext cx="2340146" cy="10822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766" y="811881"/>
            <a:ext cx="3780234" cy="1274052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>
            <a:lvl1pPr defTabSz="270662">
              <a:lnSpc>
                <a:spcPct val="100000"/>
              </a:lnSpc>
              <a:defRPr sz="4049"/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1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55113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44" hasCustomPrompt="1"/>
          </p:nvPr>
        </p:nvSpPr>
        <p:spPr>
          <a:xfrm>
            <a:off x="6720066" y="1082875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8" name="Рисунок 17"/>
          <p:cNvSpPr>
            <a:spLocks noGrp="1"/>
          </p:cNvSpPr>
          <p:nvPr>
            <p:ph type="pic" sz="quarter" idx="43" hasCustomPrompt="1"/>
          </p:nvPr>
        </p:nvSpPr>
        <p:spPr>
          <a:xfrm>
            <a:off x="4554657" y="40600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1880460" y="1488283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18" hasCustomPrompt="1"/>
          </p:nvPr>
        </p:nvSpPr>
        <p:spPr>
          <a:xfrm>
            <a:off x="242673" y="1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7500084" y="541737"/>
            <a:ext cx="1082279" cy="108227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2928599" y="270274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951561" y="4195978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799050" y="2301481"/>
            <a:ext cx="1613158" cy="67746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6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2708850" y="2301481"/>
            <a:ext cx="1613158" cy="67746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7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4830780" y="2301481"/>
            <a:ext cx="1613158" cy="67746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8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6739080" y="2300291"/>
            <a:ext cx="1613158" cy="67746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0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55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029390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7" grpId="0" animBg="1"/>
      <p:bldP spid="16" grpId="0" animBg="1"/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 userDrawn="1"/>
        </p:nvSpPr>
        <p:spPr bwMode="auto">
          <a:xfrm>
            <a:off x="477803" y="552624"/>
            <a:ext cx="7269173" cy="4590880"/>
          </a:xfrm>
          <a:custGeom>
            <a:avLst/>
            <a:gdLst>
              <a:gd name="connsiteX0" fmla="*/ 4741465 w 9692230"/>
              <a:gd name="connsiteY0" fmla="*/ 0 h 6121173"/>
              <a:gd name="connsiteX1" fmla="*/ 9692230 w 9692230"/>
              <a:gd name="connsiteY1" fmla="*/ 0 h 6121173"/>
              <a:gd name="connsiteX2" fmla="*/ 3558761 w 9692230"/>
              <a:gd name="connsiteY2" fmla="*/ 6121173 h 6121173"/>
              <a:gd name="connsiteX3" fmla="*/ 0 w 9692230"/>
              <a:gd name="connsiteY3" fmla="*/ 6121173 h 6121173"/>
              <a:gd name="connsiteX4" fmla="*/ 0 w 9692230"/>
              <a:gd name="connsiteY4" fmla="*/ 4731958 h 612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2230" h="6121173">
                <a:moveTo>
                  <a:pt x="4741465" y="0"/>
                </a:moveTo>
                <a:lnTo>
                  <a:pt x="9692230" y="0"/>
                </a:lnTo>
                <a:lnTo>
                  <a:pt x="3558761" y="6121173"/>
                </a:lnTo>
                <a:lnTo>
                  <a:pt x="0" y="6121173"/>
                </a:lnTo>
                <a:lnTo>
                  <a:pt x="0" y="473195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2" hasCustomPrompt="1"/>
          </p:nvPr>
        </p:nvSpPr>
        <p:spPr>
          <a:xfrm>
            <a:off x="1871664" y="54895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7272341" y="3248025"/>
            <a:ext cx="1082279" cy="108227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1341212" y="401242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951561" y="3384948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1341210" y="2436022"/>
            <a:ext cx="1613158" cy="60357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2" name="Рисунок 16"/>
          <p:cNvSpPr>
            <a:spLocks noGrp="1"/>
          </p:cNvSpPr>
          <p:nvPr>
            <p:ph type="pic" sz="quarter" idx="53" hasCustomPrompt="1"/>
          </p:nvPr>
        </p:nvSpPr>
        <p:spPr>
          <a:xfrm>
            <a:off x="4567527" y="548956"/>
            <a:ext cx="2165410" cy="3655220"/>
          </a:xfrm>
          <a:custGeom>
            <a:avLst/>
            <a:gdLst>
              <a:gd name="connsiteX0" fmla="*/ 2887213 w 2887213"/>
              <a:gd name="connsiteY0" fmla="*/ 0 h 4873627"/>
              <a:gd name="connsiteX1" fmla="*/ 2887213 w 2887213"/>
              <a:gd name="connsiteY1" fmla="*/ 1995393 h 4873627"/>
              <a:gd name="connsiteX2" fmla="*/ 0 w 2887213"/>
              <a:gd name="connsiteY2" fmla="*/ 4873627 h 4873627"/>
              <a:gd name="connsiteX3" fmla="*/ 0 w 2887213"/>
              <a:gd name="connsiteY3" fmla="*/ 2878234 h 48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213" h="4873627">
                <a:moveTo>
                  <a:pt x="2887213" y="0"/>
                </a:moveTo>
                <a:lnTo>
                  <a:pt x="2887213" y="1995393"/>
                </a:lnTo>
                <a:lnTo>
                  <a:pt x="0" y="4873627"/>
                </a:lnTo>
                <a:lnTo>
                  <a:pt x="0" y="287823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6199725" y="2436022"/>
            <a:ext cx="1613158" cy="60357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6192442" y="3119631"/>
            <a:ext cx="1620440" cy="1083468"/>
          </a:xfrm>
        </p:spPr>
        <p:txBody>
          <a:bodyPr tIns="109728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1341211" y="3113486"/>
            <a:ext cx="1620440" cy="1083468"/>
          </a:xfrm>
        </p:spPr>
        <p:txBody>
          <a:bodyPr tIns="109728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2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09739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2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 userDrawn="1"/>
        </p:nvSpPr>
        <p:spPr bwMode="auto">
          <a:xfrm>
            <a:off x="0" y="-7161"/>
            <a:ext cx="9144000" cy="5150663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6" name="Рисунок 15"/>
          <p:cNvSpPr>
            <a:spLocks noGrp="1"/>
          </p:cNvSpPr>
          <p:nvPr>
            <p:ph type="pic" sz="quarter" idx="47" hasCustomPrompt="1"/>
          </p:nvPr>
        </p:nvSpPr>
        <p:spPr>
          <a:xfrm>
            <a:off x="1331119" y="1082751"/>
            <a:ext cx="2160390" cy="2301006"/>
          </a:xfrm>
          <a:custGeom>
            <a:avLst/>
            <a:gdLst>
              <a:gd name="connsiteX0" fmla="*/ 1012787 w 2711196"/>
              <a:gd name="connsiteY0" fmla="*/ 0 h 2887663"/>
              <a:gd name="connsiteX1" fmla="*/ 2711196 w 2711196"/>
              <a:gd name="connsiteY1" fmla="*/ 0 h 2887663"/>
              <a:gd name="connsiteX2" fmla="*/ 1 w 2711196"/>
              <a:gd name="connsiteY2" fmla="*/ 2887663 h 2887663"/>
              <a:gd name="connsiteX3" fmla="*/ 0 w 2711196"/>
              <a:gd name="connsiteY3" fmla="*/ 2887663 h 2887663"/>
              <a:gd name="connsiteX4" fmla="*/ 0 w 2711196"/>
              <a:gd name="connsiteY4" fmla="*/ 1078708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196" h="2887663">
                <a:moveTo>
                  <a:pt x="1012787" y="0"/>
                </a:moveTo>
                <a:lnTo>
                  <a:pt x="2711196" y="0"/>
                </a:lnTo>
                <a:lnTo>
                  <a:pt x="1" y="2887663"/>
                </a:lnTo>
                <a:lnTo>
                  <a:pt x="0" y="2887663"/>
                </a:lnTo>
                <a:lnTo>
                  <a:pt x="0" y="107870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>
            <a:noAutofit/>
          </a:bodyPr>
          <a:lstStyle>
            <a:lvl1pPr marL="0" marR="0" indent="0" algn="l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  <a:p>
            <a:endParaRPr lang="en-US"/>
          </a:p>
        </p:txBody>
      </p:sp>
      <p:sp>
        <p:nvSpPr>
          <p:cNvPr id="7" name="Рисунок 15"/>
          <p:cNvSpPr>
            <a:spLocks noGrp="1"/>
          </p:cNvSpPr>
          <p:nvPr>
            <p:ph type="pic" sz="quarter" idx="48" hasCustomPrompt="1"/>
          </p:nvPr>
        </p:nvSpPr>
        <p:spPr>
          <a:xfrm>
            <a:off x="2952155" y="2055232"/>
            <a:ext cx="1628532" cy="1734530"/>
          </a:xfrm>
          <a:custGeom>
            <a:avLst/>
            <a:gdLst>
              <a:gd name="connsiteX0" fmla="*/ 1012787 w 2711196"/>
              <a:gd name="connsiteY0" fmla="*/ 0 h 2887663"/>
              <a:gd name="connsiteX1" fmla="*/ 2711196 w 2711196"/>
              <a:gd name="connsiteY1" fmla="*/ 0 h 2887663"/>
              <a:gd name="connsiteX2" fmla="*/ 1 w 2711196"/>
              <a:gd name="connsiteY2" fmla="*/ 2887663 h 2887663"/>
              <a:gd name="connsiteX3" fmla="*/ 0 w 2711196"/>
              <a:gd name="connsiteY3" fmla="*/ 2887663 h 2887663"/>
              <a:gd name="connsiteX4" fmla="*/ 0 w 2711196"/>
              <a:gd name="connsiteY4" fmla="*/ 1078708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196" h="2887663">
                <a:moveTo>
                  <a:pt x="1012787" y="0"/>
                </a:moveTo>
                <a:lnTo>
                  <a:pt x="2711196" y="0"/>
                </a:lnTo>
                <a:lnTo>
                  <a:pt x="1" y="2887663"/>
                </a:lnTo>
                <a:lnTo>
                  <a:pt x="0" y="2887663"/>
                </a:lnTo>
                <a:lnTo>
                  <a:pt x="0" y="107870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>
            <a:noAutofit/>
          </a:bodyPr>
          <a:lstStyle>
            <a:lvl1pPr marL="0" marR="0" indent="0" algn="l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  <a:p>
            <a:endParaRPr lang="en-US"/>
          </a:p>
        </p:txBody>
      </p:sp>
      <p:sp>
        <p:nvSpPr>
          <p:cNvPr id="12" name="Рисунок 15"/>
          <p:cNvSpPr>
            <a:spLocks noGrp="1"/>
          </p:cNvSpPr>
          <p:nvPr>
            <p:ph type="pic" sz="quarter" idx="49" hasCustomPrompt="1"/>
          </p:nvPr>
        </p:nvSpPr>
        <p:spPr>
          <a:xfrm>
            <a:off x="4571405" y="803133"/>
            <a:ext cx="2033397" cy="2165747"/>
          </a:xfrm>
          <a:custGeom>
            <a:avLst/>
            <a:gdLst>
              <a:gd name="connsiteX0" fmla="*/ 1012787 w 2711196"/>
              <a:gd name="connsiteY0" fmla="*/ 0 h 2887663"/>
              <a:gd name="connsiteX1" fmla="*/ 2711196 w 2711196"/>
              <a:gd name="connsiteY1" fmla="*/ 0 h 2887663"/>
              <a:gd name="connsiteX2" fmla="*/ 1 w 2711196"/>
              <a:gd name="connsiteY2" fmla="*/ 2887663 h 2887663"/>
              <a:gd name="connsiteX3" fmla="*/ 0 w 2711196"/>
              <a:gd name="connsiteY3" fmla="*/ 2887663 h 2887663"/>
              <a:gd name="connsiteX4" fmla="*/ 0 w 2711196"/>
              <a:gd name="connsiteY4" fmla="*/ 1078708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196" h="2887663">
                <a:moveTo>
                  <a:pt x="1012787" y="0"/>
                </a:moveTo>
                <a:lnTo>
                  <a:pt x="2711196" y="0"/>
                </a:lnTo>
                <a:lnTo>
                  <a:pt x="1" y="2887663"/>
                </a:lnTo>
                <a:lnTo>
                  <a:pt x="0" y="2887663"/>
                </a:lnTo>
                <a:lnTo>
                  <a:pt x="0" y="107870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>
            <a:noAutofit/>
          </a:bodyPr>
          <a:lstStyle>
            <a:lvl1pPr marL="0" marR="0" indent="0" algn="l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  <a:p>
            <a:endParaRPr lang="en-US"/>
          </a:p>
        </p:txBody>
      </p:sp>
      <p:sp>
        <p:nvSpPr>
          <p:cNvPr id="13" name="Рисунок 15"/>
          <p:cNvSpPr>
            <a:spLocks noGrp="1"/>
          </p:cNvSpPr>
          <p:nvPr>
            <p:ph type="pic" sz="quarter" idx="50" hasCustomPrompt="1"/>
          </p:nvPr>
        </p:nvSpPr>
        <p:spPr>
          <a:xfrm>
            <a:off x="6191329" y="1218012"/>
            <a:ext cx="2160833" cy="2301479"/>
          </a:xfrm>
          <a:custGeom>
            <a:avLst/>
            <a:gdLst>
              <a:gd name="connsiteX0" fmla="*/ 1012787 w 2711196"/>
              <a:gd name="connsiteY0" fmla="*/ 0 h 2887663"/>
              <a:gd name="connsiteX1" fmla="*/ 2711196 w 2711196"/>
              <a:gd name="connsiteY1" fmla="*/ 0 h 2887663"/>
              <a:gd name="connsiteX2" fmla="*/ 1 w 2711196"/>
              <a:gd name="connsiteY2" fmla="*/ 2887663 h 2887663"/>
              <a:gd name="connsiteX3" fmla="*/ 0 w 2711196"/>
              <a:gd name="connsiteY3" fmla="*/ 2887663 h 2887663"/>
              <a:gd name="connsiteX4" fmla="*/ 0 w 2711196"/>
              <a:gd name="connsiteY4" fmla="*/ 1078708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196" h="2887663">
                <a:moveTo>
                  <a:pt x="1012787" y="0"/>
                </a:moveTo>
                <a:lnTo>
                  <a:pt x="2711196" y="0"/>
                </a:lnTo>
                <a:lnTo>
                  <a:pt x="1" y="2887663"/>
                </a:lnTo>
                <a:lnTo>
                  <a:pt x="0" y="2887663"/>
                </a:lnTo>
                <a:lnTo>
                  <a:pt x="0" y="107870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>
            <a:noAutofit/>
          </a:bodyPr>
          <a:lstStyle>
            <a:lvl1pPr marL="0" marR="0" indent="0" algn="l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  <a:p>
            <a:endParaRPr lang="en-US"/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1331718" y="3783344"/>
            <a:ext cx="1485952" cy="807527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51" hasCustomPrompt="1"/>
          </p:nvPr>
        </p:nvSpPr>
        <p:spPr>
          <a:xfrm>
            <a:off x="2952156" y="3783344"/>
            <a:ext cx="1485952" cy="807527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52" hasCustomPrompt="1"/>
          </p:nvPr>
        </p:nvSpPr>
        <p:spPr>
          <a:xfrm>
            <a:off x="4571406" y="3783344"/>
            <a:ext cx="1485952" cy="807527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6201725" y="3783344"/>
            <a:ext cx="1485952" cy="807527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87537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9"/>
          <p:cNvSpPr/>
          <p:nvPr userDrawn="1"/>
        </p:nvSpPr>
        <p:spPr bwMode="auto">
          <a:xfrm>
            <a:off x="2420091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51" hasCustomPrompt="1"/>
          </p:nvPr>
        </p:nvSpPr>
        <p:spPr>
          <a:xfrm>
            <a:off x="4572004" y="4"/>
            <a:ext cx="4570796" cy="5143499"/>
          </a:xfrm>
          <a:custGeom>
            <a:avLst/>
            <a:gdLst>
              <a:gd name="connsiteX0" fmla="*/ 2782419 w 9141592"/>
              <a:gd name="connsiteY0" fmla="*/ 0 h 10288586"/>
              <a:gd name="connsiteX1" fmla="*/ 9141592 w 9141592"/>
              <a:gd name="connsiteY1" fmla="*/ 0 h 10288586"/>
              <a:gd name="connsiteX2" fmla="*/ 9141592 w 9141592"/>
              <a:gd name="connsiteY2" fmla="*/ 5454225 h 10288586"/>
              <a:gd name="connsiteX3" fmla="*/ 4292897 w 9141592"/>
              <a:gd name="connsiteY3" fmla="*/ 10288586 h 10288586"/>
              <a:gd name="connsiteX4" fmla="*/ 0 w 9141592"/>
              <a:gd name="connsiteY4" fmla="*/ 10288586 h 10288586"/>
              <a:gd name="connsiteX5" fmla="*/ 0 w 9141592"/>
              <a:gd name="connsiteY5" fmla="*/ 2774194 h 10288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1592" h="10288586">
                <a:moveTo>
                  <a:pt x="2782419" y="0"/>
                </a:moveTo>
                <a:lnTo>
                  <a:pt x="9141592" y="0"/>
                </a:lnTo>
                <a:lnTo>
                  <a:pt x="9141592" y="5454225"/>
                </a:lnTo>
                <a:lnTo>
                  <a:pt x="4292897" y="10288586"/>
                </a:lnTo>
                <a:lnTo>
                  <a:pt x="0" y="10288586"/>
                </a:lnTo>
                <a:lnTo>
                  <a:pt x="0" y="27741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1380048" y="2521971"/>
            <a:ext cx="2828375" cy="325030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1380043" y="3615504"/>
            <a:ext cx="2828378" cy="325030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1380043" y="3965086"/>
            <a:ext cx="2828378" cy="602123"/>
          </a:xfrm>
        </p:spPr>
        <p:txBody>
          <a:bodyPr>
            <a:normAutofit/>
          </a:bodyPr>
          <a:lstStyle>
            <a:lvl1pPr algn="just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50" hasCustomPrompt="1"/>
          </p:nvPr>
        </p:nvSpPr>
        <p:spPr>
          <a:xfrm>
            <a:off x="1380044" y="2864407"/>
            <a:ext cx="2828377" cy="541838"/>
          </a:xfrm>
        </p:spPr>
        <p:txBody>
          <a:bodyPr>
            <a:normAutofit/>
          </a:bodyPr>
          <a:lstStyle>
            <a:lvl1pPr algn="just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9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cxnSp>
        <p:nvCxnSpPr>
          <p:cNvPr id="17" name="Прямая соединительная линия 46"/>
          <p:cNvCxnSpPr/>
          <p:nvPr userDrawn="1"/>
        </p:nvCxnSpPr>
        <p:spPr>
          <a:xfrm flipV="1">
            <a:off x="1380043" y="2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 7"/>
          <p:cNvSpPr>
            <a:spLocks noGrp="1"/>
          </p:cNvSpPr>
          <p:nvPr>
            <p:ph type="body" sz="quarter" idx="52" hasCustomPrompt="1"/>
          </p:nvPr>
        </p:nvSpPr>
        <p:spPr>
          <a:xfrm>
            <a:off x="1380046" y="1421292"/>
            <a:ext cx="2828375" cy="325030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1380044" y="1763731"/>
            <a:ext cx="2828377" cy="541838"/>
          </a:xfrm>
        </p:spPr>
        <p:txBody>
          <a:bodyPr>
            <a:normAutofit/>
          </a:bodyPr>
          <a:lstStyle>
            <a:lvl1pPr algn="just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</p:spTree>
    <p:extLst>
      <p:ext uri="{BB962C8B-B14F-4D97-AF65-F5344CB8AC3E}">
        <p14:creationId xmlns:p14="http://schemas.microsoft.com/office/powerpoint/2010/main" val="205288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17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0" hasCustomPrompt="1"/>
          </p:nvPr>
        </p:nvSpPr>
        <p:spPr>
          <a:xfrm>
            <a:off x="1289827" y="-2"/>
            <a:ext cx="3282176" cy="4737498"/>
          </a:xfrm>
          <a:custGeom>
            <a:avLst/>
            <a:gdLst>
              <a:gd name="connsiteX0" fmla="*/ 0 w 6564351"/>
              <a:gd name="connsiteY0" fmla="*/ 0 h 9476458"/>
              <a:gd name="connsiteX1" fmla="*/ 6564351 w 6564351"/>
              <a:gd name="connsiteY1" fmla="*/ 0 h 9476458"/>
              <a:gd name="connsiteX2" fmla="*/ 6564351 w 6564351"/>
              <a:gd name="connsiteY2" fmla="*/ 2906273 h 9476458"/>
              <a:gd name="connsiteX3" fmla="*/ 0 w 6564351"/>
              <a:gd name="connsiteY3" fmla="*/ 9476458 h 947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4351" h="9476458">
                <a:moveTo>
                  <a:pt x="0" y="0"/>
                </a:moveTo>
                <a:lnTo>
                  <a:pt x="6564351" y="0"/>
                </a:lnTo>
                <a:lnTo>
                  <a:pt x="6564351" y="2906273"/>
                </a:lnTo>
                <a:lnTo>
                  <a:pt x="0" y="947645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5115462" y="1714237"/>
            <a:ext cx="3236776" cy="1377800"/>
          </a:xfrm>
        </p:spPr>
        <p:txBody>
          <a:bodyPr tIns="0" anchor="b">
            <a:noAutofit/>
          </a:bodyPr>
          <a:lstStyle>
            <a:lvl1pPr algn="l">
              <a:lnSpc>
                <a:spcPct val="100000"/>
              </a:lnSpc>
              <a:spcBef>
                <a:spcPts val="150"/>
              </a:spcBef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H3 Title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5112434" y="3258526"/>
            <a:ext cx="3239579" cy="147897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8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5116329" y="1105234"/>
            <a:ext cx="3235682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cxnSp>
        <p:nvCxnSpPr>
          <p:cNvPr id="28" name="Прямая соединительная линия 46"/>
          <p:cNvCxnSpPr/>
          <p:nvPr userDrawn="1"/>
        </p:nvCxnSpPr>
        <p:spPr>
          <a:xfrm flipV="1">
            <a:off x="3749225" y="1714238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99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51" hasCustomPrompt="1"/>
          </p:nvPr>
        </p:nvSpPr>
        <p:spPr>
          <a:xfrm>
            <a:off x="0" y="0"/>
            <a:ext cx="2170690" cy="5160780"/>
          </a:xfrm>
          <a:custGeom>
            <a:avLst/>
            <a:gdLst>
              <a:gd name="connsiteX0" fmla="*/ 0 w 4341379"/>
              <a:gd name="connsiteY0" fmla="*/ 0 h 10323154"/>
              <a:gd name="connsiteX1" fmla="*/ 4334935 w 4341379"/>
              <a:gd name="connsiteY1" fmla="*/ 0 h 10323154"/>
              <a:gd name="connsiteX2" fmla="*/ 4335470 w 4341379"/>
              <a:gd name="connsiteY2" fmla="*/ 217635 h 10323154"/>
              <a:gd name="connsiteX3" fmla="*/ 4341379 w 4341379"/>
              <a:gd name="connsiteY3" fmla="*/ 5977917 h 10323154"/>
              <a:gd name="connsiteX4" fmla="*/ 0 w 4341379"/>
              <a:gd name="connsiteY4" fmla="*/ 10323154 h 103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1379" h="10323154">
                <a:moveTo>
                  <a:pt x="0" y="0"/>
                </a:moveTo>
                <a:lnTo>
                  <a:pt x="4334935" y="0"/>
                </a:lnTo>
                <a:lnTo>
                  <a:pt x="4335470" y="217635"/>
                </a:lnTo>
                <a:cubicBezTo>
                  <a:pt x="4340198" y="2336316"/>
                  <a:pt x="4329757" y="3362767"/>
                  <a:pt x="4341379" y="5977917"/>
                </a:cubicBezTo>
                <a:lnTo>
                  <a:pt x="0" y="1032315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44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3492105" y="-1"/>
            <a:ext cx="2167960" cy="3259108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43" name="Рисунок 13"/>
          <p:cNvSpPr>
            <a:spLocks noGrp="1"/>
          </p:cNvSpPr>
          <p:nvPr>
            <p:ph type="pic" sz="quarter" idx="11" hasCustomPrompt="1"/>
          </p:nvPr>
        </p:nvSpPr>
        <p:spPr>
          <a:xfrm>
            <a:off x="6996764" y="1906084"/>
            <a:ext cx="2152313" cy="3236030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52155"/>
              <a:gd name="connsiteX1" fmla="*/ 2159000 w 2160588"/>
              <a:gd name="connsiteY1" fmla="*/ 0 h 3252155"/>
              <a:gd name="connsiteX2" fmla="*/ 2160588 w 2160588"/>
              <a:gd name="connsiteY2" fmla="*/ 3252155 h 3252155"/>
              <a:gd name="connsiteX3" fmla="*/ 0 w 2160588"/>
              <a:gd name="connsiteY3" fmla="*/ 3248026 h 3252155"/>
              <a:gd name="connsiteX4" fmla="*/ 0 w 2160588"/>
              <a:gd name="connsiteY4" fmla="*/ 0 h 3252155"/>
              <a:gd name="connsiteX0" fmla="*/ 0 w 2160588"/>
              <a:gd name="connsiteY0" fmla="*/ 0 h 3249297"/>
              <a:gd name="connsiteX1" fmla="*/ 2159000 w 2160588"/>
              <a:gd name="connsiteY1" fmla="*/ 0 h 3249297"/>
              <a:gd name="connsiteX2" fmla="*/ 2160588 w 2160588"/>
              <a:gd name="connsiteY2" fmla="*/ 3249297 h 3249297"/>
              <a:gd name="connsiteX3" fmla="*/ 0 w 2160588"/>
              <a:gd name="connsiteY3" fmla="*/ 3248026 h 3249297"/>
              <a:gd name="connsiteX4" fmla="*/ 0 w 2160588"/>
              <a:gd name="connsiteY4" fmla="*/ 0 h 3249297"/>
              <a:gd name="connsiteX0" fmla="*/ 5716 w 2160588"/>
              <a:gd name="connsiteY0" fmla="*/ 2492107 h 3249297"/>
              <a:gd name="connsiteX1" fmla="*/ 2159000 w 2160588"/>
              <a:gd name="connsiteY1" fmla="*/ 0 h 3249297"/>
              <a:gd name="connsiteX2" fmla="*/ 2160588 w 2160588"/>
              <a:gd name="connsiteY2" fmla="*/ 3249297 h 3249297"/>
              <a:gd name="connsiteX3" fmla="*/ 0 w 2160588"/>
              <a:gd name="connsiteY3" fmla="*/ 3248026 h 3249297"/>
              <a:gd name="connsiteX4" fmla="*/ 5716 w 2160588"/>
              <a:gd name="connsiteY4" fmla="*/ 2492107 h 3249297"/>
              <a:gd name="connsiteX0" fmla="*/ 1429 w 2160588"/>
              <a:gd name="connsiteY0" fmla="*/ 2492107 h 3249297"/>
              <a:gd name="connsiteX1" fmla="*/ 2159000 w 2160588"/>
              <a:gd name="connsiteY1" fmla="*/ 0 h 3249297"/>
              <a:gd name="connsiteX2" fmla="*/ 2160588 w 2160588"/>
              <a:gd name="connsiteY2" fmla="*/ 3249297 h 3249297"/>
              <a:gd name="connsiteX3" fmla="*/ 0 w 2160588"/>
              <a:gd name="connsiteY3" fmla="*/ 3248026 h 3249297"/>
              <a:gd name="connsiteX4" fmla="*/ 1429 w 2160588"/>
              <a:gd name="connsiteY4" fmla="*/ 2492107 h 3249297"/>
              <a:gd name="connsiteX0" fmla="*/ 1429 w 2160588"/>
              <a:gd name="connsiteY0" fmla="*/ 2283479 h 3249297"/>
              <a:gd name="connsiteX1" fmla="*/ 2159000 w 2160588"/>
              <a:gd name="connsiteY1" fmla="*/ 0 h 3249297"/>
              <a:gd name="connsiteX2" fmla="*/ 2160588 w 2160588"/>
              <a:gd name="connsiteY2" fmla="*/ 3249297 h 3249297"/>
              <a:gd name="connsiteX3" fmla="*/ 0 w 2160588"/>
              <a:gd name="connsiteY3" fmla="*/ 3248026 h 3249297"/>
              <a:gd name="connsiteX4" fmla="*/ 1429 w 2160588"/>
              <a:gd name="connsiteY4" fmla="*/ 2283479 h 3249297"/>
              <a:gd name="connsiteX0" fmla="*/ 549 w 2161137"/>
              <a:gd name="connsiteY0" fmla="*/ 2174878 h 3249297"/>
              <a:gd name="connsiteX1" fmla="*/ 2159549 w 2161137"/>
              <a:gd name="connsiteY1" fmla="*/ 0 h 3249297"/>
              <a:gd name="connsiteX2" fmla="*/ 2161137 w 2161137"/>
              <a:gd name="connsiteY2" fmla="*/ 3249297 h 3249297"/>
              <a:gd name="connsiteX3" fmla="*/ 549 w 2161137"/>
              <a:gd name="connsiteY3" fmla="*/ 3248026 h 3249297"/>
              <a:gd name="connsiteX4" fmla="*/ 549 w 2161137"/>
              <a:gd name="connsiteY4" fmla="*/ 2174878 h 3249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137" h="3249297">
                <a:moveTo>
                  <a:pt x="549" y="2174878"/>
                </a:moveTo>
                <a:lnTo>
                  <a:pt x="2159549" y="0"/>
                </a:lnTo>
                <a:cubicBezTo>
                  <a:pt x="2161666" y="476250"/>
                  <a:pt x="2159020" y="2773047"/>
                  <a:pt x="2161137" y="3249297"/>
                </a:cubicBezTo>
                <a:lnTo>
                  <a:pt x="549" y="3248026"/>
                </a:lnTo>
                <a:cubicBezTo>
                  <a:pt x="2454" y="2996053"/>
                  <a:pt x="-1356" y="2426851"/>
                  <a:pt x="549" y="2174878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6996763" y="1363989"/>
            <a:ext cx="2157140" cy="2157136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 flipV="1">
            <a:off x="2412209" y="134544"/>
            <a:ext cx="531187" cy="53118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1598019" y="3387331"/>
            <a:ext cx="1754783" cy="175478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3501628" y="3808812"/>
            <a:ext cx="2167958" cy="81705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3501629" y="3443918"/>
            <a:ext cx="2165334" cy="26908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5964867" y="1169221"/>
            <a:ext cx="1807534" cy="2392124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50" hasCustomPrompt="1"/>
          </p:nvPr>
        </p:nvSpPr>
        <p:spPr>
          <a:xfrm>
            <a:off x="5955340" y="820105"/>
            <a:ext cx="1813421" cy="251095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56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</p:spTree>
    <p:extLst>
      <p:ext uri="{BB962C8B-B14F-4D97-AF65-F5344CB8AC3E}">
        <p14:creationId xmlns:p14="http://schemas.microsoft.com/office/powerpoint/2010/main" val="428655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олилиния 36"/>
          <p:cNvSpPr/>
          <p:nvPr userDrawn="1"/>
        </p:nvSpPr>
        <p:spPr bwMode="auto">
          <a:xfrm>
            <a:off x="3493569" y="298857"/>
            <a:ext cx="2159248" cy="2151949"/>
          </a:xfrm>
          <a:custGeom>
            <a:avLst/>
            <a:gdLst>
              <a:gd name="connsiteX0" fmla="*/ 1408413 w 2878997"/>
              <a:gd name="connsiteY0" fmla="*/ 0 h 2706687"/>
              <a:gd name="connsiteX1" fmla="*/ 2878997 w 2878997"/>
              <a:gd name="connsiteY1" fmla="*/ 0 h 2706687"/>
              <a:gd name="connsiteX2" fmla="*/ 3969 w 2878997"/>
              <a:gd name="connsiteY2" fmla="*/ 2706687 h 2706687"/>
              <a:gd name="connsiteX3" fmla="*/ 0 w 2878997"/>
              <a:gd name="connsiteY3" fmla="*/ 2706687 h 2706687"/>
              <a:gd name="connsiteX4" fmla="*/ 0 w 2878997"/>
              <a:gd name="connsiteY4" fmla="*/ 1325946 h 270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8997" h="2706687">
                <a:moveTo>
                  <a:pt x="1408413" y="0"/>
                </a:moveTo>
                <a:lnTo>
                  <a:pt x="2878997" y="0"/>
                </a:lnTo>
                <a:lnTo>
                  <a:pt x="3969" y="2706687"/>
                </a:lnTo>
                <a:lnTo>
                  <a:pt x="0" y="2706687"/>
                </a:lnTo>
                <a:lnTo>
                  <a:pt x="0" y="1325946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791767" y="2"/>
            <a:ext cx="2700338" cy="4059435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1331624" y="3113488"/>
            <a:ext cx="2699832" cy="1353740"/>
          </a:xfrm>
        </p:spPr>
        <p:txBody>
          <a:bodyPr tIns="4572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9" name="Shape 427"/>
          <p:cNvSpPr>
            <a:spLocks noGrp="1"/>
          </p:cNvSpPr>
          <p:nvPr>
            <p:ph type="body" sz="quarter" idx="41" hasCustomPrompt="1"/>
          </p:nvPr>
        </p:nvSpPr>
        <p:spPr>
          <a:xfrm>
            <a:off x="5475609" y="1390047"/>
            <a:ext cx="2337275" cy="398266"/>
          </a:xfrm>
          <a:prstGeom prst="rect">
            <a:avLst/>
          </a:prstGeom>
        </p:spPr>
        <p:txBody>
          <a:bodyPr lIns="0" bIns="0"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5475501" y="1800939"/>
            <a:ext cx="2337382" cy="579289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Shape 427"/>
          <p:cNvSpPr>
            <a:spLocks noGrp="1"/>
          </p:cNvSpPr>
          <p:nvPr>
            <p:ph type="body" sz="quarter" idx="43" hasCustomPrompt="1"/>
          </p:nvPr>
        </p:nvSpPr>
        <p:spPr>
          <a:xfrm>
            <a:off x="5475609" y="2448271"/>
            <a:ext cx="2337275" cy="406004"/>
          </a:xfrm>
          <a:prstGeom prst="rect">
            <a:avLst/>
          </a:prstGeom>
        </p:spPr>
        <p:txBody>
          <a:bodyPr lIns="0" bIns="0" anchor="b" anchorCtr="0">
            <a:normAutofit/>
          </a:bodyPr>
          <a:lstStyle>
            <a:lvl1pPr algn="l">
              <a:lnSpc>
                <a:spcPct val="150000"/>
              </a:lnSpc>
              <a:defRPr sz="1500" b="1" i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4" hasCustomPrompt="1"/>
          </p:nvPr>
        </p:nvSpPr>
        <p:spPr>
          <a:xfrm>
            <a:off x="5475501" y="2866900"/>
            <a:ext cx="2337382" cy="579290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7" name="Shape 427"/>
          <p:cNvSpPr>
            <a:spLocks noGrp="1"/>
          </p:cNvSpPr>
          <p:nvPr>
            <p:ph type="body" sz="quarter" idx="45" hasCustomPrompt="1"/>
          </p:nvPr>
        </p:nvSpPr>
        <p:spPr>
          <a:xfrm>
            <a:off x="5475609" y="3514237"/>
            <a:ext cx="2337275" cy="404216"/>
          </a:xfrm>
          <a:prstGeom prst="rect">
            <a:avLst/>
          </a:prstGeom>
        </p:spPr>
        <p:txBody>
          <a:bodyPr lIns="0" bIns="0" anchor="b" anchorCtr="0">
            <a:normAutofit/>
          </a:bodyPr>
          <a:lstStyle>
            <a:lvl1pPr marL="0" marR="0" indent="0" algn="l" defTabSz="680055" rtl="0" eaLnBrk="1" fontAlgn="auto" latinLnBrk="0" hangingPunct="1">
              <a:lnSpc>
                <a:spcPct val="15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5475501" y="3931078"/>
            <a:ext cx="2337382" cy="581840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32" name="Прямая соединительная линия 31"/>
          <p:cNvCxnSpPr/>
          <p:nvPr userDrawn="1"/>
        </p:nvCxnSpPr>
        <p:spPr>
          <a:xfrm flipV="1">
            <a:off x="6185634" y="685805"/>
            <a:ext cx="541732" cy="54173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 userDrawn="1"/>
        </p:nvCxnSpPr>
        <p:spPr>
          <a:xfrm flipV="1">
            <a:off x="537067" y="4078485"/>
            <a:ext cx="254700" cy="25470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 userDrawn="1"/>
        </p:nvCxnSpPr>
        <p:spPr>
          <a:xfrm flipV="1">
            <a:off x="4572000" y="2011840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 userDrawn="1"/>
        </p:nvCxnSpPr>
        <p:spPr>
          <a:xfrm flipV="1">
            <a:off x="4572000" y="3088228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 userDrawn="1"/>
        </p:nvCxnSpPr>
        <p:spPr>
          <a:xfrm flipV="1">
            <a:off x="4572000" y="4169511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1331121" y="623820"/>
            <a:ext cx="3239417" cy="2301478"/>
          </a:xfrm>
          <a:prstGeom prst="rect">
            <a:avLst/>
          </a:prstGeom>
        </p:spPr>
        <p:txBody>
          <a:bodyPr vert="horz" lIns="0" tIns="0" rIns="0" bIns="27432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9" name="Freeform 922"/>
          <p:cNvSpPr>
            <a:spLocks noEditPoints="1"/>
          </p:cNvSpPr>
          <p:nvPr userDrawn="1"/>
        </p:nvSpPr>
        <p:spPr bwMode="auto">
          <a:xfrm>
            <a:off x="4934091" y="1524860"/>
            <a:ext cx="346781" cy="342919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6" name="Freeform 970"/>
          <p:cNvSpPr>
            <a:spLocks noEditPoints="1"/>
          </p:cNvSpPr>
          <p:nvPr userDrawn="1"/>
        </p:nvSpPr>
        <p:spPr bwMode="auto">
          <a:xfrm>
            <a:off x="4948809" y="3680730"/>
            <a:ext cx="332063" cy="329351"/>
          </a:xfrm>
          <a:custGeom>
            <a:avLst/>
            <a:gdLst>
              <a:gd name="T0" fmla="*/ 221 w 442"/>
              <a:gd name="T1" fmla="*/ 0 h 442"/>
              <a:gd name="T2" fmla="*/ 65 w 442"/>
              <a:gd name="T3" fmla="*/ 65 h 442"/>
              <a:gd name="T4" fmla="*/ 65 w 442"/>
              <a:gd name="T5" fmla="*/ 378 h 442"/>
              <a:gd name="T6" fmla="*/ 377 w 442"/>
              <a:gd name="T7" fmla="*/ 378 h 442"/>
              <a:gd name="T8" fmla="*/ 377 w 442"/>
              <a:gd name="T9" fmla="*/ 65 h 442"/>
              <a:gd name="T10" fmla="*/ 400 w 442"/>
              <a:gd name="T11" fmla="*/ 184 h 442"/>
              <a:gd name="T12" fmla="*/ 400 w 442"/>
              <a:gd name="T13" fmla="*/ 258 h 442"/>
              <a:gd name="T14" fmla="*/ 334 w 442"/>
              <a:gd name="T15" fmla="*/ 194 h 442"/>
              <a:gd name="T16" fmla="*/ 324 w 442"/>
              <a:gd name="T17" fmla="*/ 167 h 442"/>
              <a:gd name="T18" fmla="*/ 276 w 442"/>
              <a:gd name="T19" fmla="*/ 119 h 442"/>
              <a:gd name="T20" fmla="*/ 350 w 442"/>
              <a:gd name="T21" fmla="*/ 92 h 442"/>
              <a:gd name="T22" fmla="*/ 221 w 442"/>
              <a:gd name="T23" fmla="*/ 299 h 442"/>
              <a:gd name="T24" fmla="*/ 143 w 442"/>
              <a:gd name="T25" fmla="*/ 221 h 442"/>
              <a:gd name="T26" fmla="*/ 221 w 442"/>
              <a:gd name="T27" fmla="*/ 143 h 442"/>
              <a:gd name="T28" fmla="*/ 299 w 442"/>
              <a:gd name="T29" fmla="*/ 221 h 442"/>
              <a:gd name="T30" fmla="*/ 221 w 442"/>
              <a:gd name="T31" fmla="*/ 299 h 442"/>
              <a:gd name="T32" fmla="*/ 258 w 442"/>
              <a:gd name="T33" fmla="*/ 42 h 442"/>
              <a:gd name="T34" fmla="*/ 194 w 442"/>
              <a:gd name="T35" fmla="*/ 108 h 442"/>
              <a:gd name="T36" fmla="*/ 221 w 442"/>
              <a:gd name="T37" fmla="*/ 39 h 442"/>
              <a:gd name="T38" fmla="*/ 156 w 442"/>
              <a:gd name="T39" fmla="*/ 50 h 442"/>
              <a:gd name="T40" fmla="*/ 139 w 442"/>
              <a:gd name="T41" fmla="*/ 139 h 442"/>
              <a:gd name="T42" fmla="*/ 50 w 442"/>
              <a:gd name="T43" fmla="*/ 156 h 442"/>
              <a:gd name="T44" fmla="*/ 38 w 442"/>
              <a:gd name="T45" fmla="*/ 221 h 442"/>
              <a:gd name="T46" fmla="*/ 108 w 442"/>
              <a:gd name="T47" fmla="*/ 194 h 442"/>
              <a:gd name="T48" fmla="*/ 108 w 442"/>
              <a:gd name="T49" fmla="*/ 248 h 442"/>
              <a:gd name="T50" fmla="*/ 38 w 442"/>
              <a:gd name="T51" fmla="*/ 221 h 442"/>
              <a:gd name="T52" fmla="*/ 118 w 442"/>
              <a:gd name="T53" fmla="*/ 276 h 442"/>
              <a:gd name="T54" fmla="*/ 166 w 442"/>
              <a:gd name="T55" fmla="*/ 324 h 442"/>
              <a:gd name="T56" fmla="*/ 92 w 442"/>
              <a:gd name="T57" fmla="*/ 350 h 442"/>
              <a:gd name="T58" fmla="*/ 221 w 442"/>
              <a:gd name="T59" fmla="*/ 404 h 442"/>
              <a:gd name="T60" fmla="*/ 194 w 442"/>
              <a:gd name="T61" fmla="*/ 334 h 442"/>
              <a:gd name="T62" fmla="*/ 221 w 442"/>
              <a:gd name="T63" fmla="*/ 337 h 442"/>
              <a:gd name="T64" fmla="*/ 258 w 442"/>
              <a:gd name="T65" fmla="*/ 400 h 442"/>
              <a:gd name="T66" fmla="*/ 350 w 442"/>
              <a:gd name="T67" fmla="*/ 350 h 442"/>
              <a:gd name="T68" fmla="*/ 276 w 442"/>
              <a:gd name="T69" fmla="*/ 324 h 442"/>
              <a:gd name="T70" fmla="*/ 324 w 442"/>
              <a:gd name="T71" fmla="*/ 276 h 442"/>
              <a:gd name="T72" fmla="*/ 350 w 442"/>
              <a:gd name="T73" fmla="*/ 35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2" h="442">
                <a:moveTo>
                  <a:pt x="377" y="65"/>
                </a:moveTo>
                <a:cubicBezTo>
                  <a:pt x="336" y="23"/>
                  <a:pt x="280" y="0"/>
                  <a:pt x="221" y="0"/>
                </a:cubicBezTo>
                <a:cubicBezTo>
                  <a:pt x="221" y="0"/>
                  <a:pt x="221" y="0"/>
                  <a:pt x="221" y="0"/>
                </a:cubicBezTo>
                <a:cubicBezTo>
                  <a:pt x="162" y="0"/>
                  <a:pt x="106" y="23"/>
                  <a:pt x="65" y="65"/>
                </a:cubicBezTo>
                <a:cubicBezTo>
                  <a:pt x="23" y="107"/>
                  <a:pt x="0" y="162"/>
                  <a:pt x="0" y="221"/>
                </a:cubicBezTo>
                <a:cubicBezTo>
                  <a:pt x="0" y="280"/>
                  <a:pt x="23" y="336"/>
                  <a:pt x="65" y="378"/>
                </a:cubicBezTo>
                <a:cubicBezTo>
                  <a:pt x="106" y="419"/>
                  <a:pt x="162" y="442"/>
                  <a:pt x="221" y="442"/>
                </a:cubicBezTo>
                <a:cubicBezTo>
                  <a:pt x="280" y="442"/>
                  <a:pt x="336" y="419"/>
                  <a:pt x="377" y="378"/>
                </a:cubicBezTo>
                <a:cubicBezTo>
                  <a:pt x="419" y="336"/>
                  <a:pt x="442" y="280"/>
                  <a:pt x="442" y="221"/>
                </a:cubicBezTo>
                <a:cubicBezTo>
                  <a:pt x="442" y="162"/>
                  <a:pt x="419" y="107"/>
                  <a:pt x="377" y="65"/>
                </a:cubicBezTo>
                <a:close/>
                <a:moveTo>
                  <a:pt x="334" y="194"/>
                </a:moveTo>
                <a:cubicBezTo>
                  <a:pt x="400" y="184"/>
                  <a:pt x="400" y="184"/>
                  <a:pt x="400" y="184"/>
                </a:cubicBezTo>
                <a:cubicBezTo>
                  <a:pt x="402" y="196"/>
                  <a:pt x="404" y="209"/>
                  <a:pt x="404" y="221"/>
                </a:cubicBezTo>
                <a:cubicBezTo>
                  <a:pt x="404" y="234"/>
                  <a:pt x="402" y="246"/>
                  <a:pt x="400" y="258"/>
                </a:cubicBezTo>
                <a:cubicBezTo>
                  <a:pt x="334" y="248"/>
                  <a:pt x="334" y="248"/>
                  <a:pt x="334" y="248"/>
                </a:cubicBezTo>
                <a:cubicBezTo>
                  <a:pt x="338" y="230"/>
                  <a:pt x="338" y="212"/>
                  <a:pt x="334" y="194"/>
                </a:cubicBezTo>
                <a:close/>
                <a:moveTo>
                  <a:pt x="392" y="156"/>
                </a:moveTo>
                <a:cubicBezTo>
                  <a:pt x="324" y="167"/>
                  <a:pt x="324" y="167"/>
                  <a:pt x="324" y="167"/>
                </a:cubicBezTo>
                <a:cubicBezTo>
                  <a:pt x="318" y="157"/>
                  <a:pt x="312" y="147"/>
                  <a:pt x="303" y="139"/>
                </a:cubicBezTo>
                <a:cubicBezTo>
                  <a:pt x="295" y="131"/>
                  <a:pt x="285" y="124"/>
                  <a:pt x="276" y="119"/>
                </a:cubicBezTo>
                <a:cubicBezTo>
                  <a:pt x="286" y="50"/>
                  <a:pt x="286" y="50"/>
                  <a:pt x="286" y="50"/>
                </a:cubicBezTo>
                <a:cubicBezTo>
                  <a:pt x="310" y="60"/>
                  <a:pt x="332" y="74"/>
                  <a:pt x="350" y="92"/>
                </a:cubicBezTo>
                <a:cubicBezTo>
                  <a:pt x="369" y="111"/>
                  <a:pt x="383" y="132"/>
                  <a:pt x="392" y="156"/>
                </a:cubicBezTo>
                <a:close/>
                <a:moveTo>
                  <a:pt x="221" y="299"/>
                </a:moveTo>
                <a:cubicBezTo>
                  <a:pt x="200" y="299"/>
                  <a:pt x="181" y="291"/>
                  <a:pt x="166" y="276"/>
                </a:cubicBezTo>
                <a:cubicBezTo>
                  <a:pt x="151" y="261"/>
                  <a:pt x="143" y="242"/>
                  <a:pt x="143" y="221"/>
                </a:cubicBezTo>
                <a:cubicBezTo>
                  <a:pt x="143" y="200"/>
                  <a:pt x="151" y="181"/>
                  <a:pt x="166" y="166"/>
                </a:cubicBezTo>
                <a:cubicBezTo>
                  <a:pt x="181" y="151"/>
                  <a:pt x="201" y="143"/>
                  <a:pt x="221" y="143"/>
                </a:cubicBezTo>
                <a:cubicBezTo>
                  <a:pt x="241" y="143"/>
                  <a:pt x="261" y="151"/>
                  <a:pt x="276" y="166"/>
                </a:cubicBezTo>
                <a:cubicBezTo>
                  <a:pt x="291" y="181"/>
                  <a:pt x="299" y="200"/>
                  <a:pt x="299" y="221"/>
                </a:cubicBezTo>
                <a:cubicBezTo>
                  <a:pt x="299" y="242"/>
                  <a:pt x="291" y="261"/>
                  <a:pt x="276" y="276"/>
                </a:cubicBezTo>
                <a:cubicBezTo>
                  <a:pt x="261" y="291"/>
                  <a:pt x="242" y="299"/>
                  <a:pt x="221" y="299"/>
                </a:cubicBezTo>
                <a:close/>
                <a:moveTo>
                  <a:pt x="221" y="39"/>
                </a:moveTo>
                <a:cubicBezTo>
                  <a:pt x="234" y="39"/>
                  <a:pt x="246" y="40"/>
                  <a:pt x="258" y="42"/>
                </a:cubicBezTo>
                <a:cubicBezTo>
                  <a:pt x="248" y="108"/>
                  <a:pt x="248" y="108"/>
                  <a:pt x="248" y="108"/>
                </a:cubicBezTo>
                <a:cubicBezTo>
                  <a:pt x="230" y="104"/>
                  <a:pt x="212" y="104"/>
                  <a:pt x="194" y="108"/>
                </a:cubicBezTo>
                <a:cubicBezTo>
                  <a:pt x="184" y="42"/>
                  <a:pt x="184" y="42"/>
                  <a:pt x="184" y="42"/>
                </a:cubicBezTo>
                <a:cubicBezTo>
                  <a:pt x="196" y="40"/>
                  <a:pt x="208" y="39"/>
                  <a:pt x="221" y="39"/>
                </a:cubicBezTo>
                <a:close/>
                <a:moveTo>
                  <a:pt x="92" y="92"/>
                </a:moveTo>
                <a:cubicBezTo>
                  <a:pt x="110" y="74"/>
                  <a:pt x="132" y="60"/>
                  <a:pt x="156" y="50"/>
                </a:cubicBezTo>
                <a:cubicBezTo>
                  <a:pt x="166" y="119"/>
                  <a:pt x="166" y="119"/>
                  <a:pt x="166" y="119"/>
                </a:cubicBezTo>
                <a:cubicBezTo>
                  <a:pt x="157" y="124"/>
                  <a:pt x="147" y="131"/>
                  <a:pt x="139" y="139"/>
                </a:cubicBezTo>
                <a:cubicBezTo>
                  <a:pt x="131" y="147"/>
                  <a:pt x="124" y="157"/>
                  <a:pt x="118" y="167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9" y="132"/>
                  <a:pt x="73" y="111"/>
                  <a:pt x="92" y="92"/>
                </a:cubicBezTo>
                <a:close/>
                <a:moveTo>
                  <a:pt x="38" y="221"/>
                </a:moveTo>
                <a:cubicBezTo>
                  <a:pt x="38" y="209"/>
                  <a:pt x="40" y="196"/>
                  <a:pt x="42" y="184"/>
                </a:cubicBezTo>
                <a:cubicBezTo>
                  <a:pt x="108" y="194"/>
                  <a:pt x="108" y="194"/>
                  <a:pt x="108" y="194"/>
                </a:cubicBezTo>
                <a:cubicBezTo>
                  <a:pt x="106" y="203"/>
                  <a:pt x="105" y="212"/>
                  <a:pt x="105" y="221"/>
                </a:cubicBezTo>
                <a:cubicBezTo>
                  <a:pt x="105" y="230"/>
                  <a:pt x="106" y="239"/>
                  <a:pt x="108" y="248"/>
                </a:cubicBezTo>
                <a:cubicBezTo>
                  <a:pt x="42" y="258"/>
                  <a:pt x="42" y="258"/>
                  <a:pt x="42" y="258"/>
                </a:cubicBezTo>
                <a:cubicBezTo>
                  <a:pt x="40" y="246"/>
                  <a:pt x="38" y="234"/>
                  <a:pt x="38" y="221"/>
                </a:cubicBezTo>
                <a:close/>
                <a:moveTo>
                  <a:pt x="50" y="286"/>
                </a:moveTo>
                <a:cubicBezTo>
                  <a:pt x="118" y="276"/>
                  <a:pt x="118" y="276"/>
                  <a:pt x="118" y="276"/>
                </a:cubicBezTo>
                <a:cubicBezTo>
                  <a:pt x="124" y="286"/>
                  <a:pt x="131" y="295"/>
                  <a:pt x="139" y="303"/>
                </a:cubicBezTo>
                <a:cubicBezTo>
                  <a:pt x="147" y="312"/>
                  <a:pt x="156" y="318"/>
                  <a:pt x="166" y="324"/>
                </a:cubicBezTo>
                <a:cubicBezTo>
                  <a:pt x="156" y="392"/>
                  <a:pt x="156" y="392"/>
                  <a:pt x="156" y="392"/>
                </a:cubicBezTo>
                <a:cubicBezTo>
                  <a:pt x="132" y="383"/>
                  <a:pt x="110" y="369"/>
                  <a:pt x="92" y="350"/>
                </a:cubicBezTo>
                <a:cubicBezTo>
                  <a:pt x="73" y="332"/>
                  <a:pt x="59" y="310"/>
                  <a:pt x="50" y="286"/>
                </a:cubicBezTo>
                <a:close/>
                <a:moveTo>
                  <a:pt x="221" y="404"/>
                </a:moveTo>
                <a:cubicBezTo>
                  <a:pt x="208" y="404"/>
                  <a:pt x="196" y="403"/>
                  <a:pt x="184" y="400"/>
                </a:cubicBezTo>
                <a:cubicBezTo>
                  <a:pt x="194" y="334"/>
                  <a:pt x="194" y="334"/>
                  <a:pt x="194" y="334"/>
                </a:cubicBezTo>
                <a:cubicBezTo>
                  <a:pt x="203" y="336"/>
                  <a:pt x="212" y="337"/>
                  <a:pt x="221" y="337"/>
                </a:cubicBezTo>
                <a:cubicBezTo>
                  <a:pt x="221" y="337"/>
                  <a:pt x="221" y="337"/>
                  <a:pt x="221" y="337"/>
                </a:cubicBezTo>
                <a:cubicBezTo>
                  <a:pt x="230" y="337"/>
                  <a:pt x="239" y="336"/>
                  <a:pt x="248" y="334"/>
                </a:cubicBezTo>
                <a:cubicBezTo>
                  <a:pt x="258" y="400"/>
                  <a:pt x="258" y="400"/>
                  <a:pt x="258" y="400"/>
                </a:cubicBezTo>
                <a:cubicBezTo>
                  <a:pt x="246" y="403"/>
                  <a:pt x="234" y="404"/>
                  <a:pt x="221" y="404"/>
                </a:cubicBezTo>
                <a:close/>
                <a:moveTo>
                  <a:pt x="350" y="350"/>
                </a:moveTo>
                <a:cubicBezTo>
                  <a:pt x="332" y="369"/>
                  <a:pt x="310" y="383"/>
                  <a:pt x="286" y="392"/>
                </a:cubicBezTo>
                <a:cubicBezTo>
                  <a:pt x="276" y="324"/>
                  <a:pt x="276" y="324"/>
                  <a:pt x="276" y="324"/>
                </a:cubicBezTo>
                <a:cubicBezTo>
                  <a:pt x="286" y="318"/>
                  <a:pt x="295" y="312"/>
                  <a:pt x="303" y="303"/>
                </a:cubicBezTo>
                <a:cubicBezTo>
                  <a:pt x="312" y="295"/>
                  <a:pt x="318" y="286"/>
                  <a:pt x="324" y="27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83" y="310"/>
                  <a:pt x="369" y="332"/>
                  <a:pt x="350" y="3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41" name="Freeform 1059"/>
          <p:cNvSpPr>
            <a:spLocks noEditPoints="1"/>
          </p:cNvSpPr>
          <p:nvPr userDrawn="1"/>
        </p:nvSpPr>
        <p:spPr bwMode="auto">
          <a:xfrm>
            <a:off x="4971986" y="2613118"/>
            <a:ext cx="312306" cy="318926"/>
          </a:xfrm>
          <a:custGeom>
            <a:avLst/>
            <a:gdLst>
              <a:gd name="T0" fmla="*/ 377 w 404"/>
              <a:gd name="T1" fmla="*/ 132 h 415"/>
              <a:gd name="T2" fmla="*/ 404 w 404"/>
              <a:gd name="T3" fmla="*/ 78 h 415"/>
              <a:gd name="T4" fmla="*/ 374 w 404"/>
              <a:gd name="T5" fmla="*/ 20 h 415"/>
              <a:gd name="T6" fmla="*/ 373 w 404"/>
              <a:gd name="T7" fmla="*/ 20 h 415"/>
              <a:gd name="T8" fmla="*/ 315 w 404"/>
              <a:gd name="T9" fmla="*/ 2 h 415"/>
              <a:gd name="T10" fmla="*/ 268 w 404"/>
              <a:gd name="T11" fmla="*/ 32 h 415"/>
              <a:gd name="T12" fmla="*/ 202 w 404"/>
              <a:gd name="T13" fmla="*/ 21 h 415"/>
              <a:gd name="T14" fmla="*/ 136 w 404"/>
              <a:gd name="T15" fmla="*/ 32 h 415"/>
              <a:gd name="T16" fmla="*/ 89 w 404"/>
              <a:gd name="T17" fmla="*/ 2 h 415"/>
              <a:gd name="T18" fmla="*/ 31 w 404"/>
              <a:gd name="T19" fmla="*/ 20 h 415"/>
              <a:gd name="T20" fmla="*/ 30 w 404"/>
              <a:gd name="T21" fmla="*/ 20 h 415"/>
              <a:gd name="T22" fmla="*/ 0 w 404"/>
              <a:gd name="T23" fmla="*/ 78 h 415"/>
              <a:gd name="T24" fmla="*/ 27 w 404"/>
              <a:gd name="T25" fmla="*/ 132 h 415"/>
              <a:gd name="T26" fmla="*/ 8 w 404"/>
              <a:gd name="T27" fmla="*/ 214 h 415"/>
              <a:gd name="T28" fmla="*/ 56 w 404"/>
              <a:gd name="T29" fmla="*/ 342 h 415"/>
              <a:gd name="T30" fmla="*/ 56 w 404"/>
              <a:gd name="T31" fmla="*/ 343 h 415"/>
              <a:gd name="T32" fmla="*/ 28 w 404"/>
              <a:gd name="T33" fmla="*/ 385 h 415"/>
              <a:gd name="T34" fmla="*/ 33 w 404"/>
              <a:gd name="T35" fmla="*/ 411 h 415"/>
              <a:gd name="T36" fmla="*/ 44 w 404"/>
              <a:gd name="T37" fmla="*/ 415 h 415"/>
              <a:gd name="T38" fmla="*/ 60 w 404"/>
              <a:gd name="T39" fmla="*/ 406 h 415"/>
              <a:gd name="T40" fmla="*/ 85 w 404"/>
              <a:gd name="T41" fmla="*/ 368 h 415"/>
              <a:gd name="T42" fmla="*/ 202 w 404"/>
              <a:gd name="T43" fmla="*/ 408 h 415"/>
              <a:gd name="T44" fmla="*/ 320 w 404"/>
              <a:gd name="T45" fmla="*/ 368 h 415"/>
              <a:gd name="T46" fmla="*/ 345 w 404"/>
              <a:gd name="T47" fmla="*/ 406 h 415"/>
              <a:gd name="T48" fmla="*/ 361 w 404"/>
              <a:gd name="T49" fmla="*/ 415 h 415"/>
              <a:gd name="T50" fmla="*/ 372 w 404"/>
              <a:gd name="T51" fmla="*/ 411 h 415"/>
              <a:gd name="T52" fmla="*/ 377 w 404"/>
              <a:gd name="T53" fmla="*/ 385 h 415"/>
              <a:gd name="T54" fmla="*/ 349 w 404"/>
              <a:gd name="T55" fmla="*/ 343 h 415"/>
              <a:gd name="T56" fmla="*/ 348 w 404"/>
              <a:gd name="T57" fmla="*/ 341 h 415"/>
              <a:gd name="T58" fmla="*/ 395 w 404"/>
              <a:gd name="T59" fmla="*/ 214 h 415"/>
              <a:gd name="T60" fmla="*/ 377 w 404"/>
              <a:gd name="T61" fmla="*/ 132 h 415"/>
              <a:gd name="T62" fmla="*/ 322 w 404"/>
              <a:gd name="T63" fmla="*/ 40 h 415"/>
              <a:gd name="T64" fmla="*/ 349 w 404"/>
              <a:gd name="T65" fmla="*/ 50 h 415"/>
              <a:gd name="T66" fmla="*/ 365 w 404"/>
              <a:gd name="T67" fmla="*/ 77 h 415"/>
              <a:gd name="T68" fmla="*/ 356 w 404"/>
              <a:gd name="T69" fmla="*/ 98 h 415"/>
              <a:gd name="T70" fmla="*/ 304 w 404"/>
              <a:gd name="T71" fmla="*/ 50 h 415"/>
              <a:gd name="T72" fmla="*/ 322 w 404"/>
              <a:gd name="T73" fmla="*/ 40 h 415"/>
              <a:gd name="T74" fmla="*/ 38 w 404"/>
              <a:gd name="T75" fmla="*/ 77 h 415"/>
              <a:gd name="T76" fmla="*/ 55 w 404"/>
              <a:gd name="T77" fmla="*/ 50 h 415"/>
              <a:gd name="T78" fmla="*/ 82 w 404"/>
              <a:gd name="T79" fmla="*/ 40 h 415"/>
              <a:gd name="T80" fmla="*/ 100 w 404"/>
              <a:gd name="T81" fmla="*/ 50 h 415"/>
              <a:gd name="T82" fmla="*/ 47 w 404"/>
              <a:gd name="T83" fmla="*/ 98 h 415"/>
              <a:gd name="T84" fmla="*/ 38 w 404"/>
              <a:gd name="T85" fmla="*/ 77 h 415"/>
              <a:gd name="T86" fmla="*/ 202 w 404"/>
              <a:gd name="T87" fmla="*/ 370 h 415"/>
              <a:gd name="T88" fmla="*/ 47 w 404"/>
              <a:gd name="T89" fmla="*/ 214 h 415"/>
              <a:gd name="T90" fmla="*/ 202 w 404"/>
              <a:gd name="T91" fmla="*/ 59 h 415"/>
              <a:gd name="T92" fmla="*/ 357 w 404"/>
              <a:gd name="T93" fmla="*/ 214 h 415"/>
              <a:gd name="T94" fmla="*/ 202 w 404"/>
              <a:gd name="T95" fmla="*/ 370 h 415"/>
              <a:gd name="T96" fmla="*/ 272 w 404"/>
              <a:gd name="T97" fmla="*/ 257 h 415"/>
              <a:gd name="T98" fmla="*/ 271 w 404"/>
              <a:gd name="T99" fmla="*/ 284 h 415"/>
              <a:gd name="T100" fmla="*/ 258 w 404"/>
              <a:gd name="T101" fmla="*/ 290 h 415"/>
              <a:gd name="T102" fmla="*/ 244 w 404"/>
              <a:gd name="T103" fmla="*/ 284 h 415"/>
              <a:gd name="T104" fmla="*/ 188 w 404"/>
              <a:gd name="T105" fmla="*/ 228 h 415"/>
              <a:gd name="T106" fmla="*/ 183 w 404"/>
              <a:gd name="T107" fmla="*/ 214 h 415"/>
              <a:gd name="T108" fmla="*/ 183 w 404"/>
              <a:gd name="T109" fmla="*/ 111 h 415"/>
              <a:gd name="T110" fmla="*/ 202 w 404"/>
              <a:gd name="T111" fmla="*/ 92 h 415"/>
              <a:gd name="T112" fmla="*/ 221 w 404"/>
              <a:gd name="T113" fmla="*/ 111 h 415"/>
              <a:gd name="T114" fmla="*/ 221 w 404"/>
              <a:gd name="T115" fmla="*/ 207 h 415"/>
              <a:gd name="T116" fmla="*/ 272 w 404"/>
              <a:gd name="T117" fmla="*/ 25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4" h="415">
                <a:moveTo>
                  <a:pt x="377" y="132"/>
                </a:moveTo>
                <a:cubicBezTo>
                  <a:pt x="382" y="127"/>
                  <a:pt x="403" y="107"/>
                  <a:pt x="404" y="78"/>
                </a:cubicBezTo>
                <a:cubicBezTo>
                  <a:pt x="404" y="57"/>
                  <a:pt x="394" y="38"/>
                  <a:pt x="374" y="20"/>
                </a:cubicBezTo>
                <a:cubicBezTo>
                  <a:pt x="374" y="20"/>
                  <a:pt x="374" y="20"/>
                  <a:pt x="373" y="20"/>
                </a:cubicBezTo>
                <a:cubicBezTo>
                  <a:pt x="349" y="1"/>
                  <a:pt x="328" y="0"/>
                  <a:pt x="315" y="2"/>
                </a:cubicBezTo>
                <a:cubicBezTo>
                  <a:pt x="291" y="7"/>
                  <a:pt x="275" y="23"/>
                  <a:pt x="268" y="32"/>
                </a:cubicBezTo>
                <a:cubicBezTo>
                  <a:pt x="248" y="25"/>
                  <a:pt x="225" y="21"/>
                  <a:pt x="202" y="21"/>
                </a:cubicBezTo>
                <a:cubicBezTo>
                  <a:pt x="179" y="21"/>
                  <a:pt x="156" y="25"/>
                  <a:pt x="136" y="32"/>
                </a:cubicBezTo>
                <a:cubicBezTo>
                  <a:pt x="129" y="23"/>
                  <a:pt x="113" y="7"/>
                  <a:pt x="89" y="2"/>
                </a:cubicBezTo>
                <a:cubicBezTo>
                  <a:pt x="76" y="0"/>
                  <a:pt x="54" y="1"/>
                  <a:pt x="31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10" y="38"/>
                  <a:pt x="0" y="57"/>
                  <a:pt x="0" y="78"/>
                </a:cubicBezTo>
                <a:cubicBezTo>
                  <a:pt x="1" y="107"/>
                  <a:pt x="21" y="127"/>
                  <a:pt x="27" y="132"/>
                </a:cubicBezTo>
                <a:cubicBezTo>
                  <a:pt x="15" y="157"/>
                  <a:pt x="8" y="185"/>
                  <a:pt x="8" y="214"/>
                </a:cubicBezTo>
                <a:cubicBezTo>
                  <a:pt x="8" y="263"/>
                  <a:pt x="27" y="308"/>
                  <a:pt x="56" y="342"/>
                </a:cubicBezTo>
                <a:cubicBezTo>
                  <a:pt x="56" y="342"/>
                  <a:pt x="56" y="343"/>
                  <a:pt x="56" y="343"/>
                </a:cubicBezTo>
                <a:cubicBezTo>
                  <a:pt x="28" y="385"/>
                  <a:pt x="28" y="385"/>
                  <a:pt x="28" y="385"/>
                </a:cubicBezTo>
                <a:cubicBezTo>
                  <a:pt x="22" y="394"/>
                  <a:pt x="24" y="406"/>
                  <a:pt x="33" y="411"/>
                </a:cubicBezTo>
                <a:cubicBezTo>
                  <a:pt x="36" y="414"/>
                  <a:pt x="40" y="415"/>
                  <a:pt x="44" y="415"/>
                </a:cubicBezTo>
                <a:cubicBezTo>
                  <a:pt x="50" y="415"/>
                  <a:pt x="56" y="412"/>
                  <a:pt x="60" y="406"/>
                </a:cubicBezTo>
                <a:cubicBezTo>
                  <a:pt x="85" y="368"/>
                  <a:pt x="85" y="368"/>
                  <a:pt x="85" y="368"/>
                </a:cubicBezTo>
                <a:cubicBezTo>
                  <a:pt x="117" y="393"/>
                  <a:pt x="158" y="408"/>
                  <a:pt x="202" y="408"/>
                </a:cubicBezTo>
                <a:cubicBezTo>
                  <a:pt x="246" y="408"/>
                  <a:pt x="287" y="393"/>
                  <a:pt x="320" y="368"/>
                </a:cubicBezTo>
                <a:cubicBezTo>
                  <a:pt x="345" y="406"/>
                  <a:pt x="345" y="406"/>
                  <a:pt x="345" y="406"/>
                </a:cubicBezTo>
                <a:cubicBezTo>
                  <a:pt x="349" y="412"/>
                  <a:pt x="355" y="415"/>
                  <a:pt x="361" y="415"/>
                </a:cubicBezTo>
                <a:cubicBezTo>
                  <a:pt x="365" y="415"/>
                  <a:pt x="369" y="414"/>
                  <a:pt x="372" y="411"/>
                </a:cubicBezTo>
                <a:cubicBezTo>
                  <a:pt x="381" y="406"/>
                  <a:pt x="383" y="394"/>
                  <a:pt x="377" y="385"/>
                </a:cubicBezTo>
                <a:cubicBezTo>
                  <a:pt x="349" y="343"/>
                  <a:pt x="349" y="343"/>
                  <a:pt x="349" y="343"/>
                </a:cubicBezTo>
                <a:cubicBezTo>
                  <a:pt x="349" y="342"/>
                  <a:pt x="348" y="342"/>
                  <a:pt x="348" y="341"/>
                </a:cubicBezTo>
                <a:cubicBezTo>
                  <a:pt x="377" y="307"/>
                  <a:pt x="395" y="263"/>
                  <a:pt x="395" y="214"/>
                </a:cubicBezTo>
                <a:cubicBezTo>
                  <a:pt x="395" y="185"/>
                  <a:pt x="389" y="157"/>
                  <a:pt x="377" y="132"/>
                </a:cubicBezTo>
                <a:close/>
                <a:moveTo>
                  <a:pt x="322" y="40"/>
                </a:moveTo>
                <a:cubicBezTo>
                  <a:pt x="330" y="39"/>
                  <a:pt x="339" y="42"/>
                  <a:pt x="349" y="50"/>
                </a:cubicBezTo>
                <a:cubicBezTo>
                  <a:pt x="360" y="59"/>
                  <a:pt x="365" y="68"/>
                  <a:pt x="365" y="77"/>
                </a:cubicBezTo>
                <a:cubicBezTo>
                  <a:pt x="365" y="85"/>
                  <a:pt x="361" y="93"/>
                  <a:pt x="356" y="98"/>
                </a:cubicBezTo>
                <a:cubicBezTo>
                  <a:pt x="342" y="79"/>
                  <a:pt x="324" y="63"/>
                  <a:pt x="304" y="50"/>
                </a:cubicBezTo>
                <a:cubicBezTo>
                  <a:pt x="309" y="46"/>
                  <a:pt x="315" y="41"/>
                  <a:pt x="322" y="40"/>
                </a:cubicBezTo>
                <a:close/>
                <a:moveTo>
                  <a:pt x="38" y="77"/>
                </a:moveTo>
                <a:cubicBezTo>
                  <a:pt x="38" y="69"/>
                  <a:pt x="44" y="59"/>
                  <a:pt x="55" y="50"/>
                </a:cubicBezTo>
                <a:cubicBezTo>
                  <a:pt x="65" y="42"/>
                  <a:pt x="74" y="39"/>
                  <a:pt x="82" y="40"/>
                </a:cubicBezTo>
                <a:cubicBezTo>
                  <a:pt x="89" y="41"/>
                  <a:pt x="95" y="46"/>
                  <a:pt x="100" y="50"/>
                </a:cubicBezTo>
                <a:cubicBezTo>
                  <a:pt x="80" y="63"/>
                  <a:pt x="62" y="79"/>
                  <a:pt x="47" y="98"/>
                </a:cubicBezTo>
                <a:cubicBezTo>
                  <a:pt x="44" y="93"/>
                  <a:pt x="39" y="86"/>
                  <a:pt x="38" y="77"/>
                </a:cubicBezTo>
                <a:close/>
                <a:moveTo>
                  <a:pt x="202" y="370"/>
                </a:moveTo>
                <a:cubicBezTo>
                  <a:pt x="116" y="370"/>
                  <a:pt x="47" y="300"/>
                  <a:pt x="47" y="214"/>
                </a:cubicBezTo>
                <a:cubicBezTo>
                  <a:pt x="47" y="129"/>
                  <a:pt x="116" y="59"/>
                  <a:pt x="202" y="59"/>
                </a:cubicBezTo>
                <a:cubicBezTo>
                  <a:pt x="287" y="59"/>
                  <a:pt x="357" y="129"/>
                  <a:pt x="357" y="214"/>
                </a:cubicBezTo>
                <a:cubicBezTo>
                  <a:pt x="357" y="300"/>
                  <a:pt x="287" y="370"/>
                  <a:pt x="202" y="370"/>
                </a:cubicBezTo>
                <a:close/>
                <a:moveTo>
                  <a:pt x="272" y="257"/>
                </a:moveTo>
                <a:cubicBezTo>
                  <a:pt x="279" y="265"/>
                  <a:pt x="279" y="277"/>
                  <a:pt x="271" y="284"/>
                </a:cubicBezTo>
                <a:cubicBezTo>
                  <a:pt x="268" y="288"/>
                  <a:pt x="263" y="290"/>
                  <a:pt x="258" y="290"/>
                </a:cubicBezTo>
                <a:cubicBezTo>
                  <a:pt x="253" y="290"/>
                  <a:pt x="248" y="288"/>
                  <a:pt x="244" y="284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5" y="224"/>
                  <a:pt x="183" y="220"/>
                  <a:pt x="183" y="214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3" y="100"/>
                  <a:pt x="191" y="92"/>
                  <a:pt x="202" y="92"/>
                </a:cubicBezTo>
                <a:cubicBezTo>
                  <a:pt x="213" y="92"/>
                  <a:pt x="221" y="100"/>
                  <a:pt x="221" y="111"/>
                </a:cubicBezTo>
                <a:cubicBezTo>
                  <a:pt x="221" y="207"/>
                  <a:pt x="221" y="207"/>
                  <a:pt x="221" y="207"/>
                </a:cubicBezTo>
                <a:lnTo>
                  <a:pt x="272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47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95003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/>
      <p:bldP spid="29" grpId="0" animBg="1"/>
      <p:bldP spid="36" grpId="0" animBg="1"/>
      <p:bldP spid="41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олилиния 17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56" hasCustomPrompt="1"/>
          </p:nvPr>
        </p:nvSpPr>
        <p:spPr>
          <a:xfrm>
            <a:off x="8346196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Color block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1296271" y="1327045"/>
            <a:ext cx="3038203" cy="68556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1295675" y="2546248"/>
            <a:ext cx="3038203" cy="687554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51" hasCustomPrompt="1"/>
          </p:nvPr>
        </p:nvSpPr>
        <p:spPr>
          <a:xfrm>
            <a:off x="1295674" y="3764256"/>
            <a:ext cx="3038203" cy="68206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5" name="Freeform 973"/>
          <p:cNvSpPr>
            <a:spLocks noEditPoints="1"/>
          </p:cNvSpPr>
          <p:nvPr userDrawn="1"/>
        </p:nvSpPr>
        <p:spPr bwMode="auto">
          <a:xfrm>
            <a:off x="1295673" y="1019576"/>
            <a:ext cx="227651" cy="169677"/>
          </a:xfrm>
          <a:custGeom>
            <a:avLst/>
            <a:gdLst>
              <a:gd name="T0" fmla="*/ 170 w 438"/>
              <a:gd name="T1" fmla="*/ 203 h 327"/>
              <a:gd name="T2" fmla="*/ 272 w 438"/>
              <a:gd name="T3" fmla="*/ 101 h 327"/>
              <a:gd name="T4" fmla="*/ 170 w 438"/>
              <a:gd name="T5" fmla="*/ 0 h 327"/>
              <a:gd name="T6" fmla="*/ 69 w 438"/>
              <a:gd name="T7" fmla="*/ 101 h 327"/>
              <a:gd name="T8" fmla="*/ 170 w 438"/>
              <a:gd name="T9" fmla="*/ 203 h 327"/>
              <a:gd name="T10" fmla="*/ 170 w 438"/>
              <a:gd name="T11" fmla="*/ 38 h 327"/>
              <a:gd name="T12" fmla="*/ 234 w 438"/>
              <a:gd name="T13" fmla="*/ 101 h 327"/>
              <a:gd name="T14" fmla="*/ 170 w 438"/>
              <a:gd name="T15" fmla="*/ 165 h 327"/>
              <a:gd name="T16" fmla="*/ 107 w 438"/>
              <a:gd name="T17" fmla="*/ 101 h 327"/>
              <a:gd name="T18" fmla="*/ 170 w 438"/>
              <a:gd name="T19" fmla="*/ 38 h 327"/>
              <a:gd name="T20" fmla="*/ 217 w 438"/>
              <a:gd name="T21" fmla="*/ 213 h 327"/>
              <a:gd name="T22" fmla="*/ 201 w 438"/>
              <a:gd name="T23" fmla="*/ 214 h 327"/>
              <a:gd name="T24" fmla="*/ 170 w 438"/>
              <a:gd name="T25" fmla="*/ 233 h 327"/>
              <a:gd name="T26" fmla="*/ 140 w 438"/>
              <a:gd name="T27" fmla="*/ 214 h 327"/>
              <a:gd name="T28" fmla="*/ 124 w 438"/>
              <a:gd name="T29" fmla="*/ 213 h 327"/>
              <a:gd name="T30" fmla="*/ 0 w 438"/>
              <a:gd name="T31" fmla="*/ 307 h 327"/>
              <a:gd name="T32" fmla="*/ 19 w 438"/>
              <a:gd name="T33" fmla="*/ 327 h 327"/>
              <a:gd name="T34" fmla="*/ 321 w 438"/>
              <a:gd name="T35" fmla="*/ 327 h 327"/>
              <a:gd name="T36" fmla="*/ 341 w 438"/>
              <a:gd name="T37" fmla="*/ 307 h 327"/>
              <a:gd name="T38" fmla="*/ 217 w 438"/>
              <a:gd name="T39" fmla="*/ 213 h 327"/>
              <a:gd name="T40" fmla="*/ 54 w 438"/>
              <a:gd name="T41" fmla="*/ 288 h 327"/>
              <a:gd name="T42" fmla="*/ 128 w 438"/>
              <a:gd name="T43" fmla="*/ 252 h 327"/>
              <a:gd name="T44" fmla="*/ 160 w 438"/>
              <a:gd name="T45" fmla="*/ 272 h 327"/>
              <a:gd name="T46" fmla="*/ 180 w 438"/>
              <a:gd name="T47" fmla="*/ 272 h 327"/>
              <a:gd name="T48" fmla="*/ 213 w 438"/>
              <a:gd name="T49" fmla="*/ 252 h 327"/>
              <a:gd name="T50" fmla="*/ 287 w 438"/>
              <a:gd name="T51" fmla="*/ 288 h 327"/>
              <a:gd name="T52" fmla="*/ 54 w 438"/>
              <a:gd name="T53" fmla="*/ 288 h 327"/>
              <a:gd name="T54" fmla="*/ 438 w 438"/>
              <a:gd name="T55" fmla="*/ 274 h 327"/>
              <a:gd name="T56" fmla="*/ 423 w 438"/>
              <a:gd name="T57" fmla="*/ 288 h 327"/>
              <a:gd name="T58" fmla="*/ 359 w 438"/>
              <a:gd name="T59" fmla="*/ 288 h 327"/>
              <a:gd name="T60" fmla="*/ 344 w 438"/>
              <a:gd name="T61" fmla="*/ 274 h 327"/>
              <a:gd name="T62" fmla="*/ 359 w 438"/>
              <a:gd name="T63" fmla="*/ 259 h 327"/>
              <a:gd name="T64" fmla="*/ 402 w 438"/>
              <a:gd name="T65" fmla="*/ 259 h 327"/>
              <a:gd name="T66" fmla="*/ 369 w 438"/>
              <a:gd name="T67" fmla="*/ 234 h 327"/>
              <a:gd name="T68" fmla="*/ 363 w 438"/>
              <a:gd name="T69" fmla="*/ 215 h 327"/>
              <a:gd name="T70" fmla="*/ 383 w 438"/>
              <a:gd name="T71" fmla="*/ 209 h 327"/>
              <a:gd name="T72" fmla="*/ 438 w 438"/>
              <a:gd name="T73" fmla="*/ 274 h 327"/>
              <a:gd name="T74" fmla="*/ 357 w 438"/>
              <a:gd name="T75" fmla="*/ 147 h 327"/>
              <a:gd name="T76" fmla="*/ 318 w 438"/>
              <a:gd name="T77" fmla="*/ 109 h 327"/>
              <a:gd name="T78" fmla="*/ 304 w 438"/>
              <a:gd name="T79" fmla="*/ 112 h 327"/>
              <a:gd name="T80" fmla="*/ 285 w 438"/>
              <a:gd name="T81" fmla="*/ 104 h 327"/>
              <a:gd name="T82" fmla="*/ 292 w 438"/>
              <a:gd name="T83" fmla="*/ 85 h 327"/>
              <a:gd name="T84" fmla="*/ 318 w 438"/>
              <a:gd name="T85" fmla="*/ 80 h 327"/>
              <a:gd name="T86" fmla="*/ 385 w 438"/>
              <a:gd name="T87" fmla="*/ 147 h 327"/>
              <a:gd name="T88" fmla="*/ 318 w 438"/>
              <a:gd name="T89" fmla="*/ 214 h 327"/>
              <a:gd name="T90" fmla="*/ 268 w 438"/>
              <a:gd name="T91" fmla="*/ 191 h 327"/>
              <a:gd name="T92" fmla="*/ 270 w 438"/>
              <a:gd name="T93" fmla="*/ 171 h 327"/>
              <a:gd name="T94" fmla="*/ 290 w 438"/>
              <a:gd name="T95" fmla="*/ 172 h 327"/>
              <a:gd name="T96" fmla="*/ 318 w 438"/>
              <a:gd name="T97" fmla="*/ 185 h 327"/>
              <a:gd name="T98" fmla="*/ 357 w 438"/>
              <a:gd name="T99" fmla="*/ 14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" h="327">
                <a:moveTo>
                  <a:pt x="170" y="203"/>
                </a:moveTo>
                <a:cubicBezTo>
                  <a:pt x="226" y="203"/>
                  <a:pt x="272" y="157"/>
                  <a:pt x="272" y="101"/>
                </a:cubicBezTo>
                <a:cubicBezTo>
                  <a:pt x="272" y="45"/>
                  <a:pt x="226" y="0"/>
                  <a:pt x="170" y="0"/>
                </a:cubicBezTo>
                <a:cubicBezTo>
                  <a:pt x="114" y="0"/>
                  <a:pt x="69" y="45"/>
                  <a:pt x="69" y="101"/>
                </a:cubicBezTo>
                <a:cubicBezTo>
                  <a:pt x="69" y="157"/>
                  <a:pt x="114" y="203"/>
                  <a:pt x="170" y="203"/>
                </a:cubicBezTo>
                <a:close/>
                <a:moveTo>
                  <a:pt x="170" y="38"/>
                </a:moveTo>
                <a:cubicBezTo>
                  <a:pt x="205" y="38"/>
                  <a:pt x="234" y="67"/>
                  <a:pt x="234" y="101"/>
                </a:cubicBezTo>
                <a:cubicBezTo>
                  <a:pt x="234" y="136"/>
                  <a:pt x="205" y="165"/>
                  <a:pt x="170" y="165"/>
                </a:cubicBezTo>
                <a:cubicBezTo>
                  <a:pt x="136" y="165"/>
                  <a:pt x="107" y="136"/>
                  <a:pt x="107" y="101"/>
                </a:cubicBezTo>
                <a:cubicBezTo>
                  <a:pt x="107" y="67"/>
                  <a:pt x="136" y="38"/>
                  <a:pt x="170" y="38"/>
                </a:cubicBezTo>
                <a:close/>
                <a:moveTo>
                  <a:pt x="217" y="213"/>
                </a:moveTo>
                <a:cubicBezTo>
                  <a:pt x="211" y="211"/>
                  <a:pt x="206" y="212"/>
                  <a:pt x="201" y="214"/>
                </a:cubicBezTo>
                <a:cubicBezTo>
                  <a:pt x="170" y="233"/>
                  <a:pt x="170" y="233"/>
                  <a:pt x="170" y="233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35" y="212"/>
                  <a:pt x="129" y="211"/>
                  <a:pt x="124" y="213"/>
                </a:cubicBezTo>
                <a:cubicBezTo>
                  <a:pt x="95" y="222"/>
                  <a:pt x="0" y="256"/>
                  <a:pt x="0" y="307"/>
                </a:cubicBezTo>
                <a:cubicBezTo>
                  <a:pt x="0" y="318"/>
                  <a:pt x="9" y="327"/>
                  <a:pt x="19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32" y="327"/>
                  <a:pt x="341" y="318"/>
                  <a:pt x="341" y="307"/>
                </a:cubicBezTo>
                <a:cubicBezTo>
                  <a:pt x="341" y="256"/>
                  <a:pt x="246" y="222"/>
                  <a:pt x="217" y="213"/>
                </a:cubicBezTo>
                <a:close/>
                <a:moveTo>
                  <a:pt x="54" y="288"/>
                </a:moveTo>
                <a:cubicBezTo>
                  <a:pt x="70" y="276"/>
                  <a:pt x="98" y="262"/>
                  <a:pt x="128" y="252"/>
                </a:cubicBezTo>
                <a:cubicBezTo>
                  <a:pt x="160" y="272"/>
                  <a:pt x="160" y="272"/>
                  <a:pt x="160" y="272"/>
                </a:cubicBezTo>
                <a:cubicBezTo>
                  <a:pt x="167" y="276"/>
                  <a:pt x="174" y="276"/>
                  <a:pt x="180" y="272"/>
                </a:cubicBezTo>
                <a:cubicBezTo>
                  <a:pt x="213" y="252"/>
                  <a:pt x="213" y="252"/>
                  <a:pt x="213" y="252"/>
                </a:cubicBezTo>
                <a:cubicBezTo>
                  <a:pt x="243" y="262"/>
                  <a:pt x="270" y="276"/>
                  <a:pt x="287" y="288"/>
                </a:cubicBezTo>
                <a:lnTo>
                  <a:pt x="54" y="288"/>
                </a:lnTo>
                <a:close/>
                <a:moveTo>
                  <a:pt x="438" y="274"/>
                </a:moveTo>
                <a:cubicBezTo>
                  <a:pt x="438" y="282"/>
                  <a:pt x="431" y="288"/>
                  <a:pt x="423" y="288"/>
                </a:cubicBezTo>
                <a:cubicBezTo>
                  <a:pt x="359" y="288"/>
                  <a:pt x="359" y="288"/>
                  <a:pt x="359" y="288"/>
                </a:cubicBezTo>
                <a:cubicBezTo>
                  <a:pt x="351" y="288"/>
                  <a:pt x="344" y="282"/>
                  <a:pt x="344" y="274"/>
                </a:cubicBezTo>
                <a:cubicBezTo>
                  <a:pt x="344" y="266"/>
                  <a:pt x="351" y="259"/>
                  <a:pt x="359" y="259"/>
                </a:cubicBezTo>
                <a:cubicBezTo>
                  <a:pt x="402" y="259"/>
                  <a:pt x="402" y="259"/>
                  <a:pt x="402" y="259"/>
                </a:cubicBezTo>
                <a:cubicBezTo>
                  <a:pt x="395" y="250"/>
                  <a:pt x="383" y="242"/>
                  <a:pt x="369" y="234"/>
                </a:cubicBezTo>
                <a:cubicBezTo>
                  <a:pt x="362" y="231"/>
                  <a:pt x="359" y="222"/>
                  <a:pt x="363" y="215"/>
                </a:cubicBezTo>
                <a:cubicBezTo>
                  <a:pt x="367" y="208"/>
                  <a:pt x="376" y="205"/>
                  <a:pt x="383" y="209"/>
                </a:cubicBezTo>
                <a:cubicBezTo>
                  <a:pt x="403" y="221"/>
                  <a:pt x="438" y="244"/>
                  <a:pt x="438" y="274"/>
                </a:cubicBezTo>
                <a:close/>
                <a:moveTo>
                  <a:pt x="357" y="147"/>
                </a:moveTo>
                <a:cubicBezTo>
                  <a:pt x="357" y="126"/>
                  <a:pt x="340" y="109"/>
                  <a:pt x="318" y="109"/>
                </a:cubicBezTo>
                <a:cubicBezTo>
                  <a:pt x="313" y="109"/>
                  <a:pt x="308" y="110"/>
                  <a:pt x="304" y="112"/>
                </a:cubicBezTo>
                <a:cubicBezTo>
                  <a:pt x="296" y="115"/>
                  <a:pt x="288" y="111"/>
                  <a:pt x="285" y="104"/>
                </a:cubicBezTo>
                <a:cubicBezTo>
                  <a:pt x="282" y="97"/>
                  <a:pt x="285" y="88"/>
                  <a:pt x="292" y="85"/>
                </a:cubicBezTo>
                <a:cubicBezTo>
                  <a:pt x="301" y="82"/>
                  <a:pt x="309" y="80"/>
                  <a:pt x="318" y="80"/>
                </a:cubicBezTo>
                <a:cubicBezTo>
                  <a:pt x="355" y="80"/>
                  <a:pt x="385" y="110"/>
                  <a:pt x="385" y="147"/>
                </a:cubicBezTo>
                <a:cubicBezTo>
                  <a:pt x="385" y="184"/>
                  <a:pt x="355" y="214"/>
                  <a:pt x="318" y="214"/>
                </a:cubicBezTo>
                <a:cubicBezTo>
                  <a:pt x="299" y="214"/>
                  <a:pt x="281" y="206"/>
                  <a:pt x="268" y="191"/>
                </a:cubicBezTo>
                <a:cubicBezTo>
                  <a:pt x="263" y="185"/>
                  <a:pt x="264" y="176"/>
                  <a:pt x="270" y="171"/>
                </a:cubicBezTo>
                <a:cubicBezTo>
                  <a:pt x="275" y="165"/>
                  <a:pt x="285" y="166"/>
                  <a:pt x="290" y="172"/>
                </a:cubicBezTo>
                <a:cubicBezTo>
                  <a:pt x="297" y="180"/>
                  <a:pt x="308" y="185"/>
                  <a:pt x="318" y="185"/>
                </a:cubicBezTo>
                <a:cubicBezTo>
                  <a:pt x="340" y="185"/>
                  <a:pt x="357" y="168"/>
                  <a:pt x="357" y="1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6" name="Freeform 920"/>
          <p:cNvSpPr>
            <a:spLocks noEditPoints="1"/>
          </p:cNvSpPr>
          <p:nvPr userDrawn="1"/>
        </p:nvSpPr>
        <p:spPr bwMode="auto">
          <a:xfrm>
            <a:off x="1296270" y="2217631"/>
            <a:ext cx="229030" cy="229685"/>
          </a:xfrm>
          <a:custGeom>
            <a:avLst/>
            <a:gdLst>
              <a:gd name="T0" fmla="*/ 285 w 440"/>
              <a:gd name="T1" fmla="*/ 442 h 442"/>
              <a:gd name="T2" fmla="*/ 108 w 440"/>
              <a:gd name="T3" fmla="*/ 406 h 442"/>
              <a:gd name="T4" fmla="*/ 100 w 440"/>
              <a:gd name="T5" fmla="*/ 390 h 442"/>
              <a:gd name="T6" fmla="*/ 100 w 440"/>
              <a:gd name="T7" fmla="*/ 202 h 442"/>
              <a:gd name="T8" fmla="*/ 107 w 440"/>
              <a:gd name="T9" fmla="*/ 187 h 442"/>
              <a:gd name="T10" fmla="*/ 178 w 440"/>
              <a:gd name="T11" fmla="*/ 140 h 442"/>
              <a:gd name="T12" fmla="*/ 259 w 440"/>
              <a:gd name="T13" fmla="*/ 61 h 442"/>
              <a:gd name="T14" fmla="*/ 319 w 440"/>
              <a:gd name="T15" fmla="*/ 0 h 442"/>
              <a:gd name="T16" fmla="*/ 361 w 440"/>
              <a:gd name="T17" fmla="*/ 29 h 442"/>
              <a:gd name="T18" fmla="*/ 332 w 440"/>
              <a:gd name="T19" fmla="*/ 159 h 442"/>
              <a:gd name="T20" fmla="*/ 389 w 440"/>
              <a:gd name="T21" fmla="*/ 174 h 442"/>
              <a:gd name="T22" fmla="*/ 437 w 440"/>
              <a:gd name="T23" fmla="*/ 224 h 442"/>
              <a:gd name="T24" fmla="*/ 402 w 440"/>
              <a:gd name="T25" fmla="*/ 292 h 442"/>
              <a:gd name="T26" fmla="*/ 328 w 440"/>
              <a:gd name="T27" fmla="*/ 435 h 442"/>
              <a:gd name="T28" fmla="*/ 285 w 440"/>
              <a:gd name="T29" fmla="*/ 442 h 442"/>
              <a:gd name="T30" fmla="*/ 139 w 440"/>
              <a:gd name="T31" fmla="*/ 379 h 442"/>
              <a:gd name="T32" fmla="*/ 309 w 440"/>
              <a:gd name="T33" fmla="*/ 402 h 442"/>
              <a:gd name="T34" fmla="*/ 368 w 440"/>
              <a:gd name="T35" fmla="*/ 273 h 442"/>
              <a:gd name="T36" fmla="*/ 376 w 440"/>
              <a:gd name="T37" fmla="*/ 263 h 442"/>
              <a:gd name="T38" fmla="*/ 398 w 440"/>
              <a:gd name="T39" fmla="*/ 230 h 442"/>
              <a:gd name="T40" fmla="*/ 378 w 440"/>
              <a:gd name="T41" fmla="*/ 210 h 442"/>
              <a:gd name="T42" fmla="*/ 293 w 440"/>
              <a:gd name="T43" fmla="*/ 189 h 442"/>
              <a:gd name="T44" fmla="*/ 279 w 440"/>
              <a:gd name="T45" fmla="*/ 176 h 442"/>
              <a:gd name="T46" fmla="*/ 283 w 440"/>
              <a:gd name="T47" fmla="*/ 158 h 442"/>
              <a:gd name="T48" fmla="*/ 326 w 440"/>
              <a:gd name="T49" fmla="*/ 44 h 442"/>
              <a:gd name="T50" fmla="*/ 319 w 440"/>
              <a:gd name="T51" fmla="*/ 38 h 442"/>
              <a:gd name="T52" fmla="*/ 295 w 440"/>
              <a:gd name="T53" fmla="*/ 74 h 442"/>
              <a:gd name="T54" fmla="*/ 196 w 440"/>
              <a:gd name="T55" fmla="*/ 174 h 442"/>
              <a:gd name="T56" fmla="*/ 139 w 440"/>
              <a:gd name="T57" fmla="*/ 212 h 442"/>
              <a:gd name="T58" fmla="*/ 139 w 440"/>
              <a:gd name="T59" fmla="*/ 379 h 442"/>
              <a:gd name="T60" fmla="*/ 63 w 440"/>
              <a:gd name="T61" fmla="*/ 392 h 442"/>
              <a:gd name="T62" fmla="*/ 63 w 440"/>
              <a:gd name="T63" fmla="*/ 200 h 442"/>
              <a:gd name="T64" fmla="*/ 31 w 440"/>
              <a:gd name="T65" fmla="*/ 169 h 442"/>
              <a:gd name="T66" fmla="*/ 0 w 440"/>
              <a:gd name="T67" fmla="*/ 200 h 442"/>
              <a:gd name="T68" fmla="*/ 0 w 440"/>
              <a:gd name="T69" fmla="*/ 392 h 442"/>
              <a:gd name="T70" fmla="*/ 31 w 440"/>
              <a:gd name="T71" fmla="*/ 423 h 442"/>
              <a:gd name="T72" fmla="*/ 63 w 440"/>
              <a:gd name="T73" fmla="*/ 39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0" h="442">
                <a:moveTo>
                  <a:pt x="285" y="442"/>
                </a:moveTo>
                <a:cubicBezTo>
                  <a:pt x="225" y="442"/>
                  <a:pt x="131" y="422"/>
                  <a:pt x="108" y="406"/>
                </a:cubicBezTo>
                <a:cubicBezTo>
                  <a:pt x="103" y="402"/>
                  <a:pt x="100" y="396"/>
                  <a:pt x="100" y="390"/>
                </a:cubicBezTo>
                <a:cubicBezTo>
                  <a:pt x="100" y="202"/>
                  <a:pt x="100" y="202"/>
                  <a:pt x="100" y="202"/>
                </a:cubicBezTo>
                <a:cubicBezTo>
                  <a:pt x="100" y="196"/>
                  <a:pt x="103" y="191"/>
                  <a:pt x="107" y="187"/>
                </a:cubicBezTo>
                <a:cubicBezTo>
                  <a:pt x="109" y="186"/>
                  <a:pt x="142" y="159"/>
                  <a:pt x="178" y="140"/>
                </a:cubicBezTo>
                <a:cubicBezTo>
                  <a:pt x="221" y="116"/>
                  <a:pt x="252" y="82"/>
                  <a:pt x="259" y="61"/>
                </a:cubicBezTo>
                <a:cubicBezTo>
                  <a:pt x="268" y="35"/>
                  <a:pt x="280" y="0"/>
                  <a:pt x="319" y="0"/>
                </a:cubicBezTo>
                <a:cubicBezTo>
                  <a:pt x="338" y="0"/>
                  <a:pt x="353" y="10"/>
                  <a:pt x="361" y="29"/>
                </a:cubicBezTo>
                <a:cubicBezTo>
                  <a:pt x="378" y="66"/>
                  <a:pt x="360" y="118"/>
                  <a:pt x="332" y="159"/>
                </a:cubicBezTo>
                <a:cubicBezTo>
                  <a:pt x="351" y="163"/>
                  <a:pt x="375" y="169"/>
                  <a:pt x="389" y="174"/>
                </a:cubicBezTo>
                <a:cubicBezTo>
                  <a:pt x="415" y="182"/>
                  <a:pt x="433" y="201"/>
                  <a:pt x="437" y="224"/>
                </a:cubicBezTo>
                <a:cubicBezTo>
                  <a:pt x="440" y="249"/>
                  <a:pt x="428" y="273"/>
                  <a:pt x="402" y="292"/>
                </a:cubicBezTo>
                <a:cubicBezTo>
                  <a:pt x="384" y="342"/>
                  <a:pt x="352" y="422"/>
                  <a:pt x="328" y="435"/>
                </a:cubicBezTo>
                <a:cubicBezTo>
                  <a:pt x="319" y="440"/>
                  <a:pt x="304" y="442"/>
                  <a:pt x="285" y="442"/>
                </a:cubicBezTo>
                <a:close/>
                <a:moveTo>
                  <a:pt x="139" y="379"/>
                </a:moveTo>
                <a:cubicBezTo>
                  <a:pt x="175" y="394"/>
                  <a:pt x="288" y="410"/>
                  <a:pt x="309" y="402"/>
                </a:cubicBezTo>
                <a:cubicBezTo>
                  <a:pt x="320" y="391"/>
                  <a:pt x="348" y="327"/>
                  <a:pt x="368" y="273"/>
                </a:cubicBezTo>
                <a:cubicBezTo>
                  <a:pt x="370" y="269"/>
                  <a:pt x="372" y="266"/>
                  <a:pt x="376" y="263"/>
                </a:cubicBezTo>
                <a:cubicBezTo>
                  <a:pt x="392" y="253"/>
                  <a:pt x="400" y="240"/>
                  <a:pt x="398" y="230"/>
                </a:cubicBezTo>
                <a:cubicBezTo>
                  <a:pt x="397" y="221"/>
                  <a:pt x="389" y="214"/>
                  <a:pt x="378" y="210"/>
                </a:cubicBezTo>
                <a:cubicBezTo>
                  <a:pt x="353" y="203"/>
                  <a:pt x="294" y="190"/>
                  <a:pt x="293" y="189"/>
                </a:cubicBezTo>
                <a:cubicBezTo>
                  <a:pt x="286" y="188"/>
                  <a:pt x="281" y="183"/>
                  <a:pt x="279" y="176"/>
                </a:cubicBezTo>
                <a:cubicBezTo>
                  <a:pt x="277" y="170"/>
                  <a:pt x="278" y="163"/>
                  <a:pt x="283" y="158"/>
                </a:cubicBezTo>
                <a:cubicBezTo>
                  <a:pt x="327" y="111"/>
                  <a:pt x="334" y="63"/>
                  <a:pt x="326" y="44"/>
                </a:cubicBezTo>
                <a:cubicBezTo>
                  <a:pt x="323" y="38"/>
                  <a:pt x="321" y="38"/>
                  <a:pt x="319" y="38"/>
                </a:cubicBezTo>
                <a:cubicBezTo>
                  <a:pt x="310" y="38"/>
                  <a:pt x="305" y="45"/>
                  <a:pt x="295" y="74"/>
                </a:cubicBezTo>
                <a:cubicBezTo>
                  <a:pt x="284" y="107"/>
                  <a:pt x="244" y="148"/>
                  <a:pt x="196" y="174"/>
                </a:cubicBezTo>
                <a:cubicBezTo>
                  <a:pt x="173" y="186"/>
                  <a:pt x="150" y="203"/>
                  <a:pt x="139" y="212"/>
                </a:cubicBezTo>
                <a:lnTo>
                  <a:pt x="139" y="379"/>
                </a:lnTo>
                <a:close/>
                <a:moveTo>
                  <a:pt x="63" y="392"/>
                </a:moveTo>
                <a:cubicBezTo>
                  <a:pt x="63" y="200"/>
                  <a:pt x="63" y="200"/>
                  <a:pt x="63" y="200"/>
                </a:cubicBezTo>
                <a:cubicBezTo>
                  <a:pt x="63" y="183"/>
                  <a:pt x="49" y="169"/>
                  <a:pt x="31" y="169"/>
                </a:cubicBezTo>
                <a:cubicBezTo>
                  <a:pt x="14" y="169"/>
                  <a:pt x="0" y="183"/>
                  <a:pt x="0" y="200"/>
                </a:cubicBezTo>
                <a:cubicBezTo>
                  <a:pt x="0" y="392"/>
                  <a:pt x="0" y="392"/>
                  <a:pt x="0" y="392"/>
                </a:cubicBezTo>
                <a:cubicBezTo>
                  <a:pt x="0" y="409"/>
                  <a:pt x="14" y="423"/>
                  <a:pt x="31" y="423"/>
                </a:cubicBezTo>
                <a:cubicBezTo>
                  <a:pt x="49" y="423"/>
                  <a:pt x="63" y="409"/>
                  <a:pt x="63" y="3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8" name="Freeform 1041"/>
          <p:cNvSpPr>
            <a:spLocks noEditPoints="1"/>
          </p:cNvSpPr>
          <p:nvPr userDrawn="1"/>
        </p:nvSpPr>
        <p:spPr bwMode="auto">
          <a:xfrm>
            <a:off x="1298656" y="3437875"/>
            <a:ext cx="234548" cy="234512"/>
          </a:xfrm>
          <a:custGeom>
            <a:avLst/>
            <a:gdLst>
              <a:gd name="T0" fmla="*/ 443 w 450"/>
              <a:gd name="T1" fmla="*/ 27 h 451"/>
              <a:gd name="T2" fmla="*/ 425 w 450"/>
              <a:gd name="T3" fmla="*/ 10 h 451"/>
              <a:gd name="T4" fmla="*/ 162 w 450"/>
              <a:gd name="T5" fmla="*/ 133 h 451"/>
              <a:gd name="T6" fmla="*/ 71 w 450"/>
              <a:gd name="T7" fmla="*/ 144 h 451"/>
              <a:gd name="T8" fmla="*/ 4 w 450"/>
              <a:gd name="T9" fmla="*/ 219 h 451"/>
              <a:gd name="T10" fmla="*/ 8 w 450"/>
              <a:gd name="T11" fmla="*/ 241 h 451"/>
              <a:gd name="T12" fmla="*/ 30 w 450"/>
              <a:gd name="T13" fmla="*/ 244 h 451"/>
              <a:gd name="T14" fmla="*/ 116 w 450"/>
              <a:gd name="T15" fmla="*/ 252 h 451"/>
              <a:gd name="T16" fmla="*/ 201 w 450"/>
              <a:gd name="T17" fmla="*/ 336 h 451"/>
              <a:gd name="T18" fmla="*/ 202 w 450"/>
              <a:gd name="T19" fmla="*/ 337 h 451"/>
              <a:gd name="T20" fmla="*/ 209 w 450"/>
              <a:gd name="T21" fmla="*/ 423 h 451"/>
              <a:gd name="T22" fmla="*/ 212 w 450"/>
              <a:gd name="T23" fmla="*/ 445 h 451"/>
              <a:gd name="T24" fmla="*/ 226 w 450"/>
              <a:gd name="T25" fmla="*/ 451 h 451"/>
              <a:gd name="T26" fmla="*/ 234 w 450"/>
              <a:gd name="T27" fmla="*/ 449 h 451"/>
              <a:gd name="T28" fmla="*/ 310 w 450"/>
              <a:gd name="T29" fmla="*/ 382 h 451"/>
              <a:gd name="T30" fmla="*/ 320 w 450"/>
              <a:gd name="T31" fmla="*/ 290 h 451"/>
              <a:gd name="T32" fmla="*/ 377 w 450"/>
              <a:gd name="T33" fmla="*/ 238 h 451"/>
              <a:gd name="T34" fmla="*/ 443 w 450"/>
              <a:gd name="T35" fmla="*/ 27 h 451"/>
              <a:gd name="T36" fmla="*/ 66 w 450"/>
              <a:gd name="T37" fmla="*/ 195 h 451"/>
              <a:gd name="T38" fmla="*/ 140 w 450"/>
              <a:gd name="T39" fmla="*/ 167 h 451"/>
              <a:gd name="T40" fmla="*/ 121 w 450"/>
              <a:gd name="T41" fmla="*/ 208 h 451"/>
              <a:gd name="T42" fmla="*/ 66 w 450"/>
              <a:gd name="T43" fmla="*/ 195 h 451"/>
              <a:gd name="T44" fmla="*/ 258 w 450"/>
              <a:gd name="T45" fmla="*/ 387 h 451"/>
              <a:gd name="T46" fmla="*/ 245 w 450"/>
              <a:gd name="T47" fmla="*/ 332 h 451"/>
              <a:gd name="T48" fmla="*/ 286 w 450"/>
              <a:gd name="T49" fmla="*/ 312 h 451"/>
              <a:gd name="T50" fmla="*/ 258 w 450"/>
              <a:gd name="T51" fmla="*/ 387 h 451"/>
              <a:gd name="T52" fmla="*/ 220 w 450"/>
              <a:gd name="T53" fmla="*/ 301 h 451"/>
              <a:gd name="T54" fmla="*/ 152 w 450"/>
              <a:gd name="T55" fmla="*/ 233 h 451"/>
              <a:gd name="T56" fmla="*/ 406 w 450"/>
              <a:gd name="T57" fmla="*/ 47 h 451"/>
              <a:gd name="T58" fmla="*/ 220 w 450"/>
              <a:gd name="T59" fmla="*/ 301 h 451"/>
              <a:gd name="T60" fmla="*/ 344 w 450"/>
              <a:gd name="T61" fmla="*/ 109 h 451"/>
              <a:gd name="T62" fmla="*/ 353 w 450"/>
              <a:gd name="T63" fmla="*/ 131 h 451"/>
              <a:gd name="T64" fmla="*/ 344 w 450"/>
              <a:gd name="T65" fmla="*/ 153 h 451"/>
              <a:gd name="T66" fmla="*/ 322 w 450"/>
              <a:gd name="T67" fmla="*/ 162 h 451"/>
              <a:gd name="T68" fmla="*/ 300 w 450"/>
              <a:gd name="T69" fmla="*/ 153 h 451"/>
              <a:gd name="T70" fmla="*/ 291 w 450"/>
              <a:gd name="T71" fmla="*/ 131 h 451"/>
              <a:gd name="T72" fmla="*/ 300 w 450"/>
              <a:gd name="T73" fmla="*/ 109 h 451"/>
              <a:gd name="T74" fmla="*/ 322 w 450"/>
              <a:gd name="T75" fmla="*/ 100 h 451"/>
              <a:gd name="T76" fmla="*/ 344 w 450"/>
              <a:gd name="T77" fmla="*/ 109 h 451"/>
              <a:gd name="T78" fmla="*/ 73 w 450"/>
              <a:gd name="T79" fmla="*/ 309 h 451"/>
              <a:gd name="T80" fmla="*/ 50 w 450"/>
              <a:gd name="T81" fmla="*/ 384 h 451"/>
              <a:gd name="T82" fmla="*/ 70 w 450"/>
              <a:gd name="T83" fmla="*/ 403 h 451"/>
              <a:gd name="T84" fmla="*/ 70 w 450"/>
              <a:gd name="T85" fmla="*/ 403 h 451"/>
              <a:gd name="T86" fmla="*/ 144 w 450"/>
              <a:gd name="T87" fmla="*/ 380 h 451"/>
              <a:gd name="T88" fmla="*/ 161 w 450"/>
              <a:gd name="T89" fmla="*/ 343 h 451"/>
              <a:gd name="T90" fmla="*/ 145 w 450"/>
              <a:gd name="T91" fmla="*/ 308 h 451"/>
              <a:gd name="T92" fmla="*/ 73 w 450"/>
              <a:gd name="T93" fmla="*/ 309 h 451"/>
              <a:gd name="T94" fmla="*/ 117 w 450"/>
              <a:gd name="T95" fmla="*/ 352 h 451"/>
              <a:gd name="T96" fmla="*/ 91 w 450"/>
              <a:gd name="T97" fmla="*/ 362 h 451"/>
              <a:gd name="T98" fmla="*/ 101 w 450"/>
              <a:gd name="T99" fmla="*/ 336 h 451"/>
              <a:gd name="T100" fmla="*/ 110 w 450"/>
              <a:gd name="T101" fmla="*/ 331 h 451"/>
              <a:gd name="T102" fmla="*/ 118 w 450"/>
              <a:gd name="T103" fmla="*/ 335 h 451"/>
              <a:gd name="T104" fmla="*/ 122 w 450"/>
              <a:gd name="T105" fmla="*/ 343 h 451"/>
              <a:gd name="T106" fmla="*/ 117 w 450"/>
              <a:gd name="T107" fmla="*/ 35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50" h="451">
                <a:moveTo>
                  <a:pt x="443" y="27"/>
                </a:moveTo>
                <a:cubicBezTo>
                  <a:pt x="442" y="18"/>
                  <a:pt x="435" y="11"/>
                  <a:pt x="425" y="10"/>
                </a:cubicBezTo>
                <a:cubicBezTo>
                  <a:pt x="304" y="0"/>
                  <a:pt x="216" y="59"/>
                  <a:pt x="162" y="133"/>
                </a:cubicBezTo>
                <a:cubicBezTo>
                  <a:pt x="133" y="124"/>
                  <a:pt x="100" y="127"/>
                  <a:pt x="71" y="144"/>
                </a:cubicBezTo>
                <a:cubicBezTo>
                  <a:pt x="43" y="159"/>
                  <a:pt x="19" y="186"/>
                  <a:pt x="4" y="219"/>
                </a:cubicBezTo>
                <a:cubicBezTo>
                  <a:pt x="0" y="226"/>
                  <a:pt x="2" y="235"/>
                  <a:pt x="8" y="241"/>
                </a:cubicBezTo>
                <a:cubicBezTo>
                  <a:pt x="14" y="247"/>
                  <a:pt x="23" y="248"/>
                  <a:pt x="30" y="244"/>
                </a:cubicBezTo>
                <a:cubicBezTo>
                  <a:pt x="61" y="228"/>
                  <a:pt x="96" y="231"/>
                  <a:pt x="116" y="252"/>
                </a:cubicBezTo>
                <a:cubicBezTo>
                  <a:pt x="201" y="336"/>
                  <a:pt x="201" y="336"/>
                  <a:pt x="201" y="336"/>
                </a:cubicBezTo>
                <a:cubicBezTo>
                  <a:pt x="201" y="336"/>
                  <a:pt x="201" y="337"/>
                  <a:pt x="202" y="337"/>
                </a:cubicBezTo>
                <a:cubicBezTo>
                  <a:pt x="222" y="358"/>
                  <a:pt x="225" y="392"/>
                  <a:pt x="209" y="423"/>
                </a:cubicBezTo>
                <a:cubicBezTo>
                  <a:pt x="205" y="430"/>
                  <a:pt x="207" y="439"/>
                  <a:pt x="212" y="445"/>
                </a:cubicBezTo>
                <a:cubicBezTo>
                  <a:pt x="216" y="449"/>
                  <a:pt x="221" y="451"/>
                  <a:pt x="226" y="451"/>
                </a:cubicBezTo>
                <a:cubicBezTo>
                  <a:pt x="229" y="451"/>
                  <a:pt x="232" y="450"/>
                  <a:pt x="234" y="449"/>
                </a:cubicBezTo>
                <a:cubicBezTo>
                  <a:pt x="267" y="434"/>
                  <a:pt x="294" y="410"/>
                  <a:pt x="310" y="382"/>
                </a:cubicBezTo>
                <a:cubicBezTo>
                  <a:pt x="326" y="352"/>
                  <a:pt x="330" y="320"/>
                  <a:pt x="320" y="290"/>
                </a:cubicBezTo>
                <a:cubicBezTo>
                  <a:pt x="341" y="275"/>
                  <a:pt x="361" y="257"/>
                  <a:pt x="377" y="238"/>
                </a:cubicBezTo>
                <a:cubicBezTo>
                  <a:pt x="428" y="179"/>
                  <a:pt x="450" y="108"/>
                  <a:pt x="443" y="27"/>
                </a:cubicBezTo>
                <a:close/>
                <a:moveTo>
                  <a:pt x="66" y="195"/>
                </a:moveTo>
                <a:cubicBezTo>
                  <a:pt x="87" y="175"/>
                  <a:pt x="113" y="163"/>
                  <a:pt x="140" y="167"/>
                </a:cubicBezTo>
                <a:cubicBezTo>
                  <a:pt x="133" y="181"/>
                  <a:pt x="126" y="194"/>
                  <a:pt x="121" y="208"/>
                </a:cubicBezTo>
                <a:cubicBezTo>
                  <a:pt x="104" y="199"/>
                  <a:pt x="86" y="195"/>
                  <a:pt x="66" y="195"/>
                </a:cubicBezTo>
                <a:close/>
                <a:moveTo>
                  <a:pt x="258" y="387"/>
                </a:moveTo>
                <a:cubicBezTo>
                  <a:pt x="259" y="367"/>
                  <a:pt x="254" y="348"/>
                  <a:pt x="245" y="332"/>
                </a:cubicBezTo>
                <a:cubicBezTo>
                  <a:pt x="259" y="326"/>
                  <a:pt x="273" y="319"/>
                  <a:pt x="286" y="312"/>
                </a:cubicBezTo>
                <a:cubicBezTo>
                  <a:pt x="291" y="339"/>
                  <a:pt x="279" y="366"/>
                  <a:pt x="258" y="387"/>
                </a:cubicBezTo>
                <a:close/>
                <a:moveTo>
                  <a:pt x="220" y="301"/>
                </a:moveTo>
                <a:cubicBezTo>
                  <a:pt x="152" y="233"/>
                  <a:pt x="152" y="233"/>
                  <a:pt x="152" y="233"/>
                </a:cubicBezTo>
                <a:cubicBezTo>
                  <a:pt x="186" y="142"/>
                  <a:pt x="270" y="45"/>
                  <a:pt x="406" y="47"/>
                </a:cubicBezTo>
                <a:cubicBezTo>
                  <a:pt x="410" y="208"/>
                  <a:pt x="277" y="278"/>
                  <a:pt x="220" y="301"/>
                </a:cubicBezTo>
                <a:close/>
                <a:moveTo>
                  <a:pt x="344" y="109"/>
                </a:moveTo>
                <a:cubicBezTo>
                  <a:pt x="350" y="115"/>
                  <a:pt x="353" y="123"/>
                  <a:pt x="353" y="131"/>
                </a:cubicBezTo>
                <a:cubicBezTo>
                  <a:pt x="353" y="139"/>
                  <a:pt x="350" y="147"/>
                  <a:pt x="344" y="153"/>
                </a:cubicBezTo>
                <a:cubicBezTo>
                  <a:pt x="338" y="159"/>
                  <a:pt x="330" y="162"/>
                  <a:pt x="322" y="162"/>
                </a:cubicBezTo>
                <a:cubicBezTo>
                  <a:pt x="314" y="162"/>
                  <a:pt x="306" y="159"/>
                  <a:pt x="300" y="153"/>
                </a:cubicBezTo>
                <a:cubicBezTo>
                  <a:pt x="294" y="147"/>
                  <a:pt x="291" y="139"/>
                  <a:pt x="291" y="131"/>
                </a:cubicBezTo>
                <a:cubicBezTo>
                  <a:pt x="291" y="123"/>
                  <a:pt x="294" y="115"/>
                  <a:pt x="300" y="109"/>
                </a:cubicBezTo>
                <a:cubicBezTo>
                  <a:pt x="306" y="103"/>
                  <a:pt x="314" y="100"/>
                  <a:pt x="322" y="100"/>
                </a:cubicBezTo>
                <a:cubicBezTo>
                  <a:pt x="330" y="100"/>
                  <a:pt x="338" y="103"/>
                  <a:pt x="344" y="109"/>
                </a:cubicBezTo>
                <a:close/>
                <a:moveTo>
                  <a:pt x="73" y="309"/>
                </a:moveTo>
                <a:cubicBezTo>
                  <a:pt x="51" y="331"/>
                  <a:pt x="50" y="375"/>
                  <a:pt x="50" y="384"/>
                </a:cubicBezTo>
                <a:cubicBezTo>
                  <a:pt x="51" y="394"/>
                  <a:pt x="59" y="403"/>
                  <a:pt x="70" y="403"/>
                </a:cubicBezTo>
                <a:cubicBezTo>
                  <a:pt x="70" y="403"/>
                  <a:pt x="70" y="403"/>
                  <a:pt x="70" y="403"/>
                </a:cubicBezTo>
                <a:cubicBezTo>
                  <a:pt x="80" y="403"/>
                  <a:pt x="123" y="401"/>
                  <a:pt x="144" y="380"/>
                </a:cubicBezTo>
                <a:cubicBezTo>
                  <a:pt x="158" y="366"/>
                  <a:pt x="161" y="352"/>
                  <a:pt x="161" y="343"/>
                </a:cubicBezTo>
                <a:cubicBezTo>
                  <a:pt x="161" y="330"/>
                  <a:pt x="155" y="318"/>
                  <a:pt x="145" y="308"/>
                </a:cubicBezTo>
                <a:cubicBezTo>
                  <a:pt x="121" y="283"/>
                  <a:pt x="91" y="291"/>
                  <a:pt x="73" y="309"/>
                </a:cubicBezTo>
                <a:close/>
                <a:moveTo>
                  <a:pt x="117" y="352"/>
                </a:moveTo>
                <a:cubicBezTo>
                  <a:pt x="112" y="357"/>
                  <a:pt x="102" y="360"/>
                  <a:pt x="91" y="362"/>
                </a:cubicBezTo>
                <a:cubicBezTo>
                  <a:pt x="93" y="351"/>
                  <a:pt x="96" y="341"/>
                  <a:pt x="101" y="336"/>
                </a:cubicBezTo>
                <a:cubicBezTo>
                  <a:pt x="104" y="333"/>
                  <a:pt x="107" y="331"/>
                  <a:pt x="110" y="331"/>
                </a:cubicBezTo>
                <a:cubicBezTo>
                  <a:pt x="112" y="331"/>
                  <a:pt x="115" y="332"/>
                  <a:pt x="118" y="335"/>
                </a:cubicBezTo>
                <a:cubicBezTo>
                  <a:pt x="121" y="338"/>
                  <a:pt x="122" y="340"/>
                  <a:pt x="122" y="343"/>
                </a:cubicBezTo>
                <a:cubicBezTo>
                  <a:pt x="122" y="346"/>
                  <a:pt x="119" y="350"/>
                  <a:pt x="117" y="3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2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1703875" y="977338"/>
            <a:ext cx="2630126" cy="2702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3" name="Shape 427"/>
          <p:cNvSpPr>
            <a:spLocks noGrp="1"/>
          </p:cNvSpPr>
          <p:nvPr>
            <p:ph type="body" sz="quarter" idx="48" hasCustomPrompt="1"/>
          </p:nvPr>
        </p:nvSpPr>
        <p:spPr>
          <a:xfrm>
            <a:off x="1703297" y="2197084"/>
            <a:ext cx="2630577" cy="2702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4" name="Shape 427"/>
          <p:cNvSpPr>
            <a:spLocks noGrp="1"/>
          </p:cNvSpPr>
          <p:nvPr>
            <p:ph type="body" sz="quarter" idx="50" hasCustomPrompt="1"/>
          </p:nvPr>
        </p:nvSpPr>
        <p:spPr>
          <a:xfrm>
            <a:off x="1703297" y="3417103"/>
            <a:ext cx="2630579" cy="2702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4803749" y="1327045"/>
            <a:ext cx="3038203" cy="68556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4803154" y="2546248"/>
            <a:ext cx="3038203" cy="687554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59" hasCustomPrompt="1"/>
          </p:nvPr>
        </p:nvSpPr>
        <p:spPr>
          <a:xfrm>
            <a:off x="4803152" y="3764256"/>
            <a:ext cx="3038203" cy="68206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4" name="Freeform 973"/>
          <p:cNvSpPr>
            <a:spLocks noEditPoints="1"/>
          </p:cNvSpPr>
          <p:nvPr userDrawn="1"/>
        </p:nvSpPr>
        <p:spPr bwMode="auto">
          <a:xfrm>
            <a:off x="4803152" y="1019576"/>
            <a:ext cx="227651" cy="169677"/>
          </a:xfrm>
          <a:custGeom>
            <a:avLst/>
            <a:gdLst>
              <a:gd name="T0" fmla="*/ 170 w 438"/>
              <a:gd name="T1" fmla="*/ 203 h 327"/>
              <a:gd name="T2" fmla="*/ 272 w 438"/>
              <a:gd name="T3" fmla="*/ 101 h 327"/>
              <a:gd name="T4" fmla="*/ 170 w 438"/>
              <a:gd name="T5" fmla="*/ 0 h 327"/>
              <a:gd name="T6" fmla="*/ 69 w 438"/>
              <a:gd name="T7" fmla="*/ 101 h 327"/>
              <a:gd name="T8" fmla="*/ 170 w 438"/>
              <a:gd name="T9" fmla="*/ 203 h 327"/>
              <a:gd name="T10" fmla="*/ 170 w 438"/>
              <a:gd name="T11" fmla="*/ 38 h 327"/>
              <a:gd name="T12" fmla="*/ 234 w 438"/>
              <a:gd name="T13" fmla="*/ 101 h 327"/>
              <a:gd name="T14" fmla="*/ 170 w 438"/>
              <a:gd name="T15" fmla="*/ 165 h 327"/>
              <a:gd name="T16" fmla="*/ 107 w 438"/>
              <a:gd name="T17" fmla="*/ 101 h 327"/>
              <a:gd name="T18" fmla="*/ 170 w 438"/>
              <a:gd name="T19" fmla="*/ 38 h 327"/>
              <a:gd name="T20" fmla="*/ 217 w 438"/>
              <a:gd name="T21" fmla="*/ 213 h 327"/>
              <a:gd name="T22" fmla="*/ 201 w 438"/>
              <a:gd name="T23" fmla="*/ 214 h 327"/>
              <a:gd name="T24" fmla="*/ 170 w 438"/>
              <a:gd name="T25" fmla="*/ 233 h 327"/>
              <a:gd name="T26" fmla="*/ 140 w 438"/>
              <a:gd name="T27" fmla="*/ 214 h 327"/>
              <a:gd name="T28" fmla="*/ 124 w 438"/>
              <a:gd name="T29" fmla="*/ 213 h 327"/>
              <a:gd name="T30" fmla="*/ 0 w 438"/>
              <a:gd name="T31" fmla="*/ 307 h 327"/>
              <a:gd name="T32" fmla="*/ 19 w 438"/>
              <a:gd name="T33" fmla="*/ 327 h 327"/>
              <a:gd name="T34" fmla="*/ 321 w 438"/>
              <a:gd name="T35" fmla="*/ 327 h 327"/>
              <a:gd name="T36" fmla="*/ 341 w 438"/>
              <a:gd name="T37" fmla="*/ 307 h 327"/>
              <a:gd name="T38" fmla="*/ 217 w 438"/>
              <a:gd name="T39" fmla="*/ 213 h 327"/>
              <a:gd name="T40" fmla="*/ 54 w 438"/>
              <a:gd name="T41" fmla="*/ 288 h 327"/>
              <a:gd name="T42" fmla="*/ 128 w 438"/>
              <a:gd name="T43" fmla="*/ 252 h 327"/>
              <a:gd name="T44" fmla="*/ 160 w 438"/>
              <a:gd name="T45" fmla="*/ 272 h 327"/>
              <a:gd name="T46" fmla="*/ 180 w 438"/>
              <a:gd name="T47" fmla="*/ 272 h 327"/>
              <a:gd name="T48" fmla="*/ 213 w 438"/>
              <a:gd name="T49" fmla="*/ 252 h 327"/>
              <a:gd name="T50" fmla="*/ 287 w 438"/>
              <a:gd name="T51" fmla="*/ 288 h 327"/>
              <a:gd name="T52" fmla="*/ 54 w 438"/>
              <a:gd name="T53" fmla="*/ 288 h 327"/>
              <a:gd name="T54" fmla="*/ 438 w 438"/>
              <a:gd name="T55" fmla="*/ 274 h 327"/>
              <a:gd name="T56" fmla="*/ 423 w 438"/>
              <a:gd name="T57" fmla="*/ 288 h 327"/>
              <a:gd name="T58" fmla="*/ 359 w 438"/>
              <a:gd name="T59" fmla="*/ 288 h 327"/>
              <a:gd name="T60" fmla="*/ 344 w 438"/>
              <a:gd name="T61" fmla="*/ 274 h 327"/>
              <a:gd name="T62" fmla="*/ 359 w 438"/>
              <a:gd name="T63" fmla="*/ 259 h 327"/>
              <a:gd name="T64" fmla="*/ 402 w 438"/>
              <a:gd name="T65" fmla="*/ 259 h 327"/>
              <a:gd name="T66" fmla="*/ 369 w 438"/>
              <a:gd name="T67" fmla="*/ 234 h 327"/>
              <a:gd name="T68" fmla="*/ 363 w 438"/>
              <a:gd name="T69" fmla="*/ 215 h 327"/>
              <a:gd name="T70" fmla="*/ 383 w 438"/>
              <a:gd name="T71" fmla="*/ 209 h 327"/>
              <a:gd name="T72" fmla="*/ 438 w 438"/>
              <a:gd name="T73" fmla="*/ 274 h 327"/>
              <a:gd name="T74" fmla="*/ 357 w 438"/>
              <a:gd name="T75" fmla="*/ 147 h 327"/>
              <a:gd name="T76" fmla="*/ 318 w 438"/>
              <a:gd name="T77" fmla="*/ 109 h 327"/>
              <a:gd name="T78" fmla="*/ 304 w 438"/>
              <a:gd name="T79" fmla="*/ 112 h 327"/>
              <a:gd name="T80" fmla="*/ 285 w 438"/>
              <a:gd name="T81" fmla="*/ 104 h 327"/>
              <a:gd name="T82" fmla="*/ 292 w 438"/>
              <a:gd name="T83" fmla="*/ 85 h 327"/>
              <a:gd name="T84" fmla="*/ 318 w 438"/>
              <a:gd name="T85" fmla="*/ 80 h 327"/>
              <a:gd name="T86" fmla="*/ 385 w 438"/>
              <a:gd name="T87" fmla="*/ 147 h 327"/>
              <a:gd name="T88" fmla="*/ 318 w 438"/>
              <a:gd name="T89" fmla="*/ 214 h 327"/>
              <a:gd name="T90" fmla="*/ 268 w 438"/>
              <a:gd name="T91" fmla="*/ 191 h 327"/>
              <a:gd name="T92" fmla="*/ 270 w 438"/>
              <a:gd name="T93" fmla="*/ 171 h 327"/>
              <a:gd name="T94" fmla="*/ 290 w 438"/>
              <a:gd name="T95" fmla="*/ 172 h 327"/>
              <a:gd name="T96" fmla="*/ 318 w 438"/>
              <a:gd name="T97" fmla="*/ 185 h 327"/>
              <a:gd name="T98" fmla="*/ 357 w 438"/>
              <a:gd name="T99" fmla="*/ 14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" h="327">
                <a:moveTo>
                  <a:pt x="170" y="203"/>
                </a:moveTo>
                <a:cubicBezTo>
                  <a:pt x="226" y="203"/>
                  <a:pt x="272" y="157"/>
                  <a:pt x="272" y="101"/>
                </a:cubicBezTo>
                <a:cubicBezTo>
                  <a:pt x="272" y="45"/>
                  <a:pt x="226" y="0"/>
                  <a:pt x="170" y="0"/>
                </a:cubicBezTo>
                <a:cubicBezTo>
                  <a:pt x="114" y="0"/>
                  <a:pt x="69" y="45"/>
                  <a:pt x="69" y="101"/>
                </a:cubicBezTo>
                <a:cubicBezTo>
                  <a:pt x="69" y="157"/>
                  <a:pt x="114" y="203"/>
                  <a:pt x="170" y="203"/>
                </a:cubicBezTo>
                <a:close/>
                <a:moveTo>
                  <a:pt x="170" y="38"/>
                </a:moveTo>
                <a:cubicBezTo>
                  <a:pt x="205" y="38"/>
                  <a:pt x="234" y="67"/>
                  <a:pt x="234" y="101"/>
                </a:cubicBezTo>
                <a:cubicBezTo>
                  <a:pt x="234" y="136"/>
                  <a:pt x="205" y="165"/>
                  <a:pt x="170" y="165"/>
                </a:cubicBezTo>
                <a:cubicBezTo>
                  <a:pt x="136" y="165"/>
                  <a:pt x="107" y="136"/>
                  <a:pt x="107" y="101"/>
                </a:cubicBezTo>
                <a:cubicBezTo>
                  <a:pt x="107" y="67"/>
                  <a:pt x="136" y="38"/>
                  <a:pt x="170" y="38"/>
                </a:cubicBezTo>
                <a:close/>
                <a:moveTo>
                  <a:pt x="217" y="213"/>
                </a:moveTo>
                <a:cubicBezTo>
                  <a:pt x="211" y="211"/>
                  <a:pt x="206" y="212"/>
                  <a:pt x="201" y="214"/>
                </a:cubicBezTo>
                <a:cubicBezTo>
                  <a:pt x="170" y="233"/>
                  <a:pt x="170" y="233"/>
                  <a:pt x="170" y="233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35" y="212"/>
                  <a:pt x="129" y="211"/>
                  <a:pt x="124" y="213"/>
                </a:cubicBezTo>
                <a:cubicBezTo>
                  <a:pt x="95" y="222"/>
                  <a:pt x="0" y="256"/>
                  <a:pt x="0" y="307"/>
                </a:cubicBezTo>
                <a:cubicBezTo>
                  <a:pt x="0" y="318"/>
                  <a:pt x="9" y="327"/>
                  <a:pt x="19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32" y="327"/>
                  <a:pt x="341" y="318"/>
                  <a:pt x="341" y="307"/>
                </a:cubicBezTo>
                <a:cubicBezTo>
                  <a:pt x="341" y="256"/>
                  <a:pt x="246" y="222"/>
                  <a:pt x="217" y="213"/>
                </a:cubicBezTo>
                <a:close/>
                <a:moveTo>
                  <a:pt x="54" y="288"/>
                </a:moveTo>
                <a:cubicBezTo>
                  <a:pt x="70" y="276"/>
                  <a:pt x="98" y="262"/>
                  <a:pt x="128" y="252"/>
                </a:cubicBezTo>
                <a:cubicBezTo>
                  <a:pt x="160" y="272"/>
                  <a:pt x="160" y="272"/>
                  <a:pt x="160" y="272"/>
                </a:cubicBezTo>
                <a:cubicBezTo>
                  <a:pt x="167" y="276"/>
                  <a:pt x="174" y="276"/>
                  <a:pt x="180" y="272"/>
                </a:cubicBezTo>
                <a:cubicBezTo>
                  <a:pt x="213" y="252"/>
                  <a:pt x="213" y="252"/>
                  <a:pt x="213" y="252"/>
                </a:cubicBezTo>
                <a:cubicBezTo>
                  <a:pt x="243" y="262"/>
                  <a:pt x="270" y="276"/>
                  <a:pt x="287" y="288"/>
                </a:cubicBezTo>
                <a:lnTo>
                  <a:pt x="54" y="288"/>
                </a:lnTo>
                <a:close/>
                <a:moveTo>
                  <a:pt x="438" y="274"/>
                </a:moveTo>
                <a:cubicBezTo>
                  <a:pt x="438" y="282"/>
                  <a:pt x="431" y="288"/>
                  <a:pt x="423" y="288"/>
                </a:cubicBezTo>
                <a:cubicBezTo>
                  <a:pt x="359" y="288"/>
                  <a:pt x="359" y="288"/>
                  <a:pt x="359" y="288"/>
                </a:cubicBezTo>
                <a:cubicBezTo>
                  <a:pt x="351" y="288"/>
                  <a:pt x="344" y="282"/>
                  <a:pt x="344" y="274"/>
                </a:cubicBezTo>
                <a:cubicBezTo>
                  <a:pt x="344" y="266"/>
                  <a:pt x="351" y="259"/>
                  <a:pt x="359" y="259"/>
                </a:cubicBezTo>
                <a:cubicBezTo>
                  <a:pt x="402" y="259"/>
                  <a:pt x="402" y="259"/>
                  <a:pt x="402" y="259"/>
                </a:cubicBezTo>
                <a:cubicBezTo>
                  <a:pt x="395" y="250"/>
                  <a:pt x="383" y="242"/>
                  <a:pt x="369" y="234"/>
                </a:cubicBezTo>
                <a:cubicBezTo>
                  <a:pt x="362" y="231"/>
                  <a:pt x="359" y="222"/>
                  <a:pt x="363" y="215"/>
                </a:cubicBezTo>
                <a:cubicBezTo>
                  <a:pt x="367" y="208"/>
                  <a:pt x="376" y="205"/>
                  <a:pt x="383" y="209"/>
                </a:cubicBezTo>
                <a:cubicBezTo>
                  <a:pt x="403" y="221"/>
                  <a:pt x="438" y="244"/>
                  <a:pt x="438" y="274"/>
                </a:cubicBezTo>
                <a:close/>
                <a:moveTo>
                  <a:pt x="357" y="147"/>
                </a:moveTo>
                <a:cubicBezTo>
                  <a:pt x="357" y="126"/>
                  <a:pt x="340" y="109"/>
                  <a:pt x="318" y="109"/>
                </a:cubicBezTo>
                <a:cubicBezTo>
                  <a:pt x="313" y="109"/>
                  <a:pt x="308" y="110"/>
                  <a:pt x="304" y="112"/>
                </a:cubicBezTo>
                <a:cubicBezTo>
                  <a:pt x="296" y="115"/>
                  <a:pt x="288" y="111"/>
                  <a:pt x="285" y="104"/>
                </a:cubicBezTo>
                <a:cubicBezTo>
                  <a:pt x="282" y="97"/>
                  <a:pt x="285" y="88"/>
                  <a:pt x="292" y="85"/>
                </a:cubicBezTo>
                <a:cubicBezTo>
                  <a:pt x="301" y="82"/>
                  <a:pt x="309" y="80"/>
                  <a:pt x="318" y="80"/>
                </a:cubicBezTo>
                <a:cubicBezTo>
                  <a:pt x="355" y="80"/>
                  <a:pt x="385" y="110"/>
                  <a:pt x="385" y="147"/>
                </a:cubicBezTo>
                <a:cubicBezTo>
                  <a:pt x="385" y="184"/>
                  <a:pt x="355" y="214"/>
                  <a:pt x="318" y="214"/>
                </a:cubicBezTo>
                <a:cubicBezTo>
                  <a:pt x="299" y="214"/>
                  <a:pt x="281" y="206"/>
                  <a:pt x="268" y="191"/>
                </a:cubicBezTo>
                <a:cubicBezTo>
                  <a:pt x="263" y="185"/>
                  <a:pt x="264" y="176"/>
                  <a:pt x="270" y="171"/>
                </a:cubicBezTo>
                <a:cubicBezTo>
                  <a:pt x="275" y="165"/>
                  <a:pt x="285" y="166"/>
                  <a:pt x="290" y="172"/>
                </a:cubicBezTo>
                <a:cubicBezTo>
                  <a:pt x="297" y="180"/>
                  <a:pt x="308" y="185"/>
                  <a:pt x="318" y="185"/>
                </a:cubicBezTo>
                <a:cubicBezTo>
                  <a:pt x="340" y="185"/>
                  <a:pt x="357" y="168"/>
                  <a:pt x="357" y="1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45" name="Freeform 920"/>
          <p:cNvSpPr>
            <a:spLocks noEditPoints="1"/>
          </p:cNvSpPr>
          <p:nvPr userDrawn="1"/>
        </p:nvSpPr>
        <p:spPr bwMode="auto">
          <a:xfrm>
            <a:off x="4803750" y="2217631"/>
            <a:ext cx="229030" cy="229685"/>
          </a:xfrm>
          <a:custGeom>
            <a:avLst/>
            <a:gdLst>
              <a:gd name="T0" fmla="*/ 285 w 440"/>
              <a:gd name="T1" fmla="*/ 442 h 442"/>
              <a:gd name="T2" fmla="*/ 108 w 440"/>
              <a:gd name="T3" fmla="*/ 406 h 442"/>
              <a:gd name="T4" fmla="*/ 100 w 440"/>
              <a:gd name="T5" fmla="*/ 390 h 442"/>
              <a:gd name="T6" fmla="*/ 100 w 440"/>
              <a:gd name="T7" fmla="*/ 202 h 442"/>
              <a:gd name="T8" fmla="*/ 107 w 440"/>
              <a:gd name="T9" fmla="*/ 187 h 442"/>
              <a:gd name="T10" fmla="*/ 178 w 440"/>
              <a:gd name="T11" fmla="*/ 140 h 442"/>
              <a:gd name="T12" fmla="*/ 259 w 440"/>
              <a:gd name="T13" fmla="*/ 61 h 442"/>
              <a:gd name="T14" fmla="*/ 319 w 440"/>
              <a:gd name="T15" fmla="*/ 0 h 442"/>
              <a:gd name="T16" fmla="*/ 361 w 440"/>
              <a:gd name="T17" fmla="*/ 29 h 442"/>
              <a:gd name="T18" fmla="*/ 332 w 440"/>
              <a:gd name="T19" fmla="*/ 159 h 442"/>
              <a:gd name="T20" fmla="*/ 389 w 440"/>
              <a:gd name="T21" fmla="*/ 174 h 442"/>
              <a:gd name="T22" fmla="*/ 437 w 440"/>
              <a:gd name="T23" fmla="*/ 224 h 442"/>
              <a:gd name="T24" fmla="*/ 402 w 440"/>
              <a:gd name="T25" fmla="*/ 292 h 442"/>
              <a:gd name="T26" fmla="*/ 328 w 440"/>
              <a:gd name="T27" fmla="*/ 435 h 442"/>
              <a:gd name="T28" fmla="*/ 285 w 440"/>
              <a:gd name="T29" fmla="*/ 442 h 442"/>
              <a:gd name="T30" fmla="*/ 139 w 440"/>
              <a:gd name="T31" fmla="*/ 379 h 442"/>
              <a:gd name="T32" fmla="*/ 309 w 440"/>
              <a:gd name="T33" fmla="*/ 402 h 442"/>
              <a:gd name="T34" fmla="*/ 368 w 440"/>
              <a:gd name="T35" fmla="*/ 273 h 442"/>
              <a:gd name="T36" fmla="*/ 376 w 440"/>
              <a:gd name="T37" fmla="*/ 263 h 442"/>
              <a:gd name="T38" fmla="*/ 398 w 440"/>
              <a:gd name="T39" fmla="*/ 230 h 442"/>
              <a:gd name="T40" fmla="*/ 378 w 440"/>
              <a:gd name="T41" fmla="*/ 210 h 442"/>
              <a:gd name="T42" fmla="*/ 293 w 440"/>
              <a:gd name="T43" fmla="*/ 189 h 442"/>
              <a:gd name="T44" fmla="*/ 279 w 440"/>
              <a:gd name="T45" fmla="*/ 176 h 442"/>
              <a:gd name="T46" fmla="*/ 283 w 440"/>
              <a:gd name="T47" fmla="*/ 158 h 442"/>
              <a:gd name="T48" fmla="*/ 326 w 440"/>
              <a:gd name="T49" fmla="*/ 44 h 442"/>
              <a:gd name="T50" fmla="*/ 319 w 440"/>
              <a:gd name="T51" fmla="*/ 38 h 442"/>
              <a:gd name="T52" fmla="*/ 295 w 440"/>
              <a:gd name="T53" fmla="*/ 74 h 442"/>
              <a:gd name="T54" fmla="*/ 196 w 440"/>
              <a:gd name="T55" fmla="*/ 174 h 442"/>
              <a:gd name="T56" fmla="*/ 139 w 440"/>
              <a:gd name="T57" fmla="*/ 212 h 442"/>
              <a:gd name="T58" fmla="*/ 139 w 440"/>
              <a:gd name="T59" fmla="*/ 379 h 442"/>
              <a:gd name="T60" fmla="*/ 63 w 440"/>
              <a:gd name="T61" fmla="*/ 392 h 442"/>
              <a:gd name="T62" fmla="*/ 63 w 440"/>
              <a:gd name="T63" fmla="*/ 200 h 442"/>
              <a:gd name="T64" fmla="*/ 31 w 440"/>
              <a:gd name="T65" fmla="*/ 169 h 442"/>
              <a:gd name="T66" fmla="*/ 0 w 440"/>
              <a:gd name="T67" fmla="*/ 200 h 442"/>
              <a:gd name="T68" fmla="*/ 0 w 440"/>
              <a:gd name="T69" fmla="*/ 392 h 442"/>
              <a:gd name="T70" fmla="*/ 31 w 440"/>
              <a:gd name="T71" fmla="*/ 423 h 442"/>
              <a:gd name="T72" fmla="*/ 63 w 440"/>
              <a:gd name="T73" fmla="*/ 39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0" h="442">
                <a:moveTo>
                  <a:pt x="285" y="442"/>
                </a:moveTo>
                <a:cubicBezTo>
                  <a:pt x="225" y="442"/>
                  <a:pt x="131" y="422"/>
                  <a:pt x="108" y="406"/>
                </a:cubicBezTo>
                <a:cubicBezTo>
                  <a:pt x="103" y="402"/>
                  <a:pt x="100" y="396"/>
                  <a:pt x="100" y="390"/>
                </a:cubicBezTo>
                <a:cubicBezTo>
                  <a:pt x="100" y="202"/>
                  <a:pt x="100" y="202"/>
                  <a:pt x="100" y="202"/>
                </a:cubicBezTo>
                <a:cubicBezTo>
                  <a:pt x="100" y="196"/>
                  <a:pt x="103" y="191"/>
                  <a:pt x="107" y="187"/>
                </a:cubicBezTo>
                <a:cubicBezTo>
                  <a:pt x="109" y="186"/>
                  <a:pt x="142" y="159"/>
                  <a:pt x="178" y="140"/>
                </a:cubicBezTo>
                <a:cubicBezTo>
                  <a:pt x="221" y="116"/>
                  <a:pt x="252" y="82"/>
                  <a:pt x="259" y="61"/>
                </a:cubicBezTo>
                <a:cubicBezTo>
                  <a:pt x="268" y="35"/>
                  <a:pt x="280" y="0"/>
                  <a:pt x="319" y="0"/>
                </a:cubicBezTo>
                <a:cubicBezTo>
                  <a:pt x="338" y="0"/>
                  <a:pt x="353" y="10"/>
                  <a:pt x="361" y="29"/>
                </a:cubicBezTo>
                <a:cubicBezTo>
                  <a:pt x="378" y="66"/>
                  <a:pt x="360" y="118"/>
                  <a:pt x="332" y="159"/>
                </a:cubicBezTo>
                <a:cubicBezTo>
                  <a:pt x="351" y="163"/>
                  <a:pt x="375" y="169"/>
                  <a:pt x="389" y="174"/>
                </a:cubicBezTo>
                <a:cubicBezTo>
                  <a:pt x="415" y="182"/>
                  <a:pt x="433" y="201"/>
                  <a:pt x="437" y="224"/>
                </a:cubicBezTo>
                <a:cubicBezTo>
                  <a:pt x="440" y="249"/>
                  <a:pt x="428" y="273"/>
                  <a:pt x="402" y="292"/>
                </a:cubicBezTo>
                <a:cubicBezTo>
                  <a:pt x="384" y="342"/>
                  <a:pt x="352" y="422"/>
                  <a:pt x="328" y="435"/>
                </a:cubicBezTo>
                <a:cubicBezTo>
                  <a:pt x="319" y="440"/>
                  <a:pt x="304" y="442"/>
                  <a:pt x="285" y="442"/>
                </a:cubicBezTo>
                <a:close/>
                <a:moveTo>
                  <a:pt x="139" y="379"/>
                </a:moveTo>
                <a:cubicBezTo>
                  <a:pt x="175" y="394"/>
                  <a:pt x="288" y="410"/>
                  <a:pt x="309" y="402"/>
                </a:cubicBezTo>
                <a:cubicBezTo>
                  <a:pt x="320" y="391"/>
                  <a:pt x="348" y="327"/>
                  <a:pt x="368" y="273"/>
                </a:cubicBezTo>
                <a:cubicBezTo>
                  <a:pt x="370" y="269"/>
                  <a:pt x="372" y="266"/>
                  <a:pt x="376" y="263"/>
                </a:cubicBezTo>
                <a:cubicBezTo>
                  <a:pt x="392" y="253"/>
                  <a:pt x="400" y="240"/>
                  <a:pt x="398" y="230"/>
                </a:cubicBezTo>
                <a:cubicBezTo>
                  <a:pt x="397" y="221"/>
                  <a:pt x="389" y="214"/>
                  <a:pt x="378" y="210"/>
                </a:cubicBezTo>
                <a:cubicBezTo>
                  <a:pt x="353" y="203"/>
                  <a:pt x="294" y="190"/>
                  <a:pt x="293" y="189"/>
                </a:cubicBezTo>
                <a:cubicBezTo>
                  <a:pt x="286" y="188"/>
                  <a:pt x="281" y="183"/>
                  <a:pt x="279" y="176"/>
                </a:cubicBezTo>
                <a:cubicBezTo>
                  <a:pt x="277" y="170"/>
                  <a:pt x="278" y="163"/>
                  <a:pt x="283" y="158"/>
                </a:cubicBezTo>
                <a:cubicBezTo>
                  <a:pt x="327" y="111"/>
                  <a:pt x="334" y="63"/>
                  <a:pt x="326" y="44"/>
                </a:cubicBezTo>
                <a:cubicBezTo>
                  <a:pt x="323" y="38"/>
                  <a:pt x="321" y="38"/>
                  <a:pt x="319" y="38"/>
                </a:cubicBezTo>
                <a:cubicBezTo>
                  <a:pt x="310" y="38"/>
                  <a:pt x="305" y="45"/>
                  <a:pt x="295" y="74"/>
                </a:cubicBezTo>
                <a:cubicBezTo>
                  <a:pt x="284" y="107"/>
                  <a:pt x="244" y="148"/>
                  <a:pt x="196" y="174"/>
                </a:cubicBezTo>
                <a:cubicBezTo>
                  <a:pt x="173" y="186"/>
                  <a:pt x="150" y="203"/>
                  <a:pt x="139" y="212"/>
                </a:cubicBezTo>
                <a:lnTo>
                  <a:pt x="139" y="379"/>
                </a:lnTo>
                <a:close/>
                <a:moveTo>
                  <a:pt x="63" y="392"/>
                </a:moveTo>
                <a:cubicBezTo>
                  <a:pt x="63" y="200"/>
                  <a:pt x="63" y="200"/>
                  <a:pt x="63" y="200"/>
                </a:cubicBezTo>
                <a:cubicBezTo>
                  <a:pt x="63" y="183"/>
                  <a:pt x="49" y="169"/>
                  <a:pt x="31" y="169"/>
                </a:cubicBezTo>
                <a:cubicBezTo>
                  <a:pt x="14" y="169"/>
                  <a:pt x="0" y="183"/>
                  <a:pt x="0" y="200"/>
                </a:cubicBezTo>
                <a:cubicBezTo>
                  <a:pt x="0" y="392"/>
                  <a:pt x="0" y="392"/>
                  <a:pt x="0" y="392"/>
                </a:cubicBezTo>
                <a:cubicBezTo>
                  <a:pt x="0" y="409"/>
                  <a:pt x="14" y="423"/>
                  <a:pt x="31" y="423"/>
                </a:cubicBezTo>
                <a:cubicBezTo>
                  <a:pt x="49" y="423"/>
                  <a:pt x="63" y="409"/>
                  <a:pt x="63" y="3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46" name="Freeform 1041"/>
          <p:cNvSpPr>
            <a:spLocks noEditPoints="1"/>
          </p:cNvSpPr>
          <p:nvPr userDrawn="1"/>
        </p:nvSpPr>
        <p:spPr bwMode="auto">
          <a:xfrm>
            <a:off x="4806136" y="3437875"/>
            <a:ext cx="234548" cy="234512"/>
          </a:xfrm>
          <a:custGeom>
            <a:avLst/>
            <a:gdLst>
              <a:gd name="T0" fmla="*/ 443 w 450"/>
              <a:gd name="T1" fmla="*/ 27 h 451"/>
              <a:gd name="T2" fmla="*/ 425 w 450"/>
              <a:gd name="T3" fmla="*/ 10 h 451"/>
              <a:gd name="T4" fmla="*/ 162 w 450"/>
              <a:gd name="T5" fmla="*/ 133 h 451"/>
              <a:gd name="T6" fmla="*/ 71 w 450"/>
              <a:gd name="T7" fmla="*/ 144 h 451"/>
              <a:gd name="T8" fmla="*/ 4 w 450"/>
              <a:gd name="T9" fmla="*/ 219 h 451"/>
              <a:gd name="T10" fmla="*/ 8 w 450"/>
              <a:gd name="T11" fmla="*/ 241 h 451"/>
              <a:gd name="T12" fmla="*/ 30 w 450"/>
              <a:gd name="T13" fmla="*/ 244 h 451"/>
              <a:gd name="T14" fmla="*/ 116 w 450"/>
              <a:gd name="T15" fmla="*/ 252 h 451"/>
              <a:gd name="T16" fmla="*/ 201 w 450"/>
              <a:gd name="T17" fmla="*/ 336 h 451"/>
              <a:gd name="T18" fmla="*/ 202 w 450"/>
              <a:gd name="T19" fmla="*/ 337 h 451"/>
              <a:gd name="T20" fmla="*/ 209 w 450"/>
              <a:gd name="T21" fmla="*/ 423 h 451"/>
              <a:gd name="T22" fmla="*/ 212 w 450"/>
              <a:gd name="T23" fmla="*/ 445 h 451"/>
              <a:gd name="T24" fmla="*/ 226 w 450"/>
              <a:gd name="T25" fmla="*/ 451 h 451"/>
              <a:gd name="T26" fmla="*/ 234 w 450"/>
              <a:gd name="T27" fmla="*/ 449 h 451"/>
              <a:gd name="T28" fmla="*/ 310 w 450"/>
              <a:gd name="T29" fmla="*/ 382 h 451"/>
              <a:gd name="T30" fmla="*/ 320 w 450"/>
              <a:gd name="T31" fmla="*/ 290 h 451"/>
              <a:gd name="T32" fmla="*/ 377 w 450"/>
              <a:gd name="T33" fmla="*/ 238 h 451"/>
              <a:gd name="T34" fmla="*/ 443 w 450"/>
              <a:gd name="T35" fmla="*/ 27 h 451"/>
              <a:gd name="T36" fmla="*/ 66 w 450"/>
              <a:gd name="T37" fmla="*/ 195 h 451"/>
              <a:gd name="T38" fmla="*/ 140 w 450"/>
              <a:gd name="T39" fmla="*/ 167 h 451"/>
              <a:gd name="T40" fmla="*/ 121 w 450"/>
              <a:gd name="T41" fmla="*/ 208 h 451"/>
              <a:gd name="T42" fmla="*/ 66 w 450"/>
              <a:gd name="T43" fmla="*/ 195 h 451"/>
              <a:gd name="T44" fmla="*/ 258 w 450"/>
              <a:gd name="T45" fmla="*/ 387 h 451"/>
              <a:gd name="T46" fmla="*/ 245 w 450"/>
              <a:gd name="T47" fmla="*/ 332 h 451"/>
              <a:gd name="T48" fmla="*/ 286 w 450"/>
              <a:gd name="T49" fmla="*/ 312 h 451"/>
              <a:gd name="T50" fmla="*/ 258 w 450"/>
              <a:gd name="T51" fmla="*/ 387 h 451"/>
              <a:gd name="T52" fmla="*/ 220 w 450"/>
              <a:gd name="T53" fmla="*/ 301 h 451"/>
              <a:gd name="T54" fmla="*/ 152 w 450"/>
              <a:gd name="T55" fmla="*/ 233 h 451"/>
              <a:gd name="T56" fmla="*/ 406 w 450"/>
              <a:gd name="T57" fmla="*/ 47 h 451"/>
              <a:gd name="T58" fmla="*/ 220 w 450"/>
              <a:gd name="T59" fmla="*/ 301 h 451"/>
              <a:gd name="T60" fmla="*/ 344 w 450"/>
              <a:gd name="T61" fmla="*/ 109 h 451"/>
              <a:gd name="T62" fmla="*/ 353 w 450"/>
              <a:gd name="T63" fmla="*/ 131 h 451"/>
              <a:gd name="T64" fmla="*/ 344 w 450"/>
              <a:gd name="T65" fmla="*/ 153 h 451"/>
              <a:gd name="T66" fmla="*/ 322 w 450"/>
              <a:gd name="T67" fmla="*/ 162 h 451"/>
              <a:gd name="T68" fmla="*/ 300 w 450"/>
              <a:gd name="T69" fmla="*/ 153 h 451"/>
              <a:gd name="T70" fmla="*/ 291 w 450"/>
              <a:gd name="T71" fmla="*/ 131 h 451"/>
              <a:gd name="T72" fmla="*/ 300 w 450"/>
              <a:gd name="T73" fmla="*/ 109 h 451"/>
              <a:gd name="T74" fmla="*/ 322 w 450"/>
              <a:gd name="T75" fmla="*/ 100 h 451"/>
              <a:gd name="T76" fmla="*/ 344 w 450"/>
              <a:gd name="T77" fmla="*/ 109 h 451"/>
              <a:gd name="T78" fmla="*/ 73 w 450"/>
              <a:gd name="T79" fmla="*/ 309 h 451"/>
              <a:gd name="T80" fmla="*/ 50 w 450"/>
              <a:gd name="T81" fmla="*/ 384 h 451"/>
              <a:gd name="T82" fmla="*/ 70 w 450"/>
              <a:gd name="T83" fmla="*/ 403 h 451"/>
              <a:gd name="T84" fmla="*/ 70 w 450"/>
              <a:gd name="T85" fmla="*/ 403 h 451"/>
              <a:gd name="T86" fmla="*/ 144 w 450"/>
              <a:gd name="T87" fmla="*/ 380 h 451"/>
              <a:gd name="T88" fmla="*/ 161 w 450"/>
              <a:gd name="T89" fmla="*/ 343 h 451"/>
              <a:gd name="T90" fmla="*/ 145 w 450"/>
              <a:gd name="T91" fmla="*/ 308 h 451"/>
              <a:gd name="T92" fmla="*/ 73 w 450"/>
              <a:gd name="T93" fmla="*/ 309 h 451"/>
              <a:gd name="T94" fmla="*/ 117 w 450"/>
              <a:gd name="T95" fmla="*/ 352 h 451"/>
              <a:gd name="T96" fmla="*/ 91 w 450"/>
              <a:gd name="T97" fmla="*/ 362 h 451"/>
              <a:gd name="T98" fmla="*/ 101 w 450"/>
              <a:gd name="T99" fmla="*/ 336 h 451"/>
              <a:gd name="T100" fmla="*/ 110 w 450"/>
              <a:gd name="T101" fmla="*/ 331 h 451"/>
              <a:gd name="T102" fmla="*/ 118 w 450"/>
              <a:gd name="T103" fmla="*/ 335 h 451"/>
              <a:gd name="T104" fmla="*/ 122 w 450"/>
              <a:gd name="T105" fmla="*/ 343 h 451"/>
              <a:gd name="T106" fmla="*/ 117 w 450"/>
              <a:gd name="T107" fmla="*/ 35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50" h="451">
                <a:moveTo>
                  <a:pt x="443" y="27"/>
                </a:moveTo>
                <a:cubicBezTo>
                  <a:pt x="442" y="18"/>
                  <a:pt x="435" y="11"/>
                  <a:pt x="425" y="10"/>
                </a:cubicBezTo>
                <a:cubicBezTo>
                  <a:pt x="304" y="0"/>
                  <a:pt x="216" y="59"/>
                  <a:pt x="162" y="133"/>
                </a:cubicBezTo>
                <a:cubicBezTo>
                  <a:pt x="133" y="124"/>
                  <a:pt x="100" y="127"/>
                  <a:pt x="71" y="144"/>
                </a:cubicBezTo>
                <a:cubicBezTo>
                  <a:pt x="43" y="159"/>
                  <a:pt x="19" y="186"/>
                  <a:pt x="4" y="219"/>
                </a:cubicBezTo>
                <a:cubicBezTo>
                  <a:pt x="0" y="226"/>
                  <a:pt x="2" y="235"/>
                  <a:pt x="8" y="241"/>
                </a:cubicBezTo>
                <a:cubicBezTo>
                  <a:pt x="14" y="247"/>
                  <a:pt x="23" y="248"/>
                  <a:pt x="30" y="244"/>
                </a:cubicBezTo>
                <a:cubicBezTo>
                  <a:pt x="61" y="228"/>
                  <a:pt x="96" y="231"/>
                  <a:pt x="116" y="252"/>
                </a:cubicBezTo>
                <a:cubicBezTo>
                  <a:pt x="201" y="336"/>
                  <a:pt x="201" y="336"/>
                  <a:pt x="201" y="336"/>
                </a:cubicBezTo>
                <a:cubicBezTo>
                  <a:pt x="201" y="336"/>
                  <a:pt x="201" y="337"/>
                  <a:pt x="202" y="337"/>
                </a:cubicBezTo>
                <a:cubicBezTo>
                  <a:pt x="222" y="358"/>
                  <a:pt x="225" y="392"/>
                  <a:pt x="209" y="423"/>
                </a:cubicBezTo>
                <a:cubicBezTo>
                  <a:pt x="205" y="430"/>
                  <a:pt x="207" y="439"/>
                  <a:pt x="212" y="445"/>
                </a:cubicBezTo>
                <a:cubicBezTo>
                  <a:pt x="216" y="449"/>
                  <a:pt x="221" y="451"/>
                  <a:pt x="226" y="451"/>
                </a:cubicBezTo>
                <a:cubicBezTo>
                  <a:pt x="229" y="451"/>
                  <a:pt x="232" y="450"/>
                  <a:pt x="234" y="449"/>
                </a:cubicBezTo>
                <a:cubicBezTo>
                  <a:pt x="267" y="434"/>
                  <a:pt x="294" y="410"/>
                  <a:pt x="310" y="382"/>
                </a:cubicBezTo>
                <a:cubicBezTo>
                  <a:pt x="326" y="352"/>
                  <a:pt x="330" y="320"/>
                  <a:pt x="320" y="290"/>
                </a:cubicBezTo>
                <a:cubicBezTo>
                  <a:pt x="341" y="275"/>
                  <a:pt x="361" y="257"/>
                  <a:pt x="377" y="238"/>
                </a:cubicBezTo>
                <a:cubicBezTo>
                  <a:pt x="428" y="179"/>
                  <a:pt x="450" y="108"/>
                  <a:pt x="443" y="27"/>
                </a:cubicBezTo>
                <a:close/>
                <a:moveTo>
                  <a:pt x="66" y="195"/>
                </a:moveTo>
                <a:cubicBezTo>
                  <a:pt x="87" y="175"/>
                  <a:pt x="113" y="163"/>
                  <a:pt x="140" y="167"/>
                </a:cubicBezTo>
                <a:cubicBezTo>
                  <a:pt x="133" y="181"/>
                  <a:pt x="126" y="194"/>
                  <a:pt x="121" y="208"/>
                </a:cubicBezTo>
                <a:cubicBezTo>
                  <a:pt x="104" y="199"/>
                  <a:pt x="86" y="195"/>
                  <a:pt x="66" y="195"/>
                </a:cubicBezTo>
                <a:close/>
                <a:moveTo>
                  <a:pt x="258" y="387"/>
                </a:moveTo>
                <a:cubicBezTo>
                  <a:pt x="259" y="367"/>
                  <a:pt x="254" y="348"/>
                  <a:pt x="245" y="332"/>
                </a:cubicBezTo>
                <a:cubicBezTo>
                  <a:pt x="259" y="326"/>
                  <a:pt x="273" y="319"/>
                  <a:pt x="286" y="312"/>
                </a:cubicBezTo>
                <a:cubicBezTo>
                  <a:pt x="291" y="339"/>
                  <a:pt x="279" y="366"/>
                  <a:pt x="258" y="387"/>
                </a:cubicBezTo>
                <a:close/>
                <a:moveTo>
                  <a:pt x="220" y="301"/>
                </a:moveTo>
                <a:cubicBezTo>
                  <a:pt x="152" y="233"/>
                  <a:pt x="152" y="233"/>
                  <a:pt x="152" y="233"/>
                </a:cubicBezTo>
                <a:cubicBezTo>
                  <a:pt x="186" y="142"/>
                  <a:pt x="270" y="45"/>
                  <a:pt x="406" y="47"/>
                </a:cubicBezTo>
                <a:cubicBezTo>
                  <a:pt x="410" y="208"/>
                  <a:pt x="277" y="278"/>
                  <a:pt x="220" y="301"/>
                </a:cubicBezTo>
                <a:close/>
                <a:moveTo>
                  <a:pt x="344" y="109"/>
                </a:moveTo>
                <a:cubicBezTo>
                  <a:pt x="350" y="115"/>
                  <a:pt x="353" y="123"/>
                  <a:pt x="353" y="131"/>
                </a:cubicBezTo>
                <a:cubicBezTo>
                  <a:pt x="353" y="139"/>
                  <a:pt x="350" y="147"/>
                  <a:pt x="344" y="153"/>
                </a:cubicBezTo>
                <a:cubicBezTo>
                  <a:pt x="338" y="159"/>
                  <a:pt x="330" y="162"/>
                  <a:pt x="322" y="162"/>
                </a:cubicBezTo>
                <a:cubicBezTo>
                  <a:pt x="314" y="162"/>
                  <a:pt x="306" y="159"/>
                  <a:pt x="300" y="153"/>
                </a:cubicBezTo>
                <a:cubicBezTo>
                  <a:pt x="294" y="147"/>
                  <a:pt x="291" y="139"/>
                  <a:pt x="291" y="131"/>
                </a:cubicBezTo>
                <a:cubicBezTo>
                  <a:pt x="291" y="123"/>
                  <a:pt x="294" y="115"/>
                  <a:pt x="300" y="109"/>
                </a:cubicBezTo>
                <a:cubicBezTo>
                  <a:pt x="306" y="103"/>
                  <a:pt x="314" y="100"/>
                  <a:pt x="322" y="100"/>
                </a:cubicBezTo>
                <a:cubicBezTo>
                  <a:pt x="330" y="100"/>
                  <a:pt x="338" y="103"/>
                  <a:pt x="344" y="109"/>
                </a:cubicBezTo>
                <a:close/>
                <a:moveTo>
                  <a:pt x="73" y="309"/>
                </a:moveTo>
                <a:cubicBezTo>
                  <a:pt x="51" y="331"/>
                  <a:pt x="50" y="375"/>
                  <a:pt x="50" y="384"/>
                </a:cubicBezTo>
                <a:cubicBezTo>
                  <a:pt x="51" y="394"/>
                  <a:pt x="59" y="403"/>
                  <a:pt x="70" y="403"/>
                </a:cubicBezTo>
                <a:cubicBezTo>
                  <a:pt x="70" y="403"/>
                  <a:pt x="70" y="403"/>
                  <a:pt x="70" y="403"/>
                </a:cubicBezTo>
                <a:cubicBezTo>
                  <a:pt x="80" y="403"/>
                  <a:pt x="123" y="401"/>
                  <a:pt x="144" y="380"/>
                </a:cubicBezTo>
                <a:cubicBezTo>
                  <a:pt x="158" y="366"/>
                  <a:pt x="161" y="352"/>
                  <a:pt x="161" y="343"/>
                </a:cubicBezTo>
                <a:cubicBezTo>
                  <a:pt x="161" y="330"/>
                  <a:pt x="155" y="318"/>
                  <a:pt x="145" y="308"/>
                </a:cubicBezTo>
                <a:cubicBezTo>
                  <a:pt x="121" y="283"/>
                  <a:pt x="91" y="291"/>
                  <a:pt x="73" y="309"/>
                </a:cubicBezTo>
                <a:close/>
                <a:moveTo>
                  <a:pt x="117" y="352"/>
                </a:moveTo>
                <a:cubicBezTo>
                  <a:pt x="112" y="357"/>
                  <a:pt x="102" y="360"/>
                  <a:pt x="91" y="362"/>
                </a:cubicBezTo>
                <a:cubicBezTo>
                  <a:pt x="93" y="351"/>
                  <a:pt x="96" y="341"/>
                  <a:pt x="101" y="336"/>
                </a:cubicBezTo>
                <a:cubicBezTo>
                  <a:pt x="104" y="333"/>
                  <a:pt x="107" y="331"/>
                  <a:pt x="110" y="331"/>
                </a:cubicBezTo>
                <a:cubicBezTo>
                  <a:pt x="112" y="331"/>
                  <a:pt x="115" y="332"/>
                  <a:pt x="118" y="335"/>
                </a:cubicBezTo>
                <a:cubicBezTo>
                  <a:pt x="121" y="338"/>
                  <a:pt x="122" y="340"/>
                  <a:pt x="122" y="343"/>
                </a:cubicBezTo>
                <a:cubicBezTo>
                  <a:pt x="122" y="346"/>
                  <a:pt x="119" y="350"/>
                  <a:pt x="117" y="3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47" name="Shape 427"/>
          <p:cNvSpPr>
            <a:spLocks noGrp="1"/>
          </p:cNvSpPr>
          <p:nvPr>
            <p:ph type="body" sz="quarter" idx="60" hasCustomPrompt="1"/>
          </p:nvPr>
        </p:nvSpPr>
        <p:spPr>
          <a:xfrm>
            <a:off x="5211355" y="977338"/>
            <a:ext cx="2630126" cy="2702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8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5210777" y="2197084"/>
            <a:ext cx="2630577" cy="2702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9" name="Shape 427"/>
          <p:cNvSpPr>
            <a:spLocks noGrp="1"/>
          </p:cNvSpPr>
          <p:nvPr>
            <p:ph type="body" sz="quarter" idx="62" hasCustomPrompt="1"/>
          </p:nvPr>
        </p:nvSpPr>
        <p:spPr>
          <a:xfrm>
            <a:off x="5210776" y="3417103"/>
            <a:ext cx="2630579" cy="2702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</p:spTree>
    <p:extLst>
      <p:ext uri="{BB962C8B-B14F-4D97-AF65-F5344CB8AC3E}">
        <p14:creationId xmlns:p14="http://schemas.microsoft.com/office/powerpoint/2010/main" val="320291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" y="-2"/>
            <a:ext cx="4571999" cy="5143502"/>
          </a:xfrm>
          <a:custGeom>
            <a:avLst/>
            <a:gdLst>
              <a:gd name="connsiteX0" fmla="*/ 2810548 w 9143997"/>
              <a:gd name="connsiteY0" fmla="*/ 0 h 10288591"/>
              <a:gd name="connsiteX1" fmla="*/ 9143997 w 9143997"/>
              <a:gd name="connsiteY1" fmla="*/ 0 h 10288591"/>
              <a:gd name="connsiteX2" fmla="*/ 9143997 w 9143997"/>
              <a:gd name="connsiteY2" fmla="*/ 10288591 h 10288591"/>
              <a:gd name="connsiteX3" fmla="*/ 0 w 9143997"/>
              <a:gd name="connsiteY3" fmla="*/ 10288591 h 10288591"/>
              <a:gd name="connsiteX4" fmla="*/ 0 w 9143997"/>
              <a:gd name="connsiteY4" fmla="*/ 2802240 h 102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7" h="10288591">
                <a:moveTo>
                  <a:pt x="2810548" y="0"/>
                </a:moveTo>
                <a:lnTo>
                  <a:pt x="9143997" y="0"/>
                </a:lnTo>
                <a:lnTo>
                  <a:pt x="9143997" y="10288591"/>
                </a:lnTo>
                <a:lnTo>
                  <a:pt x="0" y="10288591"/>
                </a:lnTo>
                <a:lnTo>
                  <a:pt x="0" y="280224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43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5422705" y="947740"/>
            <a:ext cx="2929532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5112547" y="1355269"/>
            <a:ext cx="3239690" cy="67475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1" name="Freeform 949"/>
          <p:cNvSpPr>
            <a:spLocks noEditPoints="1"/>
          </p:cNvSpPr>
          <p:nvPr userDrawn="1"/>
        </p:nvSpPr>
        <p:spPr bwMode="auto">
          <a:xfrm>
            <a:off x="5112545" y="1016072"/>
            <a:ext cx="230655" cy="167493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7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Shape 427"/>
          <p:cNvSpPr>
            <a:spLocks noGrp="1"/>
          </p:cNvSpPr>
          <p:nvPr>
            <p:ph type="body" sz="quarter" idx="48" hasCustomPrompt="1"/>
          </p:nvPr>
        </p:nvSpPr>
        <p:spPr>
          <a:xfrm>
            <a:off x="5422111" y="2167486"/>
            <a:ext cx="2929532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5112547" y="2575227"/>
            <a:ext cx="3239095" cy="672798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2" name="Freeform 949"/>
          <p:cNvSpPr>
            <a:spLocks noEditPoints="1"/>
          </p:cNvSpPr>
          <p:nvPr userDrawn="1"/>
        </p:nvSpPr>
        <p:spPr bwMode="auto">
          <a:xfrm>
            <a:off x="5111950" y="2235822"/>
            <a:ext cx="233180" cy="169327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3" name="Shape 427"/>
          <p:cNvSpPr>
            <a:spLocks noGrp="1"/>
          </p:cNvSpPr>
          <p:nvPr>
            <p:ph type="body" sz="quarter" idx="50" hasCustomPrompt="1"/>
          </p:nvPr>
        </p:nvSpPr>
        <p:spPr>
          <a:xfrm>
            <a:off x="5422108" y="3387504"/>
            <a:ext cx="2929532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4" name="Текст 7"/>
          <p:cNvSpPr>
            <a:spLocks noGrp="1"/>
          </p:cNvSpPr>
          <p:nvPr>
            <p:ph type="body" sz="quarter" idx="51" hasCustomPrompt="1"/>
          </p:nvPr>
        </p:nvSpPr>
        <p:spPr>
          <a:xfrm>
            <a:off x="5112547" y="3789762"/>
            <a:ext cx="3239093" cy="677465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5" name="Freeform 949"/>
          <p:cNvSpPr>
            <a:spLocks noEditPoints="1"/>
          </p:cNvSpPr>
          <p:nvPr userDrawn="1"/>
        </p:nvSpPr>
        <p:spPr bwMode="auto">
          <a:xfrm>
            <a:off x="5111951" y="3455840"/>
            <a:ext cx="235331" cy="170889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72456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9"/>
          <p:cNvSpPr/>
          <p:nvPr userDrawn="1"/>
        </p:nvSpPr>
        <p:spPr bwMode="auto">
          <a:xfrm>
            <a:off x="2412209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792364" y="1355269"/>
            <a:ext cx="3239690" cy="67475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1" name="Freeform 949"/>
          <p:cNvSpPr>
            <a:spLocks noEditPoints="1"/>
          </p:cNvSpPr>
          <p:nvPr userDrawn="1"/>
        </p:nvSpPr>
        <p:spPr bwMode="auto">
          <a:xfrm>
            <a:off x="792365" y="1016072"/>
            <a:ext cx="230655" cy="167493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791770" y="2571752"/>
            <a:ext cx="3239690" cy="676275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2" name="Freeform 949"/>
          <p:cNvSpPr>
            <a:spLocks noEditPoints="1"/>
          </p:cNvSpPr>
          <p:nvPr userDrawn="1"/>
        </p:nvSpPr>
        <p:spPr bwMode="auto">
          <a:xfrm>
            <a:off x="791770" y="2235822"/>
            <a:ext cx="233180" cy="169327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bg1"/>
              </a:solidFill>
            </a:endParaRPr>
          </a:p>
        </p:txBody>
      </p:sp>
      <p:sp>
        <p:nvSpPr>
          <p:cNvPr id="34" name="Текст 7"/>
          <p:cNvSpPr>
            <a:spLocks noGrp="1"/>
          </p:cNvSpPr>
          <p:nvPr>
            <p:ph type="body" sz="quarter" idx="51" hasCustomPrompt="1"/>
          </p:nvPr>
        </p:nvSpPr>
        <p:spPr>
          <a:xfrm>
            <a:off x="791767" y="3789759"/>
            <a:ext cx="3239690" cy="677466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5" name="Freeform 949"/>
          <p:cNvSpPr>
            <a:spLocks noEditPoints="1"/>
          </p:cNvSpPr>
          <p:nvPr userDrawn="1"/>
        </p:nvSpPr>
        <p:spPr bwMode="auto">
          <a:xfrm>
            <a:off x="791770" y="3455840"/>
            <a:ext cx="235331" cy="170889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1" name="Текст 16"/>
          <p:cNvSpPr txBox="1">
            <a:spLocks/>
          </p:cNvSpPr>
          <p:nvPr userDrawn="1"/>
        </p:nvSpPr>
        <p:spPr>
          <a:xfrm>
            <a:off x="273578" y="3790325"/>
            <a:ext cx="161275" cy="844323"/>
          </a:xfrm>
          <a:prstGeom prst="rect">
            <a:avLst/>
          </a:prstGeom>
        </p:spPr>
        <p:txBody>
          <a:bodyPr vert="vert270" lIns="0" tIns="0" rIns="0" bIns="0" numCol="1" rtlCol="0" anchor="t">
            <a:normAutofit/>
          </a:bodyPr>
          <a:lstStyle>
            <a:lvl1pPr marL="0" indent="0" algn="l" defTabSz="892175" rtl="0" eaLnBrk="1" latinLnBrk="0" hangingPunct="1">
              <a:lnSpc>
                <a:spcPct val="150000"/>
              </a:lnSpc>
              <a:spcBef>
                <a:spcPts val="1978"/>
              </a:spcBef>
              <a:buSzPct val="100000"/>
              <a:buFontTx/>
              <a:buNone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892175" rtl="0" eaLnBrk="1" latinLnBrk="0" hangingPunct="1">
              <a:lnSpc>
                <a:spcPct val="90000"/>
              </a:lnSpc>
              <a:spcBef>
                <a:spcPts val="989"/>
              </a:spcBef>
              <a:buSzPct val="100000"/>
              <a:buFontTx/>
              <a:buNone/>
              <a:defRPr sz="2400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892175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20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809049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32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809049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24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Tx/>
              <a:buNone/>
              <a:defRPr sz="16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Tx/>
              <a:buNone/>
              <a:defRPr sz="1600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809049" rtl="0" eaLnBrk="1" fontAlgn="auto" latinLnBrk="0" hangingPunct="1">
              <a:lnSpc>
                <a:spcPct val="90000"/>
              </a:lnSpc>
              <a:spcBef>
                <a:spcPts val="989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7188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 typeface="Arial" panose="020B0604020202020204" pitchFamily="34" charset="0"/>
              <a:buNone/>
              <a:defRPr sz="35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 algn="r">
              <a:lnSpc>
                <a:spcPct val="100000"/>
              </a:lnSpc>
            </a:pPr>
            <a:r>
              <a:rPr lang="en-US" sz="602" baseline="0">
                <a:solidFill>
                  <a:schemeClr val="bg1">
                    <a:alpha val="20000"/>
                  </a:schemeClr>
                </a:solidFill>
                <a:latin typeface="+mn-lt"/>
              </a:rPr>
              <a:t>  </a:t>
            </a:r>
            <a:r>
              <a:rPr lang="en-US" sz="451" b="1">
                <a:solidFill>
                  <a:schemeClr val="bg1">
                    <a:alpha val="20000"/>
                  </a:schemeClr>
                </a:solidFill>
                <a:latin typeface="+mn-lt"/>
              </a:rPr>
              <a:t>CLICK TO DISCOVER</a:t>
            </a:r>
          </a:p>
          <a:p>
            <a:pPr lvl="7" algn="r"/>
            <a:endParaRPr lang="en-US" sz="602">
              <a:solidFill>
                <a:schemeClr val="bg1">
                  <a:alpha val="20000"/>
                </a:schemeClr>
              </a:solidFill>
              <a:latin typeface="+mn-lt"/>
            </a:endParaRPr>
          </a:p>
        </p:txBody>
      </p:sp>
      <p:sp>
        <p:nvSpPr>
          <p:cNvPr id="2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10" hasCustomPrompt="1"/>
          </p:nvPr>
        </p:nvSpPr>
        <p:spPr>
          <a:xfrm>
            <a:off x="4571405" y="-3317"/>
            <a:ext cx="4015385" cy="5143008"/>
          </a:xfrm>
          <a:custGeom>
            <a:avLst/>
            <a:gdLst>
              <a:gd name="connsiteX0" fmla="*/ 0 w 8030770"/>
              <a:gd name="connsiteY0" fmla="*/ 0 h 10287604"/>
              <a:gd name="connsiteX1" fmla="*/ 8024904 w 8030770"/>
              <a:gd name="connsiteY1" fmla="*/ 0 h 10287604"/>
              <a:gd name="connsiteX2" fmla="*/ 8026142 w 8030770"/>
              <a:gd name="connsiteY2" fmla="*/ 308307 h 10287604"/>
              <a:gd name="connsiteX3" fmla="*/ 8030770 w 8030770"/>
              <a:gd name="connsiteY3" fmla="*/ 4027323 h 10287604"/>
              <a:gd name="connsiteX4" fmla="*/ 1776048 w 8030770"/>
              <a:gd name="connsiteY4" fmla="*/ 10287604 h 10287604"/>
              <a:gd name="connsiteX5" fmla="*/ 0 w 8030770"/>
              <a:gd name="connsiteY5" fmla="*/ 10287604 h 1028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0770" h="10287604">
                <a:moveTo>
                  <a:pt x="0" y="0"/>
                </a:moveTo>
                <a:lnTo>
                  <a:pt x="8024904" y="0"/>
                </a:lnTo>
                <a:lnTo>
                  <a:pt x="8026142" y="308307"/>
                </a:lnTo>
                <a:cubicBezTo>
                  <a:pt x="8031576" y="1828071"/>
                  <a:pt x="8023392" y="2367513"/>
                  <a:pt x="8030770" y="4027323"/>
                </a:cubicBezTo>
                <a:lnTo>
                  <a:pt x="1776048" y="10287604"/>
                </a:lnTo>
                <a:lnTo>
                  <a:pt x="0" y="1028760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8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1115017" y="943837"/>
            <a:ext cx="2929532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9" name="Shape 427"/>
          <p:cNvSpPr>
            <a:spLocks noGrp="1"/>
          </p:cNvSpPr>
          <p:nvPr>
            <p:ph type="body" sz="quarter" idx="55" hasCustomPrompt="1"/>
          </p:nvPr>
        </p:nvSpPr>
        <p:spPr>
          <a:xfrm>
            <a:off x="1115017" y="2162350"/>
            <a:ext cx="2929532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40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1115017" y="3384727"/>
            <a:ext cx="2929532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cxnSp>
        <p:nvCxnSpPr>
          <p:cNvPr id="25" name="Прямая соединительная линия 16"/>
          <p:cNvCxnSpPr/>
          <p:nvPr userDrawn="1"/>
        </p:nvCxnSpPr>
        <p:spPr>
          <a:xfrm flipV="1">
            <a:off x="1313236" y="-7986"/>
            <a:ext cx="616142" cy="61614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2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42574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олилиния 9"/>
          <p:cNvSpPr/>
          <p:nvPr userDrawn="1"/>
        </p:nvSpPr>
        <p:spPr bwMode="auto">
          <a:xfrm>
            <a:off x="2412209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1" hasCustomPrompt="1"/>
          </p:nvPr>
        </p:nvSpPr>
        <p:spPr>
          <a:xfrm>
            <a:off x="7469840" y="2635530"/>
            <a:ext cx="1674163" cy="2510512"/>
          </a:xfrm>
          <a:custGeom>
            <a:avLst/>
            <a:gdLst>
              <a:gd name="connsiteX0" fmla="*/ 3348326 w 3348326"/>
              <a:gd name="connsiteY0" fmla="*/ 0 h 5021799"/>
              <a:gd name="connsiteX1" fmla="*/ 3348326 w 3348326"/>
              <a:gd name="connsiteY1" fmla="*/ 3402720 h 5021799"/>
              <a:gd name="connsiteX2" fmla="*/ 1752718 w 3348326"/>
              <a:gd name="connsiteY2" fmla="*/ 5016718 h 5021799"/>
              <a:gd name="connsiteX3" fmla="*/ 3348326 w 3348326"/>
              <a:gd name="connsiteY3" fmla="*/ 5016718 h 5021799"/>
              <a:gd name="connsiteX4" fmla="*/ 3348326 w 3348326"/>
              <a:gd name="connsiteY4" fmla="*/ 5021799 h 5021799"/>
              <a:gd name="connsiteX5" fmla="*/ 977 w 3348326"/>
              <a:gd name="connsiteY5" fmla="*/ 5021799 h 5021799"/>
              <a:gd name="connsiteX6" fmla="*/ 1311 w 3348326"/>
              <a:gd name="connsiteY6" fmla="*/ 4963895 h 5021799"/>
              <a:gd name="connsiteX7" fmla="*/ 855 w 3348326"/>
              <a:gd name="connsiteY7" fmla="*/ 3372611 h 502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8326" h="5021799">
                <a:moveTo>
                  <a:pt x="3348326" y="0"/>
                </a:moveTo>
                <a:lnTo>
                  <a:pt x="3348326" y="3402720"/>
                </a:lnTo>
                <a:lnTo>
                  <a:pt x="1752718" y="5016718"/>
                </a:lnTo>
                <a:lnTo>
                  <a:pt x="3348326" y="5016718"/>
                </a:lnTo>
                <a:lnTo>
                  <a:pt x="3348326" y="5021799"/>
                </a:lnTo>
                <a:lnTo>
                  <a:pt x="977" y="5021799"/>
                </a:lnTo>
                <a:lnTo>
                  <a:pt x="1311" y="4963895"/>
                </a:lnTo>
                <a:cubicBezTo>
                  <a:pt x="3114" y="4541962"/>
                  <a:pt x="-1924" y="3740297"/>
                  <a:pt x="855" y="337261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-5728" y="3"/>
            <a:ext cx="2931853" cy="4407473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3" name="Shape 427"/>
          <p:cNvSpPr>
            <a:spLocks noGrp="1"/>
          </p:cNvSpPr>
          <p:nvPr>
            <p:ph type="body" sz="quarter" idx="41" hasCustomPrompt="1"/>
          </p:nvPr>
        </p:nvSpPr>
        <p:spPr>
          <a:xfrm>
            <a:off x="1331219" y="3563314"/>
            <a:ext cx="1620090" cy="27843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7" name="Shape 427"/>
          <p:cNvSpPr>
            <a:spLocks noGrp="1"/>
          </p:cNvSpPr>
          <p:nvPr>
            <p:ph type="body" sz="quarter" idx="42" hasCustomPrompt="1"/>
          </p:nvPr>
        </p:nvSpPr>
        <p:spPr>
          <a:xfrm>
            <a:off x="2951309" y="3563314"/>
            <a:ext cx="1620090" cy="27843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0" name="Shape 427"/>
          <p:cNvSpPr>
            <a:spLocks noGrp="1"/>
          </p:cNvSpPr>
          <p:nvPr>
            <p:ph type="body" sz="quarter" idx="43" hasCustomPrompt="1"/>
          </p:nvPr>
        </p:nvSpPr>
        <p:spPr>
          <a:xfrm>
            <a:off x="4571399" y="3563314"/>
            <a:ext cx="1620090" cy="27843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2" name="Shape 427"/>
          <p:cNvSpPr>
            <a:spLocks noGrp="1"/>
          </p:cNvSpPr>
          <p:nvPr>
            <p:ph type="body" sz="quarter" idx="44" hasCustomPrompt="1"/>
          </p:nvPr>
        </p:nvSpPr>
        <p:spPr>
          <a:xfrm>
            <a:off x="6191489" y="3563314"/>
            <a:ext cx="1620090" cy="27843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50" name="Freeform 971"/>
          <p:cNvSpPr>
            <a:spLocks noEditPoints="1"/>
          </p:cNvSpPr>
          <p:nvPr userDrawn="1"/>
        </p:nvSpPr>
        <p:spPr bwMode="auto">
          <a:xfrm>
            <a:off x="2006368" y="3298760"/>
            <a:ext cx="268586" cy="155859"/>
          </a:xfrm>
          <a:custGeom>
            <a:avLst/>
            <a:gdLst>
              <a:gd name="T0" fmla="*/ 440 w 444"/>
              <a:gd name="T1" fmla="*/ 119 h 259"/>
              <a:gd name="T2" fmla="*/ 222 w 444"/>
              <a:gd name="T3" fmla="*/ 0 h 259"/>
              <a:gd name="T4" fmla="*/ 4 w 444"/>
              <a:gd name="T5" fmla="*/ 119 h 259"/>
              <a:gd name="T6" fmla="*/ 4 w 444"/>
              <a:gd name="T7" fmla="*/ 140 h 259"/>
              <a:gd name="T8" fmla="*/ 222 w 444"/>
              <a:gd name="T9" fmla="*/ 259 h 259"/>
              <a:gd name="T10" fmla="*/ 440 w 444"/>
              <a:gd name="T11" fmla="*/ 140 h 259"/>
              <a:gd name="T12" fmla="*/ 440 w 444"/>
              <a:gd name="T13" fmla="*/ 119 h 259"/>
              <a:gd name="T14" fmla="*/ 222 w 444"/>
              <a:gd name="T15" fmla="*/ 221 h 259"/>
              <a:gd name="T16" fmla="*/ 44 w 444"/>
              <a:gd name="T17" fmla="*/ 129 h 259"/>
              <a:gd name="T18" fmla="*/ 222 w 444"/>
              <a:gd name="T19" fmla="*/ 38 h 259"/>
              <a:gd name="T20" fmla="*/ 400 w 444"/>
              <a:gd name="T21" fmla="*/ 129 h 259"/>
              <a:gd name="T22" fmla="*/ 222 w 444"/>
              <a:gd name="T23" fmla="*/ 221 h 259"/>
              <a:gd name="T24" fmla="*/ 233 w 444"/>
              <a:gd name="T25" fmla="*/ 50 h 259"/>
              <a:gd name="T26" fmla="*/ 174 w 444"/>
              <a:gd name="T27" fmla="*/ 65 h 259"/>
              <a:gd name="T28" fmla="*/ 174 w 444"/>
              <a:gd name="T29" fmla="*/ 65 h 259"/>
              <a:gd name="T30" fmla="*/ 158 w 444"/>
              <a:gd name="T31" fmla="*/ 177 h 259"/>
              <a:gd name="T32" fmla="*/ 211 w 444"/>
              <a:gd name="T33" fmla="*/ 208 h 259"/>
              <a:gd name="T34" fmla="*/ 222 w 444"/>
              <a:gd name="T35" fmla="*/ 209 h 259"/>
              <a:gd name="T36" fmla="*/ 270 w 444"/>
              <a:gd name="T37" fmla="*/ 193 h 259"/>
              <a:gd name="T38" fmla="*/ 286 w 444"/>
              <a:gd name="T39" fmla="*/ 81 h 259"/>
              <a:gd name="T40" fmla="*/ 233 w 444"/>
              <a:gd name="T41" fmla="*/ 50 h 259"/>
              <a:gd name="T42" fmla="*/ 252 w 444"/>
              <a:gd name="T43" fmla="*/ 170 h 259"/>
              <a:gd name="T44" fmla="*/ 215 w 444"/>
              <a:gd name="T45" fmla="*/ 180 h 259"/>
              <a:gd name="T46" fmla="*/ 182 w 444"/>
              <a:gd name="T47" fmla="*/ 160 h 259"/>
              <a:gd name="T48" fmla="*/ 192 w 444"/>
              <a:gd name="T49" fmla="*/ 89 h 259"/>
              <a:gd name="T50" fmla="*/ 229 w 444"/>
              <a:gd name="T51" fmla="*/ 79 h 259"/>
              <a:gd name="T52" fmla="*/ 263 w 444"/>
              <a:gd name="T53" fmla="*/ 99 h 259"/>
              <a:gd name="T54" fmla="*/ 252 w 444"/>
              <a:gd name="T55" fmla="*/ 170 h 259"/>
              <a:gd name="T56" fmla="*/ 251 w 444"/>
              <a:gd name="T57" fmla="*/ 101 h 259"/>
              <a:gd name="T58" fmla="*/ 256 w 444"/>
              <a:gd name="T59" fmla="*/ 114 h 259"/>
              <a:gd name="T60" fmla="*/ 251 w 444"/>
              <a:gd name="T61" fmla="*/ 128 h 259"/>
              <a:gd name="T62" fmla="*/ 237 w 444"/>
              <a:gd name="T63" fmla="*/ 134 h 259"/>
              <a:gd name="T64" fmla="*/ 223 w 444"/>
              <a:gd name="T65" fmla="*/ 128 h 259"/>
              <a:gd name="T66" fmla="*/ 218 w 444"/>
              <a:gd name="T67" fmla="*/ 114 h 259"/>
              <a:gd name="T68" fmla="*/ 223 w 444"/>
              <a:gd name="T69" fmla="*/ 101 h 259"/>
              <a:gd name="T70" fmla="*/ 237 w 444"/>
              <a:gd name="T71" fmla="*/ 95 h 259"/>
              <a:gd name="T72" fmla="*/ 251 w 444"/>
              <a:gd name="T73" fmla="*/ 101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4" h="259">
                <a:moveTo>
                  <a:pt x="440" y="119"/>
                </a:moveTo>
                <a:cubicBezTo>
                  <a:pt x="437" y="114"/>
                  <a:pt x="358" y="0"/>
                  <a:pt x="222" y="0"/>
                </a:cubicBezTo>
                <a:cubicBezTo>
                  <a:pt x="86" y="0"/>
                  <a:pt x="7" y="114"/>
                  <a:pt x="4" y="119"/>
                </a:cubicBezTo>
                <a:cubicBezTo>
                  <a:pt x="0" y="125"/>
                  <a:pt x="0" y="134"/>
                  <a:pt x="4" y="140"/>
                </a:cubicBezTo>
                <a:cubicBezTo>
                  <a:pt x="7" y="145"/>
                  <a:pt x="86" y="259"/>
                  <a:pt x="222" y="259"/>
                </a:cubicBezTo>
                <a:cubicBezTo>
                  <a:pt x="358" y="259"/>
                  <a:pt x="437" y="145"/>
                  <a:pt x="440" y="140"/>
                </a:cubicBezTo>
                <a:cubicBezTo>
                  <a:pt x="444" y="134"/>
                  <a:pt x="444" y="125"/>
                  <a:pt x="440" y="119"/>
                </a:cubicBezTo>
                <a:close/>
                <a:moveTo>
                  <a:pt x="222" y="221"/>
                </a:moveTo>
                <a:cubicBezTo>
                  <a:pt x="129" y="221"/>
                  <a:pt x="66" y="155"/>
                  <a:pt x="44" y="129"/>
                </a:cubicBezTo>
                <a:cubicBezTo>
                  <a:pt x="66" y="103"/>
                  <a:pt x="129" y="38"/>
                  <a:pt x="222" y="38"/>
                </a:cubicBezTo>
                <a:cubicBezTo>
                  <a:pt x="315" y="38"/>
                  <a:pt x="378" y="103"/>
                  <a:pt x="400" y="129"/>
                </a:cubicBezTo>
                <a:cubicBezTo>
                  <a:pt x="378" y="155"/>
                  <a:pt x="315" y="221"/>
                  <a:pt x="222" y="221"/>
                </a:cubicBezTo>
                <a:close/>
                <a:moveTo>
                  <a:pt x="233" y="50"/>
                </a:moveTo>
                <a:cubicBezTo>
                  <a:pt x="212" y="47"/>
                  <a:pt x="191" y="53"/>
                  <a:pt x="174" y="65"/>
                </a:cubicBezTo>
                <a:cubicBezTo>
                  <a:pt x="174" y="65"/>
                  <a:pt x="174" y="65"/>
                  <a:pt x="174" y="65"/>
                </a:cubicBezTo>
                <a:cubicBezTo>
                  <a:pt x="139" y="92"/>
                  <a:pt x="132" y="142"/>
                  <a:pt x="158" y="177"/>
                </a:cubicBezTo>
                <a:cubicBezTo>
                  <a:pt x="171" y="194"/>
                  <a:pt x="190" y="205"/>
                  <a:pt x="211" y="208"/>
                </a:cubicBezTo>
                <a:cubicBezTo>
                  <a:pt x="215" y="209"/>
                  <a:pt x="218" y="209"/>
                  <a:pt x="222" y="209"/>
                </a:cubicBezTo>
                <a:cubicBezTo>
                  <a:pt x="239" y="209"/>
                  <a:pt x="256" y="204"/>
                  <a:pt x="270" y="193"/>
                </a:cubicBezTo>
                <a:cubicBezTo>
                  <a:pt x="305" y="167"/>
                  <a:pt x="312" y="116"/>
                  <a:pt x="286" y="81"/>
                </a:cubicBezTo>
                <a:cubicBezTo>
                  <a:pt x="273" y="64"/>
                  <a:pt x="254" y="53"/>
                  <a:pt x="233" y="50"/>
                </a:cubicBezTo>
                <a:close/>
                <a:moveTo>
                  <a:pt x="252" y="170"/>
                </a:moveTo>
                <a:cubicBezTo>
                  <a:pt x="242" y="178"/>
                  <a:pt x="228" y="182"/>
                  <a:pt x="215" y="180"/>
                </a:cubicBezTo>
                <a:cubicBezTo>
                  <a:pt x="202" y="178"/>
                  <a:pt x="190" y="171"/>
                  <a:pt x="182" y="160"/>
                </a:cubicBezTo>
                <a:cubicBezTo>
                  <a:pt x="165" y="137"/>
                  <a:pt x="169" y="105"/>
                  <a:pt x="192" y="89"/>
                </a:cubicBezTo>
                <a:cubicBezTo>
                  <a:pt x="202" y="80"/>
                  <a:pt x="216" y="77"/>
                  <a:pt x="229" y="79"/>
                </a:cubicBezTo>
                <a:cubicBezTo>
                  <a:pt x="242" y="81"/>
                  <a:pt x="254" y="88"/>
                  <a:pt x="263" y="99"/>
                </a:cubicBezTo>
                <a:cubicBezTo>
                  <a:pt x="279" y="121"/>
                  <a:pt x="275" y="153"/>
                  <a:pt x="252" y="170"/>
                </a:cubicBezTo>
                <a:close/>
                <a:moveTo>
                  <a:pt x="251" y="101"/>
                </a:moveTo>
                <a:cubicBezTo>
                  <a:pt x="254" y="104"/>
                  <a:pt x="256" y="109"/>
                  <a:pt x="256" y="114"/>
                </a:cubicBezTo>
                <a:cubicBezTo>
                  <a:pt x="256" y="119"/>
                  <a:pt x="254" y="124"/>
                  <a:pt x="251" y="128"/>
                </a:cubicBezTo>
                <a:cubicBezTo>
                  <a:pt x="247" y="131"/>
                  <a:pt x="242" y="134"/>
                  <a:pt x="237" y="134"/>
                </a:cubicBezTo>
                <a:cubicBezTo>
                  <a:pt x="232" y="134"/>
                  <a:pt x="227" y="131"/>
                  <a:pt x="223" y="128"/>
                </a:cubicBezTo>
                <a:cubicBezTo>
                  <a:pt x="220" y="124"/>
                  <a:pt x="218" y="119"/>
                  <a:pt x="218" y="114"/>
                </a:cubicBezTo>
                <a:cubicBezTo>
                  <a:pt x="218" y="109"/>
                  <a:pt x="220" y="104"/>
                  <a:pt x="223" y="101"/>
                </a:cubicBezTo>
                <a:cubicBezTo>
                  <a:pt x="227" y="97"/>
                  <a:pt x="232" y="95"/>
                  <a:pt x="237" y="95"/>
                </a:cubicBezTo>
                <a:cubicBezTo>
                  <a:pt x="242" y="95"/>
                  <a:pt x="247" y="97"/>
                  <a:pt x="251" y="10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bg1"/>
              </a:solidFill>
            </a:endParaRPr>
          </a:p>
        </p:txBody>
      </p:sp>
      <p:sp>
        <p:nvSpPr>
          <p:cNvPr id="51" name="Freeform 982"/>
          <p:cNvSpPr>
            <a:spLocks noEditPoints="1"/>
          </p:cNvSpPr>
          <p:nvPr userDrawn="1"/>
        </p:nvSpPr>
        <p:spPr bwMode="auto">
          <a:xfrm>
            <a:off x="5247554" y="3308700"/>
            <a:ext cx="267784" cy="186871"/>
          </a:xfrm>
          <a:custGeom>
            <a:avLst/>
            <a:gdLst>
              <a:gd name="T0" fmla="*/ 439 w 444"/>
              <a:gd name="T1" fmla="*/ 118 h 312"/>
              <a:gd name="T2" fmla="*/ 424 w 444"/>
              <a:gd name="T3" fmla="*/ 110 h 312"/>
              <a:gd name="T4" fmla="*/ 400 w 444"/>
              <a:gd name="T5" fmla="*/ 110 h 312"/>
              <a:gd name="T6" fmla="*/ 400 w 444"/>
              <a:gd name="T7" fmla="*/ 58 h 312"/>
              <a:gd name="T8" fmla="*/ 384 w 444"/>
              <a:gd name="T9" fmla="*/ 43 h 312"/>
              <a:gd name="T10" fmla="*/ 216 w 444"/>
              <a:gd name="T11" fmla="*/ 43 h 312"/>
              <a:gd name="T12" fmla="*/ 194 w 444"/>
              <a:gd name="T13" fmla="*/ 7 h 312"/>
              <a:gd name="T14" fmla="*/ 180 w 444"/>
              <a:gd name="T15" fmla="*/ 0 h 312"/>
              <a:gd name="T16" fmla="*/ 56 w 444"/>
              <a:gd name="T17" fmla="*/ 0 h 312"/>
              <a:gd name="T18" fmla="*/ 39 w 444"/>
              <a:gd name="T19" fmla="*/ 14 h 312"/>
              <a:gd name="T20" fmla="*/ 39 w 444"/>
              <a:gd name="T21" fmla="*/ 110 h 312"/>
              <a:gd name="T22" fmla="*/ 20 w 444"/>
              <a:gd name="T23" fmla="*/ 110 h 312"/>
              <a:gd name="T24" fmla="*/ 5 w 444"/>
              <a:gd name="T25" fmla="*/ 118 h 312"/>
              <a:gd name="T26" fmla="*/ 1 w 444"/>
              <a:gd name="T27" fmla="*/ 134 h 312"/>
              <a:gd name="T28" fmla="*/ 37 w 444"/>
              <a:gd name="T29" fmla="*/ 297 h 312"/>
              <a:gd name="T30" fmla="*/ 56 w 444"/>
              <a:gd name="T31" fmla="*/ 312 h 312"/>
              <a:gd name="T32" fmla="*/ 384 w 444"/>
              <a:gd name="T33" fmla="*/ 312 h 312"/>
              <a:gd name="T34" fmla="*/ 403 w 444"/>
              <a:gd name="T35" fmla="*/ 297 h 312"/>
              <a:gd name="T36" fmla="*/ 443 w 444"/>
              <a:gd name="T37" fmla="*/ 134 h 312"/>
              <a:gd name="T38" fmla="*/ 439 w 444"/>
              <a:gd name="T39" fmla="*/ 118 h 312"/>
              <a:gd name="T40" fmla="*/ 73 w 444"/>
              <a:gd name="T41" fmla="*/ 33 h 312"/>
              <a:gd name="T42" fmla="*/ 170 w 444"/>
              <a:gd name="T43" fmla="*/ 33 h 312"/>
              <a:gd name="T44" fmla="*/ 192 w 444"/>
              <a:gd name="T45" fmla="*/ 69 h 312"/>
              <a:gd name="T46" fmla="*/ 206 w 444"/>
              <a:gd name="T47" fmla="*/ 76 h 312"/>
              <a:gd name="T48" fmla="*/ 366 w 444"/>
              <a:gd name="T49" fmla="*/ 76 h 312"/>
              <a:gd name="T50" fmla="*/ 366 w 444"/>
              <a:gd name="T51" fmla="*/ 110 h 312"/>
              <a:gd name="T52" fmla="*/ 73 w 444"/>
              <a:gd name="T53" fmla="*/ 110 h 312"/>
              <a:gd name="T54" fmla="*/ 73 w 444"/>
              <a:gd name="T55" fmla="*/ 33 h 312"/>
              <a:gd name="T56" fmla="*/ 369 w 444"/>
              <a:gd name="T57" fmla="*/ 274 h 312"/>
              <a:gd name="T58" fmla="*/ 71 w 444"/>
              <a:gd name="T59" fmla="*/ 274 h 312"/>
              <a:gd name="T60" fmla="*/ 44 w 444"/>
              <a:gd name="T61" fmla="*/ 149 h 312"/>
              <a:gd name="T62" fmla="*/ 399 w 444"/>
              <a:gd name="T63" fmla="*/ 149 h 312"/>
              <a:gd name="T64" fmla="*/ 369 w 444"/>
              <a:gd name="T65" fmla="*/ 27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4" h="312">
                <a:moveTo>
                  <a:pt x="439" y="118"/>
                </a:moveTo>
                <a:cubicBezTo>
                  <a:pt x="435" y="113"/>
                  <a:pt x="430" y="110"/>
                  <a:pt x="424" y="110"/>
                </a:cubicBezTo>
                <a:cubicBezTo>
                  <a:pt x="400" y="110"/>
                  <a:pt x="400" y="110"/>
                  <a:pt x="400" y="110"/>
                </a:cubicBezTo>
                <a:cubicBezTo>
                  <a:pt x="400" y="58"/>
                  <a:pt x="400" y="58"/>
                  <a:pt x="400" y="58"/>
                </a:cubicBezTo>
                <a:cubicBezTo>
                  <a:pt x="400" y="49"/>
                  <a:pt x="393" y="43"/>
                  <a:pt x="384" y="43"/>
                </a:cubicBezTo>
                <a:cubicBezTo>
                  <a:pt x="216" y="43"/>
                  <a:pt x="216" y="43"/>
                  <a:pt x="216" y="43"/>
                </a:cubicBezTo>
                <a:cubicBezTo>
                  <a:pt x="194" y="7"/>
                  <a:pt x="194" y="7"/>
                  <a:pt x="194" y="7"/>
                </a:cubicBezTo>
                <a:cubicBezTo>
                  <a:pt x="191" y="2"/>
                  <a:pt x="186" y="0"/>
                  <a:pt x="18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47" y="0"/>
                  <a:pt x="39" y="5"/>
                  <a:pt x="39" y="14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20" y="110"/>
                  <a:pt x="20" y="110"/>
                  <a:pt x="20" y="110"/>
                </a:cubicBezTo>
                <a:cubicBezTo>
                  <a:pt x="14" y="110"/>
                  <a:pt x="9" y="113"/>
                  <a:pt x="5" y="118"/>
                </a:cubicBezTo>
                <a:cubicBezTo>
                  <a:pt x="2" y="122"/>
                  <a:pt x="0" y="128"/>
                  <a:pt x="1" y="134"/>
                </a:cubicBezTo>
                <a:cubicBezTo>
                  <a:pt x="37" y="297"/>
                  <a:pt x="37" y="297"/>
                  <a:pt x="37" y="297"/>
                </a:cubicBezTo>
                <a:cubicBezTo>
                  <a:pt x="39" y="306"/>
                  <a:pt x="47" y="312"/>
                  <a:pt x="56" y="312"/>
                </a:cubicBezTo>
                <a:cubicBezTo>
                  <a:pt x="384" y="312"/>
                  <a:pt x="384" y="312"/>
                  <a:pt x="384" y="312"/>
                </a:cubicBezTo>
                <a:cubicBezTo>
                  <a:pt x="393" y="312"/>
                  <a:pt x="400" y="306"/>
                  <a:pt x="403" y="297"/>
                </a:cubicBezTo>
                <a:cubicBezTo>
                  <a:pt x="443" y="134"/>
                  <a:pt x="443" y="134"/>
                  <a:pt x="443" y="134"/>
                </a:cubicBezTo>
                <a:cubicBezTo>
                  <a:pt x="444" y="129"/>
                  <a:pt x="443" y="122"/>
                  <a:pt x="439" y="118"/>
                </a:cubicBezTo>
                <a:close/>
                <a:moveTo>
                  <a:pt x="73" y="33"/>
                </a:moveTo>
                <a:cubicBezTo>
                  <a:pt x="170" y="33"/>
                  <a:pt x="170" y="33"/>
                  <a:pt x="170" y="33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5" y="74"/>
                  <a:pt x="201" y="76"/>
                  <a:pt x="206" y="76"/>
                </a:cubicBezTo>
                <a:cubicBezTo>
                  <a:pt x="366" y="76"/>
                  <a:pt x="366" y="76"/>
                  <a:pt x="366" y="76"/>
                </a:cubicBezTo>
                <a:cubicBezTo>
                  <a:pt x="366" y="110"/>
                  <a:pt x="366" y="110"/>
                  <a:pt x="366" y="110"/>
                </a:cubicBezTo>
                <a:cubicBezTo>
                  <a:pt x="73" y="110"/>
                  <a:pt x="73" y="110"/>
                  <a:pt x="73" y="110"/>
                </a:cubicBezTo>
                <a:lnTo>
                  <a:pt x="73" y="33"/>
                </a:lnTo>
                <a:close/>
                <a:moveTo>
                  <a:pt x="369" y="274"/>
                </a:moveTo>
                <a:cubicBezTo>
                  <a:pt x="71" y="274"/>
                  <a:pt x="71" y="274"/>
                  <a:pt x="71" y="274"/>
                </a:cubicBezTo>
                <a:cubicBezTo>
                  <a:pt x="44" y="149"/>
                  <a:pt x="44" y="149"/>
                  <a:pt x="44" y="149"/>
                </a:cubicBezTo>
                <a:cubicBezTo>
                  <a:pt x="399" y="149"/>
                  <a:pt x="399" y="149"/>
                  <a:pt x="399" y="149"/>
                </a:cubicBezTo>
                <a:lnTo>
                  <a:pt x="369" y="27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52" name="Freeform 1041"/>
          <p:cNvSpPr>
            <a:spLocks noEditPoints="1"/>
          </p:cNvSpPr>
          <p:nvPr userDrawn="1"/>
        </p:nvSpPr>
        <p:spPr bwMode="auto">
          <a:xfrm>
            <a:off x="3633481" y="3241504"/>
            <a:ext cx="272594" cy="270368"/>
          </a:xfrm>
          <a:custGeom>
            <a:avLst/>
            <a:gdLst>
              <a:gd name="T0" fmla="*/ 443 w 450"/>
              <a:gd name="T1" fmla="*/ 27 h 451"/>
              <a:gd name="T2" fmla="*/ 425 w 450"/>
              <a:gd name="T3" fmla="*/ 10 h 451"/>
              <a:gd name="T4" fmla="*/ 162 w 450"/>
              <a:gd name="T5" fmla="*/ 133 h 451"/>
              <a:gd name="T6" fmla="*/ 71 w 450"/>
              <a:gd name="T7" fmla="*/ 144 h 451"/>
              <a:gd name="T8" fmla="*/ 4 w 450"/>
              <a:gd name="T9" fmla="*/ 219 h 451"/>
              <a:gd name="T10" fmla="*/ 8 w 450"/>
              <a:gd name="T11" fmla="*/ 241 h 451"/>
              <a:gd name="T12" fmla="*/ 30 w 450"/>
              <a:gd name="T13" fmla="*/ 244 h 451"/>
              <a:gd name="T14" fmla="*/ 116 w 450"/>
              <a:gd name="T15" fmla="*/ 252 h 451"/>
              <a:gd name="T16" fmla="*/ 201 w 450"/>
              <a:gd name="T17" fmla="*/ 336 h 451"/>
              <a:gd name="T18" fmla="*/ 202 w 450"/>
              <a:gd name="T19" fmla="*/ 337 h 451"/>
              <a:gd name="T20" fmla="*/ 209 w 450"/>
              <a:gd name="T21" fmla="*/ 423 h 451"/>
              <a:gd name="T22" fmla="*/ 212 w 450"/>
              <a:gd name="T23" fmla="*/ 445 h 451"/>
              <a:gd name="T24" fmla="*/ 226 w 450"/>
              <a:gd name="T25" fmla="*/ 451 h 451"/>
              <a:gd name="T26" fmla="*/ 234 w 450"/>
              <a:gd name="T27" fmla="*/ 449 h 451"/>
              <a:gd name="T28" fmla="*/ 310 w 450"/>
              <a:gd name="T29" fmla="*/ 382 h 451"/>
              <a:gd name="T30" fmla="*/ 320 w 450"/>
              <a:gd name="T31" fmla="*/ 290 h 451"/>
              <a:gd name="T32" fmla="*/ 377 w 450"/>
              <a:gd name="T33" fmla="*/ 238 h 451"/>
              <a:gd name="T34" fmla="*/ 443 w 450"/>
              <a:gd name="T35" fmla="*/ 27 h 451"/>
              <a:gd name="T36" fmla="*/ 66 w 450"/>
              <a:gd name="T37" fmla="*/ 195 h 451"/>
              <a:gd name="T38" fmla="*/ 140 w 450"/>
              <a:gd name="T39" fmla="*/ 167 h 451"/>
              <a:gd name="T40" fmla="*/ 121 w 450"/>
              <a:gd name="T41" fmla="*/ 208 h 451"/>
              <a:gd name="T42" fmla="*/ 66 w 450"/>
              <a:gd name="T43" fmla="*/ 195 h 451"/>
              <a:gd name="T44" fmla="*/ 258 w 450"/>
              <a:gd name="T45" fmla="*/ 387 h 451"/>
              <a:gd name="T46" fmla="*/ 245 w 450"/>
              <a:gd name="T47" fmla="*/ 332 h 451"/>
              <a:gd name="T48" fmla="*/ 286 w 450"/>
              <a:gd name="T49" fmla="*/ 312 h 451"/>
              <a:gd name="T50" fmla="*/ 258 w 450"/>
              <a:gd name="T51" fmla="*/ 387 h 451"/>
              <a:gd name="T52" fmla="*/ 220 w 450"/>
              <a:gd name="T53" fmla="*/ 301 h 451"/>
              <a:gd name="T54" fmla="*/ 152 w 450"/>
              <a:gd name="T55" fmla="*/ 233 h 451"/>
              <a:gd name="T56" fmla="*/ 406 w 450"/>
              <a:gd name="T57" fmla="*/ 47 h 451"/>
              <a:gd name="T58" fmla="*/ 220 w 450"/>
              <a:gd name="T59" fmla="*/ 301 h 451"/>
              <a:gd name="T60" fmla="*/ 344 w 450"/>
              <a:gd name="T61" fmla="*/ 109 h 451"/>
              <a:gd name="T62" fmla="*/ 353 w 450"/>
              <a:gd name="T63" fmla="*/ 131 h 451"/>
              <a:gd name="T64" fmla="*/ 344 w 450"/>
              <a:gd name="T65" fmla="*/ 153 h 451"/>
              <a:gd name="T66" fmla="*/ 322 w 450"/>
              <a:gd name="T67" fmla="*/ 162 h 451"/>
              <a:gd name="T68" fmla="*/ 300 w 450"/>
              <a:gd name="T69" fmla="*/ 153 h 451"/>
              <a:gd name="T70" fmla="*/ 291 w 450"/>
              <a:gd name="T71" fmla="*/ 131 h 451"/>
              <a:gd name="T72" fmla="*/ 300 w 450"/>
              <a:gd name="T73" fmla="*/ 109 h 451"/>
              <a:gd name="T74" fmla="*/ 322 w 450"/>
              <a:gd name="T75" fmla="*/ 100 h 451"/>
              <a:gd name="T76" fmla="*/ 344 w 450"/>
              <a:gd name="T77" fmla="*/ 109 h 451"/>
              <a:gd name="T78" fmla="*/ 73 w 450"/>
              <a:gd name="T79" fmla="*/ 309 h 451"/>
              <a:gd name="T80" fmla="*/ 50 w 450"/>
              <a:gd name="T81" fmla="*/ 384 h 451"/>
              <a:gd name="T82" fmla="*/ 70 w 450"/>
              <a:gd name="T83" fmla="*/ 403 h 451"/>
              <a:gd name="T84" fmla="*/ 70 w 450"/>
              <a:gd name="T85" fmla="*/ 403 h 451"/>
              <a:gd name="T86" fmla="*/ 144 w 450"/>
              <a:gd name="T87" fmla="*/ 380 h 451"/>
              <a:gd name="T88" fmla="*/ 161 w 450"/>
              <a:gd name="T89" fmla="*/ 343 h 451"/>
              <a:gd name="T90" fmla="*/ 145 w 450"/>
              <a:gd name="T91" fmla="*/ 308 h 451"/>
              <a:gd name="T92" fmla="*/ 73 w 450"/>
              <a:gd name="T93" fmla="*/ 309 h 451"/>
              <a:gd name="T94" fmla="*/ 117 w 450"/>
              <a:gd name="T95" fmla="*/ 352 h 451"/>
              <a:gd name="T96" fmla="*/ 91 w 450"/>
              <a:gd name="T97" fmla="*/ 362 h 451"/>
              <a:gd name="T98" fmla="*/ 101 w 450"/>
              <a:gd name="T99" fmla="*/ 336 h 451"/>
              <a:gd name="T100" fmla="*/ 110 w 450"/>
              <a:gd name="T101" fmla="*/ 331 h 451"/>
              <a:gd name="T102" fmla="*/ 118 w 450"/>
              <a:gd name="T103" fmla="*/ 335 h 451"/>
              <a:gd name="T104" fmla="*/ 122 w 450"/>
              <a:gd name="T105" fmla="*/ 343 h 451"/>
              <a:gd name="T106" fmla="*/ 117 w 450"/>
              <a:gd name="T107" fmla="*/ 35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50" h="451">
                <a:moveTo>
                  <a:pt x="443" y="27"/>
                </a:moveTo>
                <a:cubicBezTo>
                  <a:pt x="442" y="18"/>
                  <a:pt x="435" y="11"/>
                  <a:pt x="425" y="10"/>
                </a:cubicBezTo>
                <a:cubicBezTo>
                  <a:pt x="304" y="0"/>
                  <a:pt x="216" y="59"/>
                  <a:pt x="162" y="133"/>
                </a:cubicBezTo>
                <a:cubicBezTo>
                  <a:pt x="133" y="124"/>
                  <a:pt x="100" y="127"/>
                  <a:pt x="71" y="144"/>
                </a:cubicBezTo>
                <a:cubicBezTo>
                  <a:pt x="43" y="159"/>
                  <a:pt x="19" y="186"/>
                  <a:pt x="4" y="219"/>
                </a:cubicBezTo>
                <a:cubicBezTo>
                  <a:pt x="0" y="226"/>
                  <a:pt x="2" y="235"/>
                  <a:pt x="8" y="241"/>
                </a:cubicBezTo>
                <a:cubicBezTo>
                  <a:pt x="14" y="247"/>
                  <a:pt x="23" y="248"/>
                  <a:pt x="30" y="244"/>
                </a:cubicBezTo>
                <a:cubicBezTo>
                  <a:pt x="61" y="228"/>
                  <a:pt x="96" y="231"/>
                  <a:pt x="116" y="252"/>
                </a:cubicBezTo>
                <a:cubicBezTo>
                  <a:pt x="201" y="336"/>
                  <a:pt x="201" y="336"/>
                  <a:pt x="201" y="336"/>
                </a:cubicBezTo>
                <a:cubicBezTo>
                  <a:pt x="201" y="336"/>
                  <a:pt x="201" y="337"/>
                  <a:pt x="202" y="337"/>
                </a:cubicBezTo>
                <a:cubicBezTo>
                  <a:pt x="222" y="358"/>
                  <a:pt x="225" y="392"/>
                  <a:pt x="209" y="423"/>
                </a:cubicBezTo>
                <a:cubicBezTo>
                  <a:pt x="205" y="430"/>
                  <a:pt x="207" y="439"/>
                  <a:pt x="212" y="445"/>
                </a:cubicBezTo>
                <a:cubicBezTo>
                  <a:pt x="216" y="449"/>
                  <a:pt x="221" y="451"/>
                  <a:pt x="226" y="451"/>
                </a:cubicBezTo>
                <a:cubicBezTo>
                  <a:pt x="229" y="451"/>
                  <a:pt x="232" y="450"/>
                  <a:pt x="234" y="449"/>
                </a:cubicBezTo>
                <a:cubicBezTo>
                  <a:pt x="267" y="434"/>
                  <a:pt x="294" y="410"/>
                  <a:pt x="310" y="382"/>
                </a:cubicBezTo>
                <a:cubicBezTo>
                  <a:pt x="326" y="352"/>
                  <a:pt x="330" y="320"/>
                  <a:pt x="320" y="290"/>
                </a:cubicBezTo>
                <a:cubicBezTo>
                  <a:pt x="341" y="275"/>
                  <a:pt x="361" y="257"/>
                  <a:pt x="377" y="238"/>
                </a:cubicBezTo>
                <a:cubicBezTo>
                  <a:pt x="428" y="179"/>
                  <a:pt x="450" y="108"/>
                  <a:pt x="443" y="27"/>
                </a:cubicBezTo>
                <a:close/>
                <a:moveTo>
                  <a:pt x="66" y="195"/>
                </a:moveTo>
                <a:cubicBezTo>
                  <a:pt x="87" y="175"/>
                  <a:pt x="113" y="163"/>
                  <a:pt x="140" y="167"/>
                </a:cubicBezTo>
                <a:cubicBezTo>
                  <a:pt x="133" y="181"/>
                  <a:pt x="126" y="194"/>
                  <a:pt x="121" y="208"/>
                </a:cubicBezTo>
                <a:cubicBezTo>
                  <a:pt x="104" y="199"/>
                  <a:pt x="86" y="195"/>
                  <a:pt x="66" y="195"/>
                </a:cubicBezTo>
                <a:close/>
                <a:moveTo>
                  <a:pt x="258" y="387"/>
                </a:moveTo>
                <a:cubicBezTo>
                  <a:pt x="259" y="367"/>
                  <a:pt x="254" y="348"/>
                  <a:pt x="245" y="332"/>
                </a:cubicBezTo>
                <a:cubicBezTo>
                  <a:pt x="259" y="326"/>
                  <a:pt x="273" y="319"/>
                  <a:pt x="286" y="312"/>
                </a:cubicBezTo>
                <a:cubicBezTo>
                  <a:pt x="291" y="339"/>
                  <a:pt x="279" y="366"/>
                  <a:pt x="258" y="387"/>
                </a:cubicBezTo>
                <a:close/>
                <a:moveTo>
                  <a:pt x="220" y="301"/>
                </a:moveTo>
                <a:cubicBezTo>
                  <a:pt x="152" y="233"/>
                  <a:pt x="152" y="233"/>
                  <a:pt x="152" y="233"/>
                </a:cubicBezTo>
                <a:cubicBezTo>
                  <a:pt x="186" y="142"/>
                  <a:pt x="270" y="45"/>
                  <a:pt x="406" y="47"/>
                </a:cubicBezTo>
                <a:cubicBezTo>
                  <a:pt x="410" y="208"/>
                  <a:pt x="277" y="278"/>
                  <a:pt x="220" y="301"/>
                </a:cubicBezTo>
                <a:close/>
                <a:moveTo>
                  <a:pt x="344" y="109"/>
                </a:moveTo>
                <a:cubicBezTo>
                  <a:pt x="350" y="115"/>
                  <a:pt x="353" y="123"/>
                  <a:pt x="353" y="131"/>
                </a:cubicBezTo>
                <a:cubicBezTo>
                  <a:pt x="353" y="139"/>
                  <a:pt x="350" y="147"/>
                  <a:pt x="344" y="153"/>
                </a:cubicBezTo>
                <a:cubicBezTo>
                  <a:pt x="338" y="159"/>
                  <a:pt x="330" y="162"/>
                  <a:pt x="322" y="162"/>
                </a:cubicBezTo>
                <a:cubicBezTo>
                  <a:pt x="314" y="162"/>
                  <a:pt x="306" y="159"/>
                  <a:pt x="300" y="153"/>
                </a:cubicBezTo>
                <a:cubicBezTo>
                  <a:pt x="294" y="147"/>
                  <a:pt x="291" y="139"/>
                  <a:pt x="291" y="131"/>
                </a:cubicBezTo>
                <a:cubicBezTo>
                  <a:pt x="291" y="123"/>
                  <a:pt x="294" y="115"/>
                  <a:pt x="300" y="109"/>
                </a:cubicBezTo>
                <a:cubicBezTo>
                  <a:pt x="306" y="103"/>
                  <a:pt x="314" y="100"/>
                  <a:pt x="322" y="100"/>
                </a:cubicBezTo>
                <a:cubicBezTo>
                  <a:pt x="330" y="100"/>
                  <a:pt x="338" y="103"/>
                  <a:pt x="344" y="109"/>
                </a:cubicBezTo>
                <a:close/>
                <a:moveTo>
                  <a:pt x="73" y="309"/>
                </a:moveTo>
                <a:cubicBezTo>
                  <a:pt x="51" y="331"/>
                  <a:pt x="50" y="375"/>
                  <a:pt x="50" y="384"/>
                </a:cubicBezTo>
                <a:cubicBezTo>
                  <a:pt x="51" y="394"/>
                  <a:pt x="59" y="403"/>
                  <a:pt x="70" y="403"/>
                </a:cubicBezTo>
                <a:cubicBezTo>
                  <a:pt x="70" y="403"/>
                  <a:pt x="70" y="403"/>
                  <a:pt x="70" y="403"/>
                </a:cubicBezTo>
                <a:cubicBezTo>
                  <a:pt x="80" y="403"/>
                  <a:pt x="123" y="401"/>
                  <a:pt x="144" y="380"/>
                </a:cubicBezTo>
                <a:cubicBezTo>
                  <a:pt x="158" y="366"/>
                  <a:pt x="161" y="352"/>
                  <a:pt x="161" y="343"/>
                </a:cubicBezTo>
                <a:cubicBezTo>
                  <a:pt x="161" y="330"/>
                  <a:pt x="155" y="318"/>
                  <a:pt x="145" y="308"/>
                </a:cubicBezTo>
                <a:cubicBezTo>
                  <a:pt x="121" y="283"/>
                  <a:pt x="91" y="291"/>
                  <a:pt x="73" y="309"/>
                </a:cubicBezTo>
                <a:close/>
                <a:moveTo>
                  <a:pt x="117" y="352"/>
                </a:moveTo>
                <a:cubicBezTo>
                  <a:pt x="112" y="357"/>
                  <a:pt x="102" y="360"/>
                  <a:pt x="91" y="362"/>
                </a:cubicBezTo>
                <a:cubicBezTo>
                  <a:pt x="93" y="351"/>
                  <a:pt x="96" y="341"/>
                  <a:pt x="101" y="336"/>
                </a:cubicBezTo>
                <a:cubicBezTo>
                  <a:pt x="104" y="333"/>
                  <a:pt x="107" y="331"/>
                  <a:pt x="110" y="331"/>
                </a:cubicBezTo>
                <a:cubicBezTo>
                  <a:pt x="112" y="331"/>
                  <a:pt x="115" y="332"/>
                  <a:pt x="118" y="335"/>
                </a:cubicBezTo>
                <a:cubicBezTo>
                  <a:pt x="121" y="338"/>
                  <a:pt x="122" y="340"/>
                  <a:pt x="122" y="343"/>
                </a:cubicBezTo>
                <a:cubicBezTo>
                  <a:pt x="122" y="346"/>
                  <a:pt x="119" y="350"/>
                  <a:pt x="117" y="35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53" name="Freeform 1027"/>
          <p:cNvSpPr>
            <a:spLocks noEditPoints="1"/>
          </p:cNvSpPr>
          <p:nvPr userDrawn="1"/>
        </p:nvSpPr>
        <p:spPr bwMode="auto">
          <a:xfrm>
            <a:off x="6888296" y="3270926"/>
            <a:ext cx="244533" cy="262415"/>
          </a:xfrm>
          <a:custGeom>
            <a:avLst/>
            <a:gdLst>
              <a:gd name="T0" fmla="*/ 101 w 404"/>
              <a:gd name="T1" fmla="*/ 85 h 437"/>
              <a:gd name="T2" fmla="*/ 101 w 404"/>
              <a:gd name="T3" fmla="*/ 24 h 437"/>
              <a:gd name="T4" fmla="*/ 125 w 404"/>
              <a:gd name="T5" fmla="*/ 0 h 437"/>
              <a:gd name="T6" fmla="*/ 149 w 404"/>
              <a:gd name="T7" fmla="*/ 24 h 437"/>
              <a:gd name="T8" fmla="*/ 149 w 404"/>
              <a:gd name="T9" fmla="*/ 85 h 437"/>
              <a:gd name="T10" fmla="*/ 125 w 404"/>
              <a:gd name="T11" fmla="*/ 109 h 437"/>
              <a:gd name="T12" fmla="*/ 101 w 404"/>
              <a:gd name="T13" fmla="*/ 85 h 437"/>
              <a:gd name="T14" fmla="*/ 279 w 404"/>
              <a:gd name="T15" fmla="*/ 109 h 437"/>
              <a:gd name="T16" fmla="*/ 303 w 404"/>
              <a:gd name="T17" fmla="*/ 85 h 437"/>
              <a:gd name="T18" fmla="*/ 303 w 404"/>
              <a:gd name="T19" fmla="*/ 24 h 437"/>
              <a:gd name="T20" fmla="*/ 279 w 404"/>
              <a:gd name="T21" fmla="*/ 0 h 437"/>
              <a:gd name="T22" fmla="*/ 255 w 404"/>
              <a:gd name="T23" fmla="*/ 24 h 437"/>
              <a:gd name="T24" fmla="*/ 255 w 404"/>
              <a:gd name="T25" fmla="*/ 85 h 437"/>
              <a:gd name="T26" fmla="*/ 279 w 404"/>
              <a:gd name="T27" fmla="*/ 109 h 437"/>
              <a:gd name="T28" fmla="*/ 117 w 404"/>
              <a:gd name="T29" fmla="*/ 192 h 437"/>
              <a:gd name="T30" fmla="*/ 288 w 404"/>
              <a:gd name="T31" fmla="*/ 192 h 437"/>
              <a:gd name="T32" fmla="*/ 307 w 404"/>
              <a:gd name="T33" fmla="*/ 173 h 437"/>
              <a:gd name="T34" fmla="*/ 288 w 404"/>
              <a:gd name="T35" fmla="*/ 154 h 437"/>
              <a:gd name="T36" fmla="*/ 117 w 404"/>
              <a:gd name="T37" fmla="*/ 154 h 437"/>
              <a:gd name="T38" fmla="*/ 98 w 404"/>
              <a:gd name="T39" fmla="*/ 173 h 437"/>
              <a:gd name="T40" fmla="*/ 117 w 404"/>
              <a:gd name="T41" fmla="*/ 192 h 437"/>
              <a:gd name="T42" fmla="*/ 385 w 404"/>
              <a:gd name="T43" fmla="*/ 33 h 437"/>
              <a:gd name="T44" fmla="*/ 345 w 404"/>
              <a:gd name="T45" fmla="*/ 33 h 437"/>
              <a:gd name="T46" fmla="*/ 326 w 404"/>
              <a:gd name="T47" fmla="*/ 53 h 437"/>
              <a:gd name="T48" fmla="*/ 345 w 404"/>
              <a:gd name="T49" fmla="*/ 72 h 437"/>
              <a:gd name="T50" fmla="*/ 366 w 404"/>
              <a:gd name="T51" fmla="*/ 72 h 437"/>
              <a:gd name="T52" fmla="*/ 366 w 404"/>
              <a:gd name="T53" fmla="*/ 399 h 437"/>
              <a:gd name="T54" fmla="*/ 39 w 404"/>
              <a:gd name="T55" fmla="*/ 399 h 437"/>
              <a:gd name="T56" fmla="*/ 39 w 404"/>
              <a:gd name="T57" fmla="*/ 72 h 437"/>
              <a:gd name="T58" fmla="*/ 60 w 404"/>
              <a:gd name="T59" fmla="*/ 72 h 437"/>
              <a:gd name="T60" fmla="*/ 79 w 404"/>
              <a:gd name="T61" fmla="*/ 53 h 437"/>
              <a:gd name="T62" fmla="*/ 60 w 404"/>
              <a:gd name="T63" fmla="*/ 33 h 437"/>
              <a:gd name="T64" fmla="*/ 20 w 404"/>
              <a:gd name="T65" fmla="*/ 33 h 437"/>
              <a:gd name="T66" fmla="*/ 0 w 404"/>
              <a:gd name="T67" fmla="*/ 54 h 437"/>
              <a:gd name="T68" fmla="*/ 0 w 404"/>
              <a:gd name="T69" fmla="*/ 418 h 437"/>
              <a:gd name="T70" fmla="*/ 20 w 404"/>
              <a:gd name="T71" fmla="*/ 437 h 437"/>
              <a:gd name="T72" fmla="*/ 385 w 404"/>
              <a:gd name="T73" fmla="*/ 437 h 437"/>
              <a:gd name="T74" fmla="*/ 404 w 404"/>
              <a:gd name="T75" fmla="*/ 418 h 437"/>
              <a:gd name="T76" fmla="*/ 404 w 404"/>
              <a:gd name="T77" fmla="*/ 54 h 437"/>
              <a:gd name="T78" fmla="*/ 385 w 404"/>
              <a:gd name="T79" fmla="*/ 33 h 437"/>
              <a:gd name="T80" fmla="*/ 186 w 404"/>
              <a:gd name="T81" fmla="*/ 72 h 437"/>
              <a:gd name="T82" fmla="*/ 218 w 404"/>
              <a:gd name="T83" fmla="*/ 72 h 437"/>
              <a:gd name="T84" fmla="*/ 237 w 404"/>
              <a:gd name="T85" fmla="*/ 53 h 437"/>
              <a:gd name="T86" fmla="*/ 218 w 404"/>
              <a:gd name="T87" fmla="*/ 33 h 437"/>
              <a:gd name="T88" fmla="*/ 186 w 404"/>
              <a:gd name="T89" fmla="*/ 33 h 437"/>
              <a:gd name="T90" fmla="*/ 167 w 404"/>
              <a:gd name="T91" fmla="*/ 53 h 437"/>
              <a:gd name="T92" fmla="*/ 186 w 404"/>
              <a:gd name="T93" fmla="*/ 72 h 437"/>
              <a:gd name="T94" fmla="*/ 117 w 404"/>
              <a:gd name="T95" fmla="*/ 279 h 437"/>
              <a:gd name="T96" fmla="*/ 288 w 404"/>
              <a:gd name="T97" fmla="*/ 279 h 437"/>
              <a:gd name="T98" fmla="*/ 307 w 404"/>
              <a:gd name="T99" fmla="*/ 259 h 437"/>
              <a:gd name="T100" fmla="*/ 288 w 404"/>
              <a:gd name="T101" fmla="*/ 240 h 437"/>
              <a:gd name="T102" fmla="*/ 117 w 404"/>
              <a:gd name="T103" fmla="*/ 240 h 437"/>
              <a:gd name="T104" fmla="*/ 98 w 404"/>
              <a:gd name="T105" fmla="*/ 259 h 437"/>
              <a:gd name="T106" fmla="*/ 117 w 404"/>
              <a:gd name="T107" fmla="*/ 279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04" h="437">
                <a:moveTo>
                  <a:pt x="101" y="85"/>
                </a:moveTo>
                <a:cubicBezTo>
                  <a:pt x="101" y="24"/>
                  <a:pt x="101" y="24"/>
                  <a:pt x="101" y="24"/>
                </a:cubicBezTo>
                <a:cubicBezTo>
                  <a:pt x="101" y="11"/>
                  <a:pt x="112" y="0"/>
                  <a:pt x="125" y="0"/>
                </a:cubicBezTo>
                <a:cubicBezTo>
                  <a:pt x="139" y="0"/>
                  <a:pt x="149" y="11"/>
                  <a:pt x="149" y="24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9" y="99"/>
                  <a:pt x="139" y="109"/>
                  <a:pt x="125" y="109"/>
                </a:cubicBezTo>
                <a:cubicBezTo>
                  <a:pt x="112" y="109"/>
                  <a:pt x="101" y="99"/>
                  <a:pt x="101" y="85"/>
                </a:cubicBezTo>
                <a:close/>
                <a:moveTo>
                  <a:pt x="279" y="109"/>
                </a:moveTo>
                <a:cubicBezTo>
                  <a:pt x="292" y="109"/>
                  <a:pt x="303" y="99"/>
                  <a:pt x="303" y="85"/>
                </a:cubicBezTo>
                <a:cubicBezTo>
                  <a:pt x="303" y="24"/>
                  <a:pt x="303" y="24"/>
                  <a:pt x="303" y="24"/>
                </a:cubicBezTo>
                <a:cubicBezTo>
                  <a:pt x="303" y="11"/>
                  <a:pt x="292" y="0"/>
                  <a:pt x="279" y="0"/>
                </a:cubicBezTo>
                <a:cubicBezTo>
                  <a:pt x="266" y="0"/>
                  <a:pt x="255" y="11"/>
                  <a:pt x="255" y="24"/>
                </a:cubicBezTo>
                <a:cubicBezTo>
                  <a:pt x="255" y="85"/>
                  <a:pt x="255" y="85"/>
                  <a:pt x="255" y="85"/>
                </a:cubicBezTo>
                <a:cubicBezTo>
                  <a:pt x="255" y="99"/>
                  <a:pt x="266" y="109"/>
                  <a:pt x="279" y="109"/>
                </a:cubicBezTo>
                <a:close/>
                <a:moveTo>
                  <a:pt x="117" y="192"/>
                </a:moveTo>
                <a:cubicBezTo>
                  <a:pt x="288" y="192"/>
                  <a:pt x="288" y="192"/>
                  <a:pt x="288" y="192"/>
                </a:cubicBezTo>
                <a:cubicBezTo>
                  <a:pt x="298" y="192"/>
                  <a:pt x="307" y="183"/>
                  <a:pt x="307" y="173"/>
                </a:cubicBezTo>
                <a:cubicBezTo>
                  <a:pt x="307" y="162"/>
                  <a:pt x="298" y="154"/>
                  <a:pt x="28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6" y="154"/>
                  <a:pt x="98" y="162"/>
                  <a:pt x="98" y="173"/>
                </a:cubicBezTo>
                <a:cubicBezTo>
                  <a:pt x="98" y="183"/>
                  <a:pt x="106" y="192"/>
                  <a:pt x="117" y="192"/>
                </a:cubicBezTo>
                <a:close/>
                <a:moveTo>
                  <a:pt x="385" y="33"/>
                </a:moveTo>
                <a:cubicBezTo>
                  <a:pt x="345" y="33"/>
                  <a:pt x="345" y="33"/>
                  <a:pt x="345" y="33"/>
                </a:cubicBezTo>
                <a:cubicBezTo>
                  <a:pt x="334" y="33"/>
                  <a:pt x="326" y="42"/>
                  <a:pt x="326" y="53"/>
                </a:cubicBezTo>
                <a:cubicBezTo>
                  <a:pt x="326" y="63"/>
                  <a:pt x="334" y="72"/>
                  <a:pt x="345" y="72"/>
                </a:cubicBezTo>
                <a:cubicBezTo>
                  <a:pt x="366" y="72"/>
                  <a:pt x="366" y="72"/>
                  <a:pt x="366" y="72"/>
                </a:cubicBezTo>
                <a:cubicBezTo>
                  <a:pt x="366" y="399"/>
                  <a:pt x="366" y="399"/>
                  <a:pt x="366" y="399"/>
                </a:cubicBezTo>
                <a:cubicBezTo>
                  <a:pt x="39" y="399"/>
                  <a:pt x="39" y="399"/>
                  <a:pt x="39" y="399"/>
                </a:cubicBezTo>
                <a:cubicBezTo>
                  <a:pt x="39" y="72"/>
                  <a:pt x="39" y="72"/>
                  <a:pt x="39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70" y="72"/>
                  <a:pt x="79" y="63"/>
                  <a:pt x="79" y="53"/>
                </a:cubicBezTo>
                <a:cubicBezTo>
                  <a:pt x="79" y="42"/>
                  <a:pt x="70" y="33"/>
                  <a:pt x="6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9" y="33"/>
                  <a:pt x="0" y="44"/>
                  <a:pt x="0" y="54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29"/>
                  <a:pt x="9" y="437"/>
                  <a:pt x="20" y="437"/>
                </a:cubicBezTo>
                <a:cubicBezTo>
                  <a:pt x="385" y="437"/>
                  <a:pt x="385" y="437"/>
                  <a:pt x="385" y="437"/>
                </a:cubicBezTo>
                <a:cubicBezTo>
                  <a:pt x="396" y="437"/>
                  <a:pt x="404" y="429"/>
                  <a:pt x="404" y="418"/>
                </a:cubicBezTo>
                <a:cubicBezTo>
                  <a:pt x="404" y="54"/>
                  <a:pt x="404" y="54"/>
                  <a:pt x="404" y="54"/>
                </a:cubicBezTo>
                <a:cubicBezTo>
                  <a:pt x="404" y="44"/>
                  <a:pt x="396" y="33"/>
                  <a:pt x="385" y="33"/>
                </a:cubicBezTo>
                <a:close/>
                <a:moveTo>
                  <a:pt x="186" y="72"/>
                </a:moveTo>
                <a:cubicBezTo>
                  <a:pt x="218" y="72"/>
                  <a:pt x="218" y="72"/>
                  <a:pt x="218" y="72"/>
                </a:cubicBezTo>
                <a:cubicBezTo>
                  <a:pt x="229" y="72"/>
                  <a:pt x="237" y="63"/>
                  <a:pt x="237" y="53"/>
                </a:cubicBezTo>
                <a:cubicBezTo>
                  <a:pt x="237" y="42"/>
                  <a:pt x="229" y="33"/>
                  <a:pt x="218" y="33"/>
                </a:cubicBezTo>
                <a:cubicBezTo>
                  <a:pt x="186" y="33"/>
                  <a:pt x="186" y="33"/>
                  <a:pt x="186" y="33"/>
                </a:cubicBezTo>
                <a:cubicBezTo>
                  <a:pt x="176" y="33"/>
                  <a:pt x="167" y="42"/>
                  <a:pt x="167" y="53"/>
                </a:cubicBezTo>
                <a:cubicBezTo>
                  <a:pt x="167" y="63"/>
                  <a:pt x="176" y="72"/>
                  <a:pt x="186" y="72"/>
                </a:cubicBezTo>
                <a:close/>
                <a:moveTo>
                  <a:pt x="117" y="279"/>
                </a:moveTo>
                <a:cubicBezTo>
                  <a:pt x="288" y="279"/>
                  <a:pt x="288" y="279"/>
                  <a:pt x="288" y="279"/>
                </a:cubicBezTo>
                <a:cubicBezTo>
                  <a:pt x="298" y="279"/>
                  <a:pt x="307" y="270"/>
                  <a:pt x="307" y="259"/>
                </a:cubicBezTo>
                <a:cubicBezTo>
                  <a:pt x="307" y="249"/>
                  <a:pt x="298" y="240"/>
                  <a:pt x="288" y="240"/>
                </a:cubicBezTo>
                <a:cubicBezTo>
                  <a:pt x="117" y="240"/>
                  <a:pt x="117" y="240"/>
                  <a:pt x="117" y="240"/>
                </a:cubicBezTo>
                <a:cubicBezTo>
                  <a:pt x="106" y="240"/>
                  <a:pt x="98" y="249"/>
                  <a:pt x="98" y="259"/>
                </a:cubicBezTo>
                <a:cubicBezTo>
                  <a:pt x="98" y="270"/>
                  <a:pt x="106" y="279"/>
                  <a:pt x="117" y="27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 flipV="1">
            <a:off x="791172" y="4180233"/>
            <a:ext cx="557267" cy="55726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 userDrawn="1"/>
        </p:nvCxnSpPr>
        <p:spPr>
          <a:xfrm flipV="1">
            <a:off x="7173846" y="525494"/>
            <a:ext cx="1322806" cy="132280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922"/>
          <p:cNvSpPr>
            <a:spLocks noGrp="1"/>
          </p:cNvSpPr>
          <p:nvPr>
            <p:ph type="body" sz="quarter" idx="45" hasCustomPrompt="1"/>
          </p:nvPr>
        </p:nvSpPr>
        <p:spPr>
          <a:xfrm>
            <a:off x="802148" y="1473385"/>
            <a:ext cx="7536793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H1 Title here</a:t>
            </a:r>
          </a:p>
        </p:txBody>
      </p:sp>
      <p:sp>
        <p:nvSpPr>
          <p:cNvPr id="39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03444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41667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49" presetClass="entr" presetSubtype="0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49" presetClass="entr" presetSubtype="0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49" presetClass="entr" presetSubtype="0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49" presetClass="entr" presetSubtype="0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animBg="1"/>
      <p:bldP spid="53" grpId="0" animBg="1"/>
      <p:bldP spid="35" grpId="0">
        <p:tmplLst>
          <p:tmpl>
            <p:tnLst>
              <p:par>
                <p:cTn presetID="2" presetClass="entr" presetSubtype="2" decel="41667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17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7970" y="3660396"/>
            <a:ext cx="2145703" cy="806831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3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801345" y="3247000"/>
            <a:ext cx="2142328" cy="27249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06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3507562" y="3660396"/>
            <a:ext cx="2145703" cy="806830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7" name="Shape 427"/>
          <p:cNvSpPr>
            <a:spLocks noGrp="1"/>
          </p:cNvSpPr>
          <p:nvPr>
            <p:ph type="body" sz="quarter" idx="55" hasCustomPrompt="1"/>
          </p:nvPr>
        </p:nvSpPr>
        <p:spPr>
          <a:xfrm>
            <a:off x="3492104" y="3249217"/>
            <a:ext cx="2161158" cy="2702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10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6203117" y="3655219"/>
            <a:ext cx="2145703" cy="812006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11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6192442" y="3247000"/>
            <a:ext cx="2156376" cy="27249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2" name="Freeform 973"/>
          <p:cNvSpPr>
            <a:spLocks noEditPoints="1"/>
          </p:cNvSpPr>
          <p:nvPr userDrawn="1"/>
        </p:nvSpPr>
        <p:spPr bwMode="auto">
          <a:xfrm>
            <a:off x="1725292" y="2932142"/>
            <a:ext cx="298142" cy="222251"/>
          </a:xfrm>
          <a:custGeom>
            <a:avLst/>
            <a:gdLst>
              <a:gd name="T0" fmla="*/ 170 w 438"/>
              <a:gd name="T1" fmla="*/ 203 h 327"/>
              <a:gd name="T2" fmla="*/ 272 w 438"/>
              <a:gd name="T3" fmla="*/ 101 h 327"/>
              <a:gd name="T4" fmla="*/ 170 w 438"/>
              <a:gd name="T5" fmla="*/ 0 h 327"/>
              <a:gd name="T6" fmla="*/ 69 w 438"/>
              <a:gd name="T7" fmla="*/ 101 h 327"/>
              <a:gd name="T8" fmla="*/ 170 w 438"/>
              <a:gd name="T9" fmla="*/ 203 h 327"/>
              <a:gd name="T10" fmla="*/ 170 w 438"/>
              <a:gd name="T11" fmla="*/ 38 h 327"/>
              <a:gd name="T12" fmla="*/ 234 w 438"/>
              <a:gd name="T13" fmla="*/ 101 h 327"/>
              <a:gd name="T14" fmla="*/ 170 w 438"/>
              <a:gd name="T15" fmla="*/ 165 h 327"/>
              <a:gd name="T16" fmla="*/ 107 w 438"/>
              <a:gd name="T17" fmla="*/ 101 h 327"/>
              <a:gd name="T18" fmla="*/ 170 w 438"/>
              <a:gd name="T19" fmla="*/ 38 h 327"/>
              <a:gd name="T20" fmla="*/ 217 w 438"/>
              <a:gd name="T21" fmla="*/ 213 h 327"/>
              <a:gd name="T22" fmla="*/ 201 w 438"/>
              <a:gd name="T23" fmla="*/ 214 h 327"/>
              <a:gd name="T24" fmla="*/ 170 w 438"/>
              <a:gd name="T25" fmla="*/ 233 h 327"/>
              <a:gd name="T26" fmla="*/ 140 w 438"/>
              <a:gd name="T27" fmla="*/ 214 h 327"/>
              <a:gd name="T28" fmla="*/ 124 w 438"/>
              <a:gd name="T29" fmla="*/ 213 h 327"/>
              <a:gd name="T30" fmla="*/ 0 w 438"/>
              <a:gd name="T31" fmla="*/ 307 h 327"/>
              <a:gd name="T32" fmla="*/ 19 w 438"/>
              <a:gd name="T33" fmla="*/ 327 h 327"/>
              <a:gd name="T34" fmla="*/ 321 w 438"/>
              <a:gd name="T35" fmla="*/ 327 h 327"/>
              <a:gd name="T36" fmla="*/ 341 w 438"/>
              <a:gd name="T37" fmla="*/ 307 h 327"/>
              <a:gd name="T38" fmla="*/ 217 w 438"/>
              <a:gd name="T39" fmla="*/ 213 h 327"/>
              <a:gd name="T40" fmla="*/ 54 w 438"/>
              <a:gd name="T41" fmla="*/ 288 h 327"/>
              <a:gd name="T42" fmla="*/ 128 w 438"/>
              <a:gd name="T43" fmla="*/ 252 h 327"/>
              <a:gd name="T44" fmla="*/ 160 w 438"/>
              <a:gd name="T45" fmla="*/ 272 h 327"/>
              <a:gd name="T46" fmla="*/ 180 w 438"/>
              <a:gd name="T47" fmla="*/ 272 h 327"/>
              <a:gd name="T48" fmla="*/ 213 w 438"/>
              <a:gd name="T49" fmla="*/ 252 h 327"/>
              <a:gd name="T50" fmla="*/ 287 w 438"/>
              <a:gd name="T51" fmla="*/ 288 h 327"/>
              <a:gd name="T52" fmla="*/ 54 w 438"/>
              <a:gd name="T53" fmla="*/ 288 h 327"/>
              <a:gd name="T54" fmla="*/ 438 w 438"/>
              <a:gd name="T55" fmla="*/ 274 h 327"/>
              <a:gd name="T56" fmla="*/ 423 w 438"/>
              <a:gd name="T57" fmla="*/ 288 h 327"/>
              <a:gd name="T58" fmla="*/ 359 w 438"/>
              <a:gd name="T59" fmla="*/ 288 h 327"/>
              <a:gd name="T60" fmla="*/ 344 w 438"/>
              <a:gd name="T61" fmla="*/ 274 h 327"/>
              <a:gd name="T62" fmla="*/ 359 w 438"/>
              <a:gd name="T63" fmla="*/ 259 h 327"/>
              <a:gd name="T64" fmla="*/ 402 w 438"/>
              <a:gd name="T65" fmla="*/ 259 h 327"/>
              <a:gd name="T66" fmla="*/ 369 w 438"/>
              <a:gd name="T67" fmla="*/ 234 h 327"/>
              <a:gd name="T68" fmla="*/ 363 w 438"/>
              <a:gd name="T69" fmla="*/ 215 h 327"/>
              <a:gd name="T70" fmla="*/ 383 w 438"/>
              <a:gd name="T71" fmla="*/ 209 h 327"/>
              <a:gd name="T72" fmla="*/ 438 w 438"/>
              <a:gd name="T73" fmla="*/ 274 h 327"/>
              <a:gd name="T74" fmla="*/ 357 w 438"/>
              <a:gd name="T75" fmla="*/ 147 h 327"/>
              <a:gd name="T76" fmla="*/ 318 w 438"/>
              <a:gd name="T77" fmla="*/ 109 h 327"/>
              <a:gd name="T78" fmla="*/ 304 w 438"/>
              <a:gd name="T79" fmla="*/ 112 h 327"/>
              <a:gd name="T80" fmla="*/ 285 w 438"/>
              <a:gd name="T81" fmla="*/ 104 h 327"/>
              <a:gd name="T82" fmla="*/ 292 w 438"/>
              <a:gd name="T83" fmla="*/ 85 h 327"/>
              <a:gd name="T84" fmla="*/ 318 w 438"/>
              <a:gd name="T85" fmla="*/ 80 h 327"/>
              <a:gd name="T86" fmla="*/ 385 w 438"/>
              <a:gd name="T87" fmla="*/ 147 h 327"/>
              <a:gd name="T88" fmla="*/ 318 w 438"/>
              <a:gd name="T89" fmla="*/ 214 h 327"/>
              <a:gd name="T90" fmla="*/ 268 w 438"/>
              <a:gd name="T91" fmla="*/ 191 h 327"/>
              <a:gd name="T92" fmla="*/ 270 w 438"/>
              <a:gd name="T93" fmla="*/ 171 h 327"/>
              <a:gd name="T94" fmla="*/ 290 w 438"/>
              <a:gd name="T95" fmla="*/ 172 h 327"/>
              <a:gd name="T96" fmla="*/ 318 w 438"/>
              <a:gd name="T97" fmla="*/ 185 h 327"/>
              <a:gd name="T98" fmla="*/ 357 w 438"/>
              <a:gd name="T99" fmla="*/ 14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" h="327">
                <a:moveTo>
                  <a:pt x="170" y="203"/>
                </a:moveTo>
                <a:cubicBezTo>
                  <a:pt x="226" y="203"/>
                  <a:pt x="272" y="157"/>
                  <a:pt x="272" y="101"/>
                </a:cubicBezTo>
                <a:cubicBezTo>
                  <a:pt x="272" y="45"/>
                  <a:pt x="226" y="0"/>
                  <a:pt x="170" y="0"/>
                </a:cubicBezTo>
                <a:cubicBezTo>
                  <a:pt x="114" y="0"/>
                  <a:pt x="69" y="45"/>
                  <a:pt x="69" y="101"/>
                </a:cubicBezTo>
                <a:cubicBezTo>
                  <a:pt x="69" y="157"/>
                  <a:pt x="114" y="203"/>
                  <a:pt x="170" y="203"/>
                </a:cubicBezTo>
                <a:close/>
                <a:moveTo>
                  <a:pt x="170" y="38"/>
                </a:moveTo>
                <a:cubicBezTo>
                  <a:pt x="205" y="38"/>
                  <a:pt x="234" y="67"/>
                  <a:pt x="234" y="101"/>
                </a:cubicBezTo>
                <a:cubicBezTo>
                  <a:pt x="234" y="136"/>
                  <a:pt x="205" y="165"/>
                  <a:pt x="170" y="165"/>
                </a:cubicBezTo>
                <a:cubicBezTo>
                  <a:pt x="136" y="165"/>
                  <a:pt x="107" y="136"/>
                  <a:pt x="107" y="101"/>
                </a:cubicBezTo>
                <a:cubicBezTo>
                  <a:pt x="107" y="67"/>
                  <a:pt x="136" y="38"/>
                  <a:pt x="170" y="38"/>
                </a:cubicBezTo>
                <a:close/>
                <a:moveTo>
                  <a:pt x="217" y="213"/>
                </a:moveTo>
                <a:cubicBezTo>
                  <a:pt x="211" y="211"/>
                  <a:pt x="206" y="212"/>
                  <a:pt x="201" y="214"/>
                </a:cubicBezTo>
                <a:cubicBezTo>
                  <a:pt x="170" y="233"/>
                  <a:pt x="170" y="233"/>
                  <a:pt x="170" y="233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35" y="212"/>
                  <a:pt x="129" y="211"/>
                  <a:pt x="124" y="213"/>
                </a:cubicBezTo>
                <a:cubicBezTo>
                  <a:pt x="95" y="222"/>
                  <a:pt x="0" y="256"/>
                  <a:pt x="0" y="307"/>
                </a:cubicBezTo>
                <a:cubicBezTo>
                  <a:pt x="0" y="318"/>
                  <a:pt x="9" y="327"/>
                  <a:pt x="19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32" y="327"/>
                  <a:pt x="341" y="318"/>
                  <a:pt x="341" y="307"/>
                </a:cubicBezTo>
                <a:cubicBezTo>
                  <a:pt x="341" y="256"/>
                  <a:pt x="246" y="222"/>
                  <a:pt x="217" y="213"/>
                </a:cubicBezTo>
                <a:close/>
                <a:moveTo>
                  <a:pt x="54" y="288"/>
                </a:moveTo>
                <a:cubicBezTo>
                  <a:pt x="70" y="276"/>
                  <a:pt x="98" y="262"/>
                  <a:pt x="128" y="252"/>
                </a:cubicBezTo>
                <a:cubicBezTo>
                  <a:pt x="160" y="272"/>
                  <a:pt x="160" y="272"/>
                  <a:pt x="160" y="272"/>
                </a:cubicBezTo>
                <a:cubicBezTo>
                  <a:pt x="167" y="276"/>
                  <a:pt x="174" y="276"/>
                  <a:pt x="180" y="272"/>
                </a:cubicBezTo>
                <a:cubicBezTo>
                  <a:pt x="213" y="252"/>
                  <a:pt x="213" y="252"/>
                  <a:pt x="213" y="252"/>
                </a:cubicBezTo>
                <a:cubicBezTo>
                  <a:pt x="243" y="262"/>
                  <a:pt x="270" y="276"/>
                  <a:pt x="287" y="288"/>
                </a:cubicBezTo>
                <a:lnTo>
                  <a:pt x="54" y="288"/>
                </a:lnTo>
                <a:close/>
                <a:moveTo>
                  <a:pt x="438" y="274"/>
                </a:moveTo>
                <a:cubicBezTo>
                  <a:pt x="438" y="282"/>
                  <a:pt x="431" y="288"/>
                  <a:pt x="423" y="288"/>
                </a:cubicBezTo>
                <a:cubicBezTo>
                  <a:pt x="359" y="288"/>
                  <a:pt x="359" y="288"/>
                  <a:pt x="359" y="288"/>
                </a:cubicBezTo>
                <a:cubicBezTo>
                  <a:pt x="351" y="288"/>
                  <a:pt x="344" y="282"/>
                  <a:pt x="344" y="274"/>
                </a:cubicBezTo>
                <a:cubicBezTo>
                  <a:pt x="344" y="266"/>
                  <a:pt x="351" y="259"/>
                  <a:pt x="359" y="259"/>
                </a:cubicBezTo>
                <a:cubicBezTo>
                  <a:pt x="402" y="259"/>
                  <a:pt x="402" y="259"/>
                  <a:pt x="402" y="259"/>
                </a:cubicBezTo>
                <a:cubicBezTo>
                  <a:pt x="395" y="250"/>
                  <a:pt x="383" y="242"/>
                  <a:pt x="369" y="234"/>
                </a:cubicBezTo>
                <a:cubicBezTo>
                  <a:pt x="362" y="231"/>
                  <a:pt x="359" y="222"/>
                  <a:pt x="363" y="215"/>
                </a:cubicBezTo>
                <a:cubicBezTo>
                  <a:pt x="367" y="208"/>
                  <a:pt x="376" y="205"/>
                  <a:pt x="383" y="209"/>
                </a:cubicBezTo>
                <a:cubicBezTo>
                  <a:pt x="403" y="221"/>
                  <a:pt x="438" y="244"/>
                  <a:pt x="438" y="274"/>
                </a:cubicBezTo>
                <a:close/>
                <a:moveTo>
                  <a:pt x="357" y="147"/>
                </a:moveTo>
                <a:cubicBezTo>
                  <a:pt x="357" y="126"/>
                  <a:pt x="340" y="109"/>
                  <a:pt x="318" y="109"/>
                </a:cubicBezTo>
                <a:cubicBezTo>
                  <a:pt x="313" y="109"/>
                  <a:pt x="308" y="110"/>
                  <a:pt x="304" y="112"/>
                </a:cubicBezTo>
                <a:cubicBezTo>
                  <a:pt x="296" y="115"/>
                  <a:pt x="288" y="111"/>
                  <a:pt x="285" y="104"/>
                </a:cubicBezTo>
                <a:cubicBezTo>
                  <a:pt x="282" y="97"/>
                  <a:pt x="285" y="88"/>
                  <a:pt x="292" y="85"/>
                </a:cubicBezTo>
                <a:cubicBezTo>
                  <a:pt x="301" y="82"/>
                  <a:pt x="309" y="80"/>
                  <a:pt x="318" y="80"/>
                </a:cubicBezTo>
                <a:cubicBezTo>
                  <a:pt x="355" y="80"/>
                  <a:pt x="385" y="110"/>
                  <a:pt x="385" y="147"/>
                </a:cubicBezTo>
                <a:cubicBezTo>
                  <a:pt x="385" y="184"/>
                  <a:pt x="355" y="214"/>
                  <a:pt x="318" y="214"/>
                </a:cubicBezTo>
                <a:cubicBezTo>
                  <a:pt x="299" y="214"/>
                  <a:pt x="281" y="206"/>
                  <a:pt x="268" y="191"/>
                </a:cubicBezTo>
                <a:cubicBezTo>
                  <a:pt x="263" y="185"/>
                  <a:pt x="264" y="176"/>
                  <a:pt x="270" y="171"/>
                </a:cubicBezTo>
                <a:cubicBezTo>
                  <a:pt x="275" y="165"/>
                  <a:pt x="285" y="166"/>
                  <a:pt x="290" y="172"/>
                </a:cubicBezTo>
                <a:cubicBezTo>
                  <a:pt x="297" y="180"/>
                  <a:pt x="308" y="185"/>
                  <a:pt x="318" y="185"/>
                </a:cubicBezTo>
                <a:cubicBezTo>
                  <a:pt x="340" y="185"/>
                  <a:pt x="357" y="168"/>
                  <a:pt x="357" y="1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3" name="Freeform 920"/>
          <p:cNvSpPr>
            <a:spLocks noEditPoints="1"/>
          </p:cNvSpPr>
          <p:nvPr userDrawn="1"/>
        </p:nvSpPr>
        <p:spPr bwMode="auto">
          <a:xfrm>
            <a:off x="4434286" y="2897822"/>
            <a:ext cx="299948" cy="300852"/>
          </a:xfrm>
          <a:custGeom>
            <a:avLst/>
            <a:gdLst>
              <a:gd name="T0" fmla="*/ 285 w 440"/>
              <a:gd name="T1" fmla="*/ 442 h 442"/>
              <a:gd name="T2" fmla="*/ 108 w 440"/>
              <a:gd name="T3" fmla="*/ 406 h 442"/>
              <a:gd name="T4" fmla="*/ 100 w 440"/>
              <a:gd name="T5" fmla="*/ 390 h 442"/>
              <a:gd name="T6" fmla="*/ 100 w 440"/>
              <a:gd name="T7" fmla="*/ 202 h 442"/>
              <a:gd name="T8" fmla="*/ 107 w 440"/>
              <a:gd name="T9" fmla="*/ 187 h 442"/>
              <a:gd name="T10" fmla="*/ 178 w 440"/>
              <a:gd name="T11" fmla="*/ 140 h 442"/>
              <a:gd name="T12" fmla="*/ 259 w 440"/>
              <a:gd name="T13" fmla="*/ 61 h 442"/>
              <a:gd name="T14" fmla="*/ 319 w 440"/>
              <a:gd name="T15" fmla="*/ 0 h 442"/>
              <a:gd name="T16" fmla="*/ 361 w 440"/>
              <a:gd name="T17" fmla="*/ 29 h 442"/>
              <a:gd name="T18" fmla="*/ 332 w 440"/>
              <a:gd name="T19" fmla="*/ 159 h 442"/>
              <a:gd name="T20" fmla="*/ 389 w 440"/>
              <a:gd name="T21" fmla="*/ 174 h 442"/>
              <a:gd name="T22" fmla="*/ 437 w 440"/>
              <a:gd name="T23" fmla="*/ 224 h 442"/>
              <a:gd name="T24" fmla="*/ 402 w 440"/>
              <a:gd name="T25" fmla="*/ 292 h 442"/>
              <a:gd name="T26" fmla="*/ 328 w 440"/>
              <a:gd name="T27" fmla="*/ 435 h 442"/>
              <a:gd name="T28" fmla="*/ 285 w 440"/>
              <a:gd name="T29" fmla="*/ 442 h 442"/>
              <a:gd name="T30" fmla="*/ 139 w 440"/>
              <a:gd name="T31" fmla="*/ 379 h 442"/>
              <a:gd name="T32" fmla="*/ 309 w 440"/>
              <a:gd name="T33" fmla="*/ 402 h 442"/>
              <a:gd name="T34" fmla="*/ 368 w 440"/>
              <a:gd name="T35" fmla="*/ 273 h 442"/>
              <a:gd name="T36" fmla="*/ 376 w 440"/>
              <a:gd name="T37" fmla="*/ 263 h 442"/>
              <a:gd name="T38" fmla="*/ 398 w 440"/>
              <a:gd name="T39" fmla="*/ 230 h 442"/>
              <a:gd name="T40" fmla="*/ 378 w 440"/>
              <a:gd name="T41" fmla="*/ 210 h 442"/>
              <a:gd name="T42" fmla="*/ 293 w 440"/>
              <a:gd name="T43" fmla="*/ 189 h 442"/>
              <a:gd name="T44" fmla="*/ 279 w 440"/>
              <a:gd name="T45" fmla="*/ 176 h 442"/>
              <a:gd name="T46" fmla="*/ 283 w 440"/>
              <a:gd name="T47" fmla="*/ 158 h 442"/>
              <a:gd name="T48" fmla="*/ 326 w 440"/>
              <a:gd name="T49" fmla="*/ 44 h 442"/>
              <a:gd name="T50" fmla="*/ 319 w 440"/>
              <a:gd name="T51" fmla="*/ 38 h 442"/>
              <a:gd name="T52" fmla="*/ 295 w 440"/>
              <a:gd name="T53" fmla="*/ 74 h 442"/>
              <a:gd name="T54" fmla="*/ 196 w 440"/>
              <a:gd name="T55" fmla="*/ 174 h 442"/>
              <a:gd name="T56" fmla="*/ 139 w 440"/>
              <a:gd name="T57" fmla="*/ 212 h 442"/>
              <a:gd name="T58" fmla="*/ 139 w 440"/>
              <a:gd name="T59" fmla="*/ 379 h 442"/>
              <a:gd name="T60" fmla="*/ 63 w 440"/>
              <a:gd name="T61" fmla="*/ 392 h 442"/>
              <a:gd name="T62" fmla="*/ 63 w 440"/>
              <a:gd name="T63" fmla="*/ 200 h 442"/>
              <a:gd name="T64" fmla="*/ 31 w 440"/>
              <a:gd name="T65" fmla="*/ 169 h 442"/>
              <a:gd name="T66" fmla="*/ 0 w 440"/>
              <a:gd name="T67" fmla="*/ 200 h 442"/>
              <a:gd name="T68" fmla="*/ 0 w 440"/>
              <a:gd name="T69" fmla="*/ 392 h 442"/>
              <a:gd name="T70" fmla="*/ 31 w 440"/>
              <a:gd name="T71" fmla="*/ 423 h 442"/>
              <a:gd name="T72" fmla="*/ 63 w 440"/>
              <a:gd name="T73" fmla="*/ 39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0" h="442">
                <a:moveTo>
                  <a:pt x="285" y="442"/>
                </a:moveTo>
                <a:cubicBezTo>
                  <a:pt x="225" y="442"/>
                  <a:pt x="131" y="422"/>
                  <a:pt x="108" y="406"/>
                </a:cubicBezTo>
                <a:cubicBezTo>
                  <a:pt x="103" y="402"/>
                  <a:pt x="100" y="396"/>
                  <a:pt x="100" y="390"/>
                </a:cubicBezTo>
                <a:cubicBezTo>
                  <a:pt x="100" y="202"/>
                  <a:pt x="100" y="202"/>
                  <a:pt x="100" y="202"/>
                </a:cubicBezTo>
                <a:cubicBezTo>
                  <a:pt x="100" y="196"/>
                  <a:pt x="103" y="191"/>
                  <a:pt x="107" y="187"/>
                </a:cubicBezTo>
                <a:cubicBezTo>
                  <a:pt x="109" y="186"/>
                  <a:pt x="142" y="159"/>
                  <a:pt x="178" y="140"/>
                </a:cubicBezTo>
                <a:cubicBezTo>
                  <a:pt x="221" y="116"/>
                  <a:pt x="252" y="82"/>
                  <a:pt x="259" y="61"/>
                </a:cubicBezTo>
                <a:cubicBezTo>
                  <a:pt x="268" y="35"/>
                  <a:pt x="280" y="0"/>
                  <a:pt x="319" y="0"/>
                </a:cubicBezTo>
                <a:cubicBezTo>
                  <a:pt x="338" y="0"/>
                  <a:pt x="353" y="10"/>
                  <a:pt x="361" y="29"/>
                </a:cubicBezTo>
                <a:cubicBezTo>
                  <a:pt x="378" y="66"/>
                  <a:pt x="360" y="118"/>
                  <a:pt x="332" y="159"/>
                </a:cubicBezTo>
                <a:cubicBezTo>
                  <a:pt x="351" y="163"/>
                  <a:pt x="375" y="169"/>
                  <a:pt x="389" y="174"/>
                </a:cubicBezTo>
                <a:cubicBezTo>
                  <a:pt x="415" y="182"/>
                  <a:pt x="433" y="201"/>
                  <a:pt x="437" y="224"/>
                </a:cubicBezTo>
                <a:cubicBezTo>
                  <a:pt x="440" y="249"/>
                  <a:pt x="428" y="273"/>
                  <a:pt x="402" y="292"/>
                </a:cubicBezTo>
                <a:cubicBezTo>
                  <a:pt x="384" y="342"/>
                  <a:pt x="352" y="422"/>
                  <a:pt x="328" y="435"/>
                </a:cubicBezTo>
                <a:cubicBezTo>
                  <a:pt x="319" y="440"/>
                  <a:pt x="304" y="442"/>
                  <a:pt x="285" y="442"/>
                </a:cubicBezTo>
                <a:close/>
                <a:moveTo>
                  <a:pt x="139" y="379"/>
                </a:moveTo>
                <a:cubicBezTo>
                  <a:pt x="175" y="394"/>
                  <a:pt x="288" y="410"/>
                  <a:pt x="309" y="402"/>
                </a:cubicBezTo>
                <a:cubicBezTo>
                  <a:pt x="320" y="391"/>
                  <a:pt x="348" y="327"/>
                  <a:pt x="368" y="273"/>
                </a:cubicBezTo>
                <a:cubicBezTo>
                  <a:pt x="370" y="269"/>
                  <a:pt x="372" y="266"/>
                  <a:pt x="376" y="263"/>
                </a:cubicBezTo>
                <a:cubicBezTo>
                  <a:pt x="392" y="253"/>
                  <a:pt x="400" y="240"/>
                  <a:pt x="398" y="230"/>
                </a:cubicBezTo>
                <a:cubicBezTo>
                  <a:pt x="397" y="221"/>
                  <a:pt x="389" y="214"/>
                  <a:pt x="378" y="210"/>
                </a:cubicBezTo>
                <a:cubicBezTo>
                  <a:pt x="353" y="203"/>
                  <a:pt x="294" y="190"/>
                  <a:pt x="293" y="189"/>
                </a:cubicBezTo>
                <a:cubicBezTo>
                  <a:pt x="286" y="188"/>
                  <a:pt x="281" y="183"/>
                  <a:pt x="279" y="176"/>
                </a:cubicBezTo>
                <a:cubicBezTo>
                  <a:pt x="277" y="170"/>
                  <a:pt x="278" y="163"/>
                  <a:pt x="283" y="158"/>
                </a:cubicBezTo>
                <a:cubicBezTo>
                  <a:pt x="327" y="111"/>
                  <a:pt x="334" y="63"/>
                  <a:pt x="326" y="44"/>
                </a:cubicBezTo>
                <a:cubicBezTo>
                  <a:pt x="323" y="38"/>
                  <a:pt x="321" y="38"/>
                  <a:pt x="319" y="38"/>
                </a:cubicBezTo>
                <a:cubicBezTo>
                  <a:pt x="310" y="38"/>
                  <a:pt x="305" y="45"/>
                  <a:pt x="295" y="74"/>
                </a:cubicBezTo>
                <a:cubicBezTo>
                  <a:pt x="284" y="107"/>
                  <a:pt x="244" y="148"/>
                  <a:pt x="196" y="174"/>
                </a:cubicBezTo>
                <a:cubicBezTo>
                  <a:pt x="173" y="186"/>
                  <a:pt x="150" y="203"/>
                  <a:pt x="139" y="212"/>
                </a:cubicBezTo>
                <a:lnTo>
                  <a:pt x="139" y="379"/>
                </a:lnTo>
                <a:close/>
                <a:moveTo>
                  <a:pt x="63" y="392"/>
                </a:moveTo>
                <a:cubicBezTo>
                  <a:pt x="63" y="200"/>
                  <a:pt x="63" y="200"/>
                  <a:pt x="63" y="200"/>
                </a:cubicBezTo>
                <a:cubicBezTo>
                  <a:pt x="63" y="183"/>
                  <a:pt x="49" y="169"/>
                  <a:pt x="31" y="169"/>
                </a:cubicBezTo>
                <a:cubicBezTo>
                  <a:pt x="14" y="169"/>
                  <a:pt x="0" y="183"/>
                  <a:pt x="0" y="200"/>
                </a:cubicBezTo>
                <a:cubicBezTo>
                  <a:pt x="0" y="392"/>
                  <a:pt x="0" y="392"/>
                  <a:pt x="0" y="392"/>
                </a:cubicBezTo>
                <a:cubicBezTo>
                  <a:pt x="0" y="409"/>
                  <a:pt x="14" y="423"/>
                  <a:pt x="31" y="423"/>
                </a:cubicBezTo>
                <a:cubicBezTo>
                  <a:pt x="49" y="423"/>
                  <a:pt x="63" y="409"/>
                  <a:pt x="63" y="3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4" name="Freeform 1041"/>
          <p:cNvSpPr>
            <a:spLocks noEditPoints="1"/>
          </p:cNvSpPr>
          <p:nvPr userDrawn="1"/>
        </p:nvSpPr>
        <p:spPr bwMode="auto">
          <a:xfrm>
            <a:off x="7118752" y="2894118"/>
            <a:ext cx="307175" cy="307175"/>
          </a:xfrm>
          <a:custGeom>
            <a:avLst/>
            <a:gdLst>
              <a:gd name="T0" fmla="*/ 443 w 450"/>
              <a:gd name="T1" fmla="*/ 27 h 451"/>
              <a:gd name="T2" fmla="*/ 425 w 450"/>
              <a:gd name="T3" fmla="*/ 10 h 451"/>
              <a:gd name="T4" fmla="*/ 162 w 450"/>
              <a:gd name="T5" fmla="*/ 133 h 451"/>
              <a:gd name="T6" fmla="*/ 71 w 450"/>
              <a:gd name="T7" fmla="*/ 144 h 451"/>
              <a:gd name="T8" fmla="*/ 4 w 450"/>
              <a:gd name="T9" fmla="*/ 219 h 451"/>
              <a:gd name="T10" fmla="*/ 8 w 450"/>
              <a:gd name="T11" fmla="*/ 241 h 451"/>
              <a:gd name="T12" fmla="*/ 30 w 450"/>
              <a:gd name="T13" fmla="*/ 244 h 451"/>
              <a:gd name="T14" fmla="*/ 116 w 450"/>
              <a:gd name="T15" fmla="*/ 252 h 451"/>
              <a:gd name="T16" fmla="*/ 201 w 450"/>
              <a:gd name="T17" fmla="*/ 336 h 451"/>
              <a:gd name="T18" fmla="*/ 202 w 450"/>
              <a:gd name="T19" fmla="*/ 337 h 451"/>
              <a:gd name="T20" fmla="*/ 209 w 450"/>
              <a:gd name="T21" fmla="*/ 423 h 451"/>
              <a:gd name="T22" fmla="*/ 212 w 450"/>
              <a:gd name="T23" fmla="*/ 445 h 451"/>
              <a:gd name="T24" fmla="*/ 226 w 450"/>
              <a:gd name="T25" fmla="*/ 451 h 451"/>
              <a:gd name="T26" fmla="*/ 234 w 450"/>
              <a:gd name="T27" fmla="*/ 449 h 451"/>
              <a:gd name="T28" fmla="*/ 310 w 450"/>
              <a:gd name="T29" fmla="*/ 382 h 451"/>
              <a:gd name="T30" fmla="*/ 320 w 450"/>
              <a:gd name="T31" fmla="*/ 290 h 451"/>
              <a:gd name="T32" fmla="*/ 377 w 450"/>
              <a:gd name="T33" fmla="*/ 238 h 451"/>
              <a:gd name="T34" fmla="*/ 443 w 450"/>
              <a:gd name="T35" fmla="*/ 27 h 451"/>
              <a:gd name="T36" fmla="*/ 66 w 450"/>
              <a:gd name="T37" fmla="*/ 195 h 451"/>
              <a:gd name="T38" fmla="*/ 140 w 450"/>
              <a:gd name="T39" fmla="*/ 167 h 451"/>
              <a:gd name="T40" fmla="*/ 121 w 450"/>
              <a:gd name="T41" fmla="*/ 208 h 451"/>
              <a:gd name="T42" fmla="*/ 66 w 450"/>
              <a:gd name="T43" fmla="*/ 195 h 451"/>
              <a:gd name="T44" fmla="*/ 258 w 450"/>
              <a:gd name="T45" fmla="*/ 387 h 451"/>
              <a:gd name="T46" fmla="*/ 245 w 450"/>
              <a:gd name="T47" fmla="*/ 332 h 451"/>
              <a:gd name="T48" fmla="*/ 286 w 450"/>
              <a:gd name="T49" fmla="*/ 312 h 451"/>
              <a:gd name="T50" fmla="*/ 258 w 450"/>
              <a:gd name="T51" fmla="*/ 387 h 451"/>
              <a:gd name="T52" fmla="*/ 220 w 450"/>
              <a:gd name="T53" fmla="*/ 301 h 451"/>
              <a:gd name="T54" fmla="*/ 152 w 450"/>
              <a:gd name="T55" fmla="*/ 233 h 451"/>
              <a:gd name="T56" fmla="*/ 406 w 450"/>
              <a:gd name="T57" fmla="*/ 47 h 451"/>
              <a:gd name="T58" fmla="*/ 220 w 450"/>
              <a:gd name="T59" fmla="*/ 301 h 451"/>
              <a:gd name="T60" fmla="*/ 344 w 450"/>
              <a:gd name="T61" fmla="*/ 109 h 451"/>
              <a:gd name="T62" fmla="*/ 353 w 450"/>
              <a:gd name="T63" fmla="*/ 131 h 451"/>
              <a:gd name="T64" fmla="*/ 344 w 450"/>
              <a:gd name="T65" fmla="*/ 153 h 451"/>
              <a:gd name="T66" fmla="*/ 322 w 450"/>
              <a:gd name="T67" fmla="*/ 162 h 451"/>
              <a:gd name="T68" fmla="*/ 300 w 450"/>
              <a:gd name="T69" fmla="*/ 153 h 451"/>
              <a:gd name="T70" fmla="*/ 291 w 450"/>
              <a:gd name="T71" fmla="*/ 131 h 451"/>
              <a:gd name="T72" fmla="*/ 300 w 450"/>
              <a:gd name="T73" fmla="*/ 109 h 451"/>
              <a:gd name="T74" fmla="*/ 322 w 450"/>
              <a:gd name="T75" fmla="*/ 100 h 451"/>
              <a:gd name="T76" fmla="*/ 344 w 450"/>
              <a:gd name="T77" fmla="*/ 109 h 451"/>
              <a:gd name="T78" fmla="*/ 73 w 450"/>
              <a:gd name="T79" fmla="*/ 309 h 451"/>
              <a:gd name="T80" fmla="*/ 50 w 450"/>
              <a:gd name="T81" fmla="*/ 384 h 451"/>
              <a:gd name="T82" fmla="*/ 70 w 450"/>
              <a:gd name="T83" fmla="*/ 403 h 451"/>
              <a:gd name="T84" fmla="*/ 70 w 450"/>
              <a:gd name="T85" fmla="*/ 403 h 451"/>
              <a:gd name="T86" fmla="*/ 144 w 450"/>
              <a:gd name="T87" fmla="*/ 380 h 451"/>
              <a:gd name="T88" fmla="*/ 161 w 450"/>
              <a:gd name="T89" fmla="*/ 343 h 451"/>
              <a:gd name="T90" fmla="*/ 145 w 450"/>
              <a:gd name="T91" fmla="*/ 308 h 451"/>
              <a:gd name="T92" fmla="*/ 73 w 450"/>
              <a:gd name="T93" fmla="*/ 309 h 451"/>
              <a:gd name="T94" fmla="*/ 117 w 450"/>
              <a:gd name="T95" fmla="*/ 352 h 451"/>
              <a:gd name="T96" fmla="*/ 91 w 450"/>
              <a:gd name="T97" fmla="*/ 362 h 451"/>
              <a:gd name="T98" fmla="*/ 101 w 450"/>
              <a:gd name="T99" fmla="*/ 336 h 451"/>
              <a:gd name="T100" fmla="*/ 110 w 450"/>
              <a:gd name="T101" fmla="*/ 331 h 451"/>
              <a:gd name="T102" fmla="*/ 118 w 450"/>
              <a:gd name="T103" fmla="*/ 335 h 451"/>
              <a:gd name="T104" fmla="*/ 122 w 450"/>
              <a:gd name="T105" fmla="*/ 343 h 451"/>
              <a:gd name="T106" fmla="*/ 117 w 450"/>
              <a:gd name="T107" fmla="*/ 35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50" h="451">
                <a:moveTo>
                  <a:pt x="443" y="27"/>
                </a:moveTo>
                <a:cubicBezTo>
                  <a:pt x="442" y="18"/>
                  <a:pt x="435" y="11"/>
                  <a:pt x="425" y="10"/>
                </a:cubicBezTo>
                <a:cubicBezTo>
                  <a:pt x="304" y="0"/>
                  <a:pt x="216" y="59"/>
                  <a:pt x="162" y="133"/>
                </a:cubicBezTo>
                <a:cubicBezTo>
                  <a:pt x="133" y="124"/>
                  <a:pt x="100" y="127"/>
                  <a:pt x="71" y="144"/>
                </a:cubicBezTo>
                <a:cubicBezTo>
                  <a:pt x="43" y="159"/>
                  <a:pt x="19" y="186"/>
                  <a:pt x="4" y="219"/>
                </a:cubicBezTo>
                <a:cubicBezTo>
                  <a:pt x="0" y="226"/>
                  <a:pt x="2" y="235"/>
                  <a:pt x="8" y="241"/>
                </a:cubicBezTo>
                <a:cubicBezTo>
                  <a:pt x="14" y="247"/>
                  <a:pt x="23" y="248"/>
                  <a:pt x="30" y="244"/>
                </a:cubicBezTo>
                <a:cubicBezTo>
                  <a:pt x="61" y="228"/>
                  <a:pt x="96" y="231"/>
                  <a:pt x="116" y="252"/>
                </a:cubicBezTo>
                <a:cubicBezTo>
                  <a:pt x="201" y="336"/>
                  <a:pt x="201" y="336"/>
                  <a:pt x="201" y="336"/>
                </a:cubicBezTo>
                <a:cubicBezTo>
                  <a:pt x="201" y="336"/>
                  <a:pt x="201" y="337"/>
                  <a:pt x="202" y="337"/>
                </a:cubicBezTo>
                <a:cubicBezTo>
                  <a:pt x="222" y="358"/>
                  <a:pt x="225" y="392"/>
                  <a:pt x="209" y="423"/>
                </a:cubicBezTo>
                <a:cubicBezTo>
                  <a:pt x="205" y="430"/>
                  <a:pt x="207" y="439"/>
                  <a:pt x="212" y="445"/>
                </a:cubicBezTo>
                <a:cubicBezTo>
                  <a:pt x="216" y="449"/>
                  <a:pt x="221" y="451"/>
                  <a:pt x="226" y="451"/>
                </a:cubicBezTo>
                <a:cubicBezTo>
                  <a:pt x="229" y="451"/>
                  <a:pt x="232" y="450"/>
                  <a:pt x="234" y="449"/>
                </a:cubicBezTo>
                <a:cubicBezTo>
                  <a:pt x="267" y="434"/>
                  <a:pt x="294" y="410"/>
                  <a:pt x="310" y="382"/>
                </a:cubicBezTo>
                <a:cubicBezTo>
                  <a:pt x="326" y="352"/>
                  <a:pt x="330" y="320"/>
                  <a:pt x="320" y="290"/>
                </a:cubicBezTo>
                <a:cubicBezTo>
                  <a:pt x="341" y="275"/>
                  <a:pt x="361" y="257"/>
                  <a:pt x="377" y="238"/>
                </a:cubicBezTo>
                <a:cubicBezTo>
                  <a:pt x="428" y="179"/>
                  <a:pt x="450" y="108"/>
                  <a:pt x="443" y="27"/>
                </a:cubicBezTo>
                <a:close/>
                <a:moveTo>
                  <a:pt x="66" y="195"/>
                </a:moveTo>
                <a:cubicBezTo>
                  <a:pt x="87" y="175"/>
                  <a:pt x="113" y="163"/>
                  <a:pt x="140" y="167"/>
                </a:cubicBezTo>
                <a:cubicBezTo>
                  <a:pt x="133" y="181"/>
                  <a:pt x="126" y="194"/>
                  <a:pt x="121" y="208"/>
                </a:cubicBezTo>
                <a:cubicBezTo>
                  <a:pt x="104" y="199"/>
                  <a:pt x="86" y="195"/>
                  <a:pt x="66" y="195"/>
                </a:cubicBezTo>
                <a:close/>
                <a:moveTo>
                  <a:pt x="258" y="387"/>
                </a:moveTo>
                <a:cubicBezTo>
                  <a:pt x="259" y="367"/>
                  <a:pt x="254" y="348"/>
                  <a:pt x="245" y="332"/>
                </a:cubicBezTo>
                <a:cubicBezTo>
                  <a:pt x="259" y="326"/>
                  <a:pt x="273" y="319"/>
                  <a:pt x="286" y="312"/>
                </a:cubicBezTo>
                <a:cubicBezTo>
                  <a:pt x="291" y="339"/>
                  <a:pt x="279" y="366"/>
                  <a:pt x="258" y="387"/>
                </a:cubicBezTo>
                <a:close/>
                <a:moveTo>
                  <a:pt x="220" y="301"/>
                </a:moveTo>
                <a:cubicBezTo>
                  <a:pt x="152" y="233"/>
                  <a:pt x="152" y="233"/>
                  <a:pt x="152" y="233"/>
                </a:cubicBezTo>
                <a:cubicBezTo>
                  <a:pt x="186" y="142"/>
                  <a:pt x="270" y="45"/>
                  <a:pt x="406" y="47"/>
                </a:cubicBezTo>
                <a:cubicBezTo>
                  <a:pt x="410" y="208"/>
                  <a:pt x="277" y="278"/>
                  <a:pt x="220" y="301"/>
                </a:cubicBezTo>
                <a:close/>
                <a:moveTo>
                  <a:pt x="344" y="109"/>
                </a:moveTo>
                <a:cubicBezTo>
                  <a:pt x="350" y="115"/>
                  <a:pt x="353" y="123"/>
                  <a:pt x="353" y="131"/>
                </a:cubicBezTo>
                <a:cubicBezTo>
                  <a:pt x="353" y="139"/>
                  <a:pt x="350" y="147"/>
                  <a:pt x="344" y="153"/>
                </a:cubicBezTo>
                <a:cubicBezTo>
                  <a:pt x="338" y="159"/>
                  <a:pt x="330" y="162"/>
                  <a:pt x="322" y="162"/>
                </a:cubicBezTo>
                <a:cubicBezTo>
                  <a:pt x="314" y="162"/>
                  <a:pt x="306" y="159"/>
                  <a:pt x="300" y="153"/>
                </a:cubicBezTo>
                <a:cubicBezTo>
                  <a:pt x="294" y="147"/>
                  <a:pt x="291" y="139"/>
                  <a:pt x="291" y="131"/>
                </a:cubicBezTo>
                <a:cubicBezTo>
                  <a:pt x="291" y="123"/>
                  <a:pt x="294" y="115"/>
                  <a:pt x="300" y="109"/>
                </a:cubicBezTo>
                <a:cubicBezTo>
                  <a:pt x="306" y="103"/>
                  <a:pt x="314" y="100"/>
                  <a:pt x="322" y="100"/>
                </a:cubicBezTo>
                <a:cubicBezTo>
                  <a:pt x="330" y="100"/>
                  <a:pt x="338" y="103"/>
                  <a:pt x="344" y="109"/>
                </a:cubicBezTo>
                <a:close/>
                <a:moveTo>
                  <a:pt x="73" y="309"/>
                </a:moveTo>
                <a:cubicBezTo>
                  <a:pt x="51" y="331"/>
                  <a:pt x="50" y="375"/>
                  <a:pt x="50" y="384"/>
                </a:cubicBezTo>
                <a:cubicBezTo>
                  <a:pt x="51" y="394"/>
                  <a:pt x="59" y="403"/>
                  <a:pt x="70" y="403"/>
                </a:cubicBezTo>
                <a:cubicBezTo>
                  <a:pt x="70" y="403"/>
                  <a:pt x="70" y="403"/>
                  <a:pt x="70" y="403"/>
                </a:cubicBezTo>
                <a:cubicBezTo>
                  <a:pt x="80" y="403"/>
                  <a:pt x="123" y="401"/>
                  <a:pt x="144" y="380"/>
                </a:cubicBezTo>
                <a:cubicBezTo>
                  <a:pt x="158" y="366"/>
                  <a:pt x="161" y="352"/>
                  <a:pt x="161" y="343"/>
                </a:cubicBezTo>
                <a:cubicBezTo>
                  <a:pt x="161" y="330"/>
                  <a:pt x="155" y="318"/>
                  <a:pt x="145" y="308"/>
                </a:cubicBezTo>
                <a:cubicBezTo>
                  <a:pt x="121" y="283"/>
                  <a:pt x="91" y="291"/>
                  <a:pt x="73" y="309"/>
                </a:cubicBezTo>
                <a:close/>
                <a:moveTo>
                  <a:pt x="117" y="352"/>
                </a:moveTo>
                <a:cubicBezTo>
                  <a:pt x="112" y="357"/>
                  <a:pt x="102" y="360"/>
                  <a:pt x="91" y="362"/>
                </a:cubicBezTo>
                <a:cubicBezTo>
                  <a:pt x="93" y="351"/>
                  <a:pt x="96" y="341"/>
                  <a:pt x="101" y="336"/>
                </a:cubicBezTo>
                <a:cubicBezTo>
                  <a:pt x="104" y="333"/>
                  <a:pt x="107" y="331"/>
                  <a:pt x="110" y="331"/>
                </a:cubicBezTo>
                <a:cubicBezTo>
                  <a:pt x="112" y="331"/>
                  <a:pt x="115" y="332"/>
                  <a:pt x="118" y="335"/>
                </a:cubicBezTo>
                <a:cubicBezTo>
                  <a:pt x="121" y="338"/>
                  <a:pt x="122" y="340"/>
                  <a:pt x="122" y="343"/>
                </a:cubicBezTo>
                <a:cubicBezTo>
                  <a:pt x="122" y="346"/>
                  <a:pt x="119" y="350"/>
                  <a:pt x="117" y="3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60" hasCustomPrompt="1"/>
          </p:nvPr>
        </p:nvSpPr>
        <p:spPr>
          <a:xfrm>
            <a:off x="797970" y="1818132"/>
            <a:ext cx="2145703" cy="806831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0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801345" y="1404736"/>
            <a:ext cx="2142328" cy="27249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62" hasCustomPrompt="1"/>
          </p:nvPr>
        </p:nvSpPr>
        <p:spPr>
          <a:xfrm>
            <a:off x="3507562" y="1818132"/>
            <a:ext cx="2145703" cy="806830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5" name="Shape 427"/>
          <p:cNvSpPr>
            <a:spLocks noGrp="1"/>
          </p:cNvSpPr>
          <p:nvPr>
            <p:ph type="body" sz="quarter" idx="63" hasCustomPrompt="1"/>
          </p:nvPr>
        </p:nvSpPr>
        <p:spPr>
          <a:xfrm>
            <a:off x="3492104" y="1406953"/>
            <a:ext cx="2161158" cy="2702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64" hasCustomPrompt="1"/>
          </p:nvPr>
        </p:nvSpPr>
        <p:spPr>
          <a:xfrm>
            <a:off x="6203117" y="1812955"/>
            <a:ext cx="2145703" cy="812006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8" name="Shape 427"/>
          <p:cNvSpPr>
            <a:spLocks noGrp="1"/>
          </p:cNvSpPr>
          <p:nvPr>
            <p:ph type="body" sz="quarter" idx="65" hasCustomPrompt="1"/>
          </p:nvPr>
        </p:nvSpPr>
        <p:spPr>
          <a:xfrm>
            <a:off x="6192442" y="1404736"/>
            <a:ext cx="2156376" cy="27249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9" name="Freeform 973"/>
          <p:cNvSpPr>
            <a:spLocks noEditPoints="1"/>
          </p:cNvSpPr>
          <p:nvPr userDrawn="1"/>
        </p:nvSpPr>
        <p:spPr bwMode="auto">
          <a:xfrm>
            <a:off x="1725292" y="1089878"/>
            <a:ext cx="298142" cy="222251"/>
          </a:xfrm>
          <a:custGeom>
            <a:avLst/>
            <a:gdLst>
              <a:gd name="T0" fmla="*/ 170 w 438"/>
              <a:gd name="T1" fmla="*/ 203 h 327"/>
              <a:gd name="T2" fmla="*/ 272 w 438"/>
              <a:gd name="T3" fmla="*/ 101 h 327"/>
              <a:gd name="T4" fmla="*/ 170 w 438"/>
              <a:gd name="T5" fmla="*/ 0 h 327"/>
              <a:gd name="T6" fmla="*/ 69 w 438"/>
              <a:gd name="T7" fmla="*/ 101 h 327"/>
              <a:gd name="T8" fmla="*/ 170 w 438"/>
              <a:gd name="T9" fmla="*/ 203 h 327"/>
              <a:gd name="T10" fmla="*/ 170 w 438"/>
              <a:gd name="T11" fmla="*/ 38 h 327"/>
              <a:gd name="T12" fmla="*/ 234 w 438"/>
              <a:gd name="T13" fmla="*/ 101 h 327"/>
              <a:gd name="T14" fmla="*/ 170 w 438"/>
              <a:gd name="T15" fmla="*/ 165 h 327"/>
              <a:gd name="T16" fmla="*/ 107 w 438"/>
              <a:gd name="T17" fmla="*/ 101 h 327"/>
              <a:gd name="T18" fmla="*/ 170 w 438"/>
              <a:gd name="T19" fmla="*/ 38 h 327"/>
              <a:gd name="T20" fmla="*/ 217 w 438"/>
              <a:gd name="T21" fmla="*/ 213 h 327"/>
              <a:gd name="T22" fmla="*/ 201 w 438"/>
              <a:gd name="T23" fmla="*/ 214 h 327"/>
              <a:gd name="T24" fmla="*/ 170 w 438"/>
              <a:gd name="T25" fmla="*/ 233 h 327"/>
              <a:gd name="T26" fmla="*/ 140 w 438"/>
              <a:gd name="T27" fmla="*/ 214 h 327"/>
              <a:gd name="T28" fmla="*/ 124 w 438"/>
              <a:gd name="T29" fmla="*/ 213 h 327"/>
              <a:gd name="T30" fmla="*/ 0 w 438"/>
              <a:gd name="T31" fmla="*/ 307 h 327"/>
              <a:gd name="T32" fmla="*/ 19 w 438"/>
              <a:gd name="T33" fmla="*/ 327 h 327"/>
              <a:gd name="T34" fmla="*/ 321 w 438"/>
              <a:gd name="T35" fmla="*/ 327 h 327"/>
              <a:gd name="T36" fmla="*/ 341 w 438"/>
              <a:gd name="T37" fmla="*/ 307 h 327"/>
              <a:gd name="T38" fmla="*/ 217 w 438"/>
              <a:gd name="T39" fmla="*/ 213 h 327"/>
              <a:gd name="T40" fmla="*/ 54 w 438"/>
              <a:gd name="T41" fmla="*/ 288 h 327"/>
              <a:gd name="T42" fmla="*/ 128 w 438"/>
              <a:gd name="T43" fmla="*/ 252 h 327"/>
              <a:gd name="T44" fmla="*/ 160 w 438"/>
              <a:gd name="T45" fmla="*/ 272 h 327"/>
              <a:gd name="T46" fmla="*/ 180 w 438"/>
              <a:gd name="T47" fmla="*/ 272 h 327"/>
              <a:gd name="T48" fmla="*/ 213 w 438"/>
              <a:gd name="T49" fmla="*/ 252 h 327"/>
              <a:gd name="T50" fmla="*/ 287 w 438"/>
              <a:gd name="T51" fmla="*/ 288 h 327"/>
              <a:gd name="T52" fmla="*/ 54 w 438"/>
              <a:gd name="T53" fmla="*/ 288 h 327"/>
              <a:gd name="T54" fmla="*/ 438 w 438"/>
              <a:gd name="T55" fmla="*/ 274 h 327"/>
              <a:gd name="T56" fmla="*/ 423 w 438"/>
              <a:gd name="T57" fmla="*/ 288 h 327"/>
              <a:gd name="T58" fmla="*/ 359 w 438"/>
              <a:gd name="T59" fmla="*/ 288 h 327"/>
              <a:gd name="T60" fmla="*/ 344 w 438"/>
              <a:gd name="T61" fmla="*/ 274 h 327"/>
              <a:gd name="T62" fmla="*/ 359 w 438"/>
              <a:gd name="T63" fmla="*/ 259 h 327"/>
              <a:gd name="T64" fmla="*/ 402 w 438"/>
              <a:gd name="T65" fmla="*/ 259 h 327"/>
              <a:gd name="T66" fmla="*/ 369 w 438"/>
              <a:gd name="T67" fmla="*/ 234 h 327"/>
              <a:gd name="T68" fmla="*/ 363 w 438"/>
              <a:gd name="T69" fmla="*/ 215 h 327"/>
              <a:gd name="T70" fmla="*/ 383 w 438"/>
              <a:gd name="T71" fmla="*/ 209 h 327"/>
              <a:gd name="T72" fmla="*/ 438 w 438"/>
              <a:gd name="T73" fmla="*/ 274 h 327"/>
              <a:gd name="T74" fmla="*/ 357 w 438"/>
              <a:gd name="T75" fmla="*/ 147 h 327"/>
              <a:gd name="T76" fmla="*/ 318 w 438"/>
              <a:gd name="T77" fmla="*/ 109 h 327"/>
              <a:gd name="T78" fmla="*/ 304 w 438"/>
              <a:gd name="T79" fmla="*/ 112 h 327"/>
              <a:gd name="T80" fmla="*/ 285 w 438"/>
              <a:gd name="T81" fmla="*/ 104 h 327"/>
              <a:gd name="T82" fmla="*/ 292 w 438"/>
              <a:gd name="T83" fmla="*/ 85 h 327"/>
              <a:gd name="T84" fmla="*/ 318 w 438"/>
              <a:gd name="T85" fmla="*/ 80 h 327"/>
              <a:gd name="T86" fmla="*/ 385 w 438"/>
              <a:gd name="T87" fmla="*/ 147 h 327"/>
              <a:gd name="T88" fmla="*/ 318 w 438"/>
              <a:gd name="T89" fmla="*/ 214 h 327"/>
              <a:gd name="T90" fmla="*/ 268 w 438"/>
              <a:gd name="T91" fmla="*/ 191 h 327"/>
              <a:gd name="T92" fmla="*/ 270 w 438"/>
              <a:gd name="T93" fmla="*/ 171 h 327"/>
              <a:gd name="T94" fmla="*/ 290 w 438"/>
              <a:gd name="T95" fmla="*/ 172 h 327"/>
              <a:gd name="T96" fmla="*/ 318 w 438"/>
              <a:gd name="T97" fmla="*/ 185 h 327"/>
              <a:gd name="T98" fmla="*/ 357 w 438"/>
              <a:gd name="T99" fmla="*/ 14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" h="327">
                <a:moveTo>
                  <a:pt x="170" y="203"/>
                </a:moveTo>
                <a:cubicBezTo>
                  <a:pt x="226" y="203"/>
                  <a:pt x="272" y="157"/>
                  <a:pt x="272" y="101"/>
                </a:cubicBezTo>
                <a:cubicBezTo>
                  <a:pt x="272" y="45"/>
                  <a:pt x="226" y="0"/>
                  <a:pt x="170" y="0"/>
                </a:cubicBezTo>
                <a:cubicBezTo>
                  <a:pt x="114" y="0"/>
                  <a:pt x="69" y="45"/>
                  <a:pt x="69" y="101"/>
                </a:cubicBezTo>
                <a:cubicBezTo>
                  <a:pt x="69" y="157"/>
                  <a:pt x="114" y="203"/>
                  <a:pt x="170" y="203"/>
                </a:cubicBezTo>
                <a:close/>
                <a:moveTo>
                  <a:pt x="170" y="38"/>
                </a:moveTo>
                <a:cubicBezTo>
                  <a:pt x="205" y="38"/>
                  <a:pt x="234" y="67"/>
                  <a:pt x="234" y="101"/>
                </a:cubicBezTo>
                <a:cubicBezTo>
                  <a:pt x="234" y="136"/>
                  <a:pt x="205" y="165"/>
                  <a:pt x="170" y="165"/>
                </a:cubicBezTo>
                <a:cubicBezTo>
                  <a:pt x="136" y="165"/>
                  <a:pt x="107" y="136"/>
                  <a:pt x="107" y="101"/>
                </a:cubicBezTo>
                <a:cubicBezTo>
                  <a:pt x="107" y="67"/>
                  <a:pt x="136" y="38"/>
                  <a:pt x="170" y="38"/>
                </a:cubicBezTo>
                <a:close/>
                <a:moveTo>
                  <a:pt x="217" y="213"/>
                </a:moveTo>
                <a:cubicBezTo>
                  <a:pt x="211" y="211"/>
                  <a:pt x="206" y="212"/>
                  <a:pt x="201" y="214"/>
                </a:cubicBezTo>
                <a:cubicBezTo>
                  <a:pt x="170" y="233"/>
                  <a:pt x="170" y="233"/>
                  <a:pt x="170" y="233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35" y="212"/>
                  <a:pt x="129" y="211"/>
                  <a:pt x="124" y="213"/>
                </a:cubicBezTo>
                <a:cubicBezTo>
                  <a:pt x="95" y="222"/>
                  <a:pt x="0" y="256"/>
                  <a:pt x="0" y="307"/>
                </a:cubicBezTo>
                <a:cubicBezTo>
                  <a:pt x="0" y="318"/>
                  <a:pt x="9" y="327"/>
                  <a:pt x="19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32" y="327"/>
                  <a:pt x="341" y="318"/>
                  <a:pt x="341" y="307"/>
                </a:cubicBezTo>
                <a:cubicBezTo>
                  <a:pt x="341" y="256"/>
                  <a:pt x="246" y="222"/>
                  <a:pt x="217" y="213"/>
                </a:cubicBezTo>
                <a:close/>
                <a:moveTo>
                  <a:pt x="54" y="288"/>
                </a:moveTo>
                <a:cubicBezTo>
                  <a:pt x="70" y="276"/>
                  <a:pt x="98" y="262"/>
                  <a:pt x="128" y="252"/>
                </a:cubicBezTo>
                <a:cubicBezTo>
                  <a:pt x="160" y="272"/>
                  <a:pt x="160" y="272"/>
                  <a:pt x="160" y="272"/>
                </a:cubicBezTo>
                <a:cubicBezTo>
                  <a:pt x="167" y="276"/>
                  <a:pt x="174" y="276"/>
                  <a:pt x="180" y="272"/>
                </a:cubicBezTo>
                <a:cubicBezTo>
                  <a:pt x="213" y="252"/>
                  <a:pt x="213" y="252"/>
                  <a:pt x="213" y="252"/>
                </a:cubicBezTo>
                <a:cubicBezTo>
                  <a:pt x="243" y="262"/>
                  <a:pt x="270" y="276"/>
                  <a:pt x="287" y="288"/>
                </a:cubicBezTo>
                <a:lnTo>
                  <a:pt x="54" y="288"/>
                </a:lnTo>
                <a:close/>
                <a:moveTo>
                  <a:pt x="438" y="274"/>
                </a:moveTo>
                <a:cubicBezTo>
                  <a:pt x="438" y="282"/>
                  <a:pt x="431" y="288"/>
                  <a:pt x="423" y="288"/>
                </a:cubicBezTo>
                <a:cubicBezTo>
                  <a:pt x="359" y="288"/>
                  <a:pt x="359" y="288"/>
                  <a:pt x="359" y="288"/>
                </a:cubicBezTo>
                <a:cubicBezTo>
                  <a:pt x="351" y="288"/>
                  <a:pt x="344" y="282"/>
                  <a:pt x="344" y="274"/>
                </a:cubicBezTo>
                <a:cubicBezTo>
                  <a:pt x="344" y="266"/>
                  <a:pt x="351" y="259"/>
                  <a:pt x="359" y="259"/>
                </a:cubicBezTo>
                <a:cubicBezTo>
                  <a:pt x="402" y="259"/>
                  <a:pt x="402" y="259"/>
                  <a:pt x="402" y="259"/>
                </a:cubicBezTo>
                <a:cubicBezTo>
                  <a:pt x="395" y="250"/>
                  <a:pt x="383" y="242"/>
                  <a:pt x="369" y="234"/>
                </a:cubicBezTo>
                <a:cubicBezTo>
                  <a:pt x="362" y="231"/>
                  <a:pt x="359" y="222"/>
                  <a:pt x="363" y="215"/>
                </a:cubicBezTo>
                <a:cubicBezTo>
                  <a:pt x="367" y="208"/>
                  <a:pt x="376" y="205"/>
                  <a:pt x="383" y="209"/>
                </a:cubicBezTo>
                <a:cubicBezTo>
                  <a:pt x="403" y="221"/>
                  <a:pt x="438" y="244"/>
                  <a:pt x="438" y="274"/>
                </a:cubicBezTo>
                <a:close/>
                <a:moveTo>
                  <a:pt x="357" y="147"/>
                </a:moveTo>
                <a:cubicBezTo>
                  <a:pt x="357" y="126"/>
                  <a:pt x="340" y="109"/>
                  <a:pt x="318" y="109"/>
                </a:cubicBezTo>
                <a:cubicBezTo>
                  <a:pt x="313" y="109"/>
                  <a:pt x="308" y="110"/>
                  <a:pt x="304" y="112"/>
                </a:cubicBezTo>
                <a:cubicBezTo>
                  <a:pt x="296" y="115"/>
                  <a:pt x="288" y="111"/>
                  <a:pt x="285" y="104"/>
                </a:cubicBezTo>
                <a:cubicBezTo>
                  <a:pt x="282" y="97"/>
                  <a:pt x="285" y="88"/>
                  <a:pt x="292" y="85"/>
                </a:cubicBezTo>
                <a:cubicBezTo>
                  <a:pt x="301" y="82"/>
                  <a:pt x="309" y="80"/>
                  <a:pt x="318" y="80"/>
                </a:cubicBezTo>
                <a:cubicBezTo>
                  <a:pt x="355" y="80"/>
                  <a:pt x="385" y="110"/>
                  <a:pt x="385" y="147"/>
                </a:cubicBezTo>
                <a:cubicBezTo>
                  <a:pt x="385" y="184"/>
                  <a:pt x="355" y="214"/>
                  <a:pt x="318" y="214"/>
                </a:cubicBezTo>
                <a:cubicBezTo>
                  <a:pt x="299" y="214"/>
                  <a:pt x="281" y="206"/>
                  <a:pt x="268" y="191"/>
                </a:cubicBezTo>
                <a:cubicBezTo>
                  <a:pt x="263" y="185"/>
                  <a:pt x="264" y="176"/>
                  <a:pt x="270" y="171"/>
                </a:cubicBezTo>
                <a:cubicBezTo>
                  <a:pt x="275" y="165"/>
                  <a:pt x="285" y="166"/>
                  <a:pt x="290" y="172"/>
                </a:cubicBezTo>
                <a:cubicBezTo>
                  <a:pt x="297" y="180"/>
                  <a:pt x="308" y="185"/>
                  <a:pt x="318" y="185"/>
                </a:cubicBezTo>
                <a:cubicBezTo>
                  <a:pt x="340" y="185"/>
                  <a:pt x="357" y="168"/>
                  <a:pt x="357" y="1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0" name="Freeform 920"/>
          <p:cNvSpPr>
            <a:spLocks noEditPoints="1"/>
          </p:cNvSpPr>
          <p:nvPr userDrawn="1"/>
        </p:nvSpPr>
        <p:spPr bwMode="auto">
          <a:xfrm>
            <a:off x="4434286" y="1055558"/>
            <a:ext cx="299948" cy="300852"/>
          </a:xfrm>
          <a:custGeom>
            <a:avLst/>
            <a:gdLst>
              <a:gd name="T0" fmla="*/ 285 w 440"/>
              <a:gd name="T1" fmla="*/ 442 h 442"/>
              <a:gd name="T2" fmla="*/ 108 w 440"/>
              <a:gd name="T3" fmla="*/ 406 h 442"/>
              <a:gd name="T4" fmla="*/ 100 w 440"/>
              <a:gd name="T5" fmla="*/ 390 h 442"/>
              <a:gd name="T6" fmla="*/ 100 w 440"/>
              <a:gd name="T7" fmla="*/ 202 h 442"/>
              <a:gd name="T8" fmla="*/ 107 w 440"/>
              <a:gd name="T9" fmla="*/ 187 h 442"/>
              <a:gd name="T10" fmla="*/ 178 w 440"/>
              <a:gd name="T11" fmla="*/ 140 h 442"/>
              <a:gd name="T12" fmla="*/ 259 w 440"/>
              <a:gd name="T13" fmla="*/ 61 h 442"/>
              <a:gd name="T14" fmla="*/ 319 w 440"/>
              <a:gd name="T15" fmla="*/ 0 h 442"/>
              <a:gd name="T16" fmla="*/ 361 w 440"/>
              <a:gd name="T17" fmla="*/ 29 h 442"/>
              <a:gd name="T18" fmla="*/ 332 w 440"/>
              <a:gd name="T19" fmla="*/ 159 h 442"/>
              <a:gd name="T20" fmla="*/ 389 w 440"/>
              <a:gd name="T21" fmla="*/ 174 h 442"/>
              <a:gd name="T22" fmla="*/ 437 w 440"/>
              <a:gd name="T23" fmla="*/ 224 h 442"/>
              <a:gd name="T24" fmla="*/ 402 w 440"/>
              <a:gd name="T25" fmla="*/ 292 h 442"/>
              <a:gd name="T26" fmla="*/ 328 w 440"/>
              <a:gd name="T27" fmla="*/ 435 h 442"/>
              <a:gd name="T28" fmla="*/ 285 w 440"/>
              <a:gd name="T29" fmla="*/ 442 h 442"/>
              <a:gd name="T30" fmla="*/ 139 w 440"/>
              <a:gd name="T31" fmla="*/ 379 h 442"/>
              <a:gd name="T32" fmla="*/ 309 w 440"/>
              <a:gd name="T33" fmla="*/ 402 h 442"/>
              <a:gd name="T34" fmla="*/ 368 w 440"/>
              <a:gd name="T35" fmla="*/ 273 h 442"/>
              <a:gd name="T36" fmla="*/ 376 w 440"/>
              <a:gd name="T37" fmla="*/ 263 h 442"/>
              <a:gd name="T38" fmla="*/ 398 w 440"/>
              <a:gd name="T39" fmla="*/ 230 h 442"/>
              <a:gd name="T40" fmla="*/ 378 w 440"/>
              <a:gd name="T41" fmla="*/ 210 h 442"/>
              <a:gd name="T42" fmla="*/ 293 w 440"/>
              <a:gd name="T43" fmla="*/ 189 h 442"/>
              <a:gd name="T44" fmla="*/ 279 w 440"/>
              <a:gd name="T45" fmla="*/ 176 h 442"/>
              <a:gd name="T46" fmla="*/ 283 w 440"/>
              <a:gd name="T47" fmla="*/ 158 h 442"/>
              <a:gd name="T48" fmla="*/ 326 w 440"/>
              <a:gd name="T49" fmla="*/ 44 h 442"/>
              <a:gd name="T50" fmla="*/ 319 w 440"/>
              <a:gd name="T51" fmla="*/ 38 h 442"/>
              <a:gd name="T52" fmla="*/ 295 w 440"/>
              <a:gd name="T53" fmla="*/ 74 h 442"/>
              <a:gd name="T54" fmla="*/ 196 w 440"/>
              <a:gd name="T55" fmla="*/ 174 h 442"/>
              <a:gd name="T56" fmla="*/ 139 w 440"/>
              <a:gd name="T57" fmla="*/ 212 h 442"/>
              <a:gd name="T58" fmla="*/ 139 w 440"/>
              <a:gd name="T59" fmla="*/ 379 h 442"/>
              <a:gd name="T60" fmla="*/ 63 w 440"/>
              <a:gd name="T61" fmla="*/ 392 h 442"/>
              <a:gd name="T62" fmla="*/ 63 w 440"/>
              <a:gd name="T63" fmla="*/ 200 h 442"/>
              <a:gd name="T64" fmla="*/ 31 w 440"/>
              <a:gd name="T65" fmla="*/ 169 h 442"/>
              <a:gd name="T66" fmla="*/ 0 w 440"/>
              <a:gd name="T67" fmla="*/ 200 h 442"/>
              <a:gd name="T68" fmla="*/ 0 w 440"/>
              <a:gd name="T69" fmla="*/ 392 h 442"/>
              <a:gd name="T70" fmla="*/ 31 w 440"/>
              <a:gd name="T71" fmla="*/ 423 h 442"/>
              <a:gd name="T72" fmla="*/ 63 w 440"/>
              <a:gd name="T73" fmla="*/ 39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0" h="442">
                <a:moveTo>
                  <a:pt x="285" y="442"/>
                </a:moveTo>
                <a:cubicBezTo>
                  <a:pt x="225" y="442"/>
                  <a:pt x="131" y="422"/>
                  <a:pt x="108" y="406"/>
                </a:cubicBezTo>
                <a:cubicBezTo>
                  <a:pt x="103" y="402"/>
                  <a:pt x="100" y="396"/>
                  <a:pt x="100" y="390"/>
                </a:cubicBezTo>
                <a:cubicBezTo>
                  <a:pt x="100" y="202"/>
                  <a:pt x="100" y="202"/>
                  <a:pt x="100" y="202"/>
                </a:cubicBezTo>
                <a:cubicBezTo>
                  <a:pt x="100" y="196"/>
                  <a:pt x="103" y="191"/>
                  <a:pt x="107" y="187"/>
                </a:cubicBezTo>
                <a:cubicBezTo>
                  <a:pt x="109" y="186"/>
                  <a:pt x="142" y="159"/>
                  <a:pt x="178" y="140"/>
                </a:cubicBezTo>
                <a:cubicBezTo>
                  <a:pt x="221" y="116"/>
                  <a:pt x="252" y="82"/>
                  <a:pt x="259" y="61"/>
                </a:cubicBezTo>
                <a:cubicBezTo>
                  <a:pt x="268" y="35"/>
                  <a:pt x="280" y="0"/>
                  <a:pt x="319" y="0"/>
                </a:cubicBezTo>
                <a:cubicBezTo>
                  <a:pt x="338" y="0"/>
                  <a:pt x="353" y="10"/>
                  <a:pt x="361" y="29"/>
                </a:cubicBezTo>
                <a:cubicBezTo>
                  <a:pt x="378" y="66"/>
                  <a:pt x="360" y="118"/>
                  <a:pt x="332" y="159"/>
                </a:cubicBezTo>
                <a:cubicBezTo>
                  <a:pt x="351" y="163"/>
                  <a:pt x="375" y="169"/>
                  <a:pt x="389" y="174"/>
                </a:cubicBezTo>
                <a:cubicBezTo>
                  <a:pt x="415" y="182"/>
                  <a:pt x="433" y="201"/>
                  <a:pt x="437" y="224"/>
                </a:cubicBezTo>
                <a:cubicBezTo>
                  <a:pt x="440" y="249"/>
                  <a:pt x="428" y="273"/>
                  <a:pt x="402" y="292"/>
                </a:cubicBezTo>
                <a:cubicBezTo>
                  <a:pt x="384" y="342"/>
                  <a:pt x="352" y="422"/>
                  <a:pt x="328" y="435"/>
                </a:cubicBezTo>
                <a:cubicBezTo>
                  <a:pt x="319" y="440"/>
                  <a:pt x="304" y="442"/>
                  <a:pt x="285" y="442"/>
                </a:cubicBezTo>
                <a:close/>
                <a:moveTo>
                  <a:pt x="139" y="379"/>
                </a:moveTo>
                <a:cubicBezTo>
                  <a:pt x="175" y="394"/>
                  <a:pt x="288" y="410"/>
                  <a:pt x="309" y="402"/>
                </a:cubicBezTo>
                <a:cubicBezTo>
                  <a:pt x="320" y="391"/>
                  <a:pt x="348" y="327"/>
                  <a:pt x="368" y="273"/>
                </a:cubicBezTo>
                <a:cubicBezTo>
                  <a:pt x="370" y="269"/>
                  <a:pt x="372" y="266"/>
                  <a:pt x="376" y="263"/>
                </a:cubicBezTo>
                <a:cubicBezTo>
                  <a:pt x="392" y="253"/>
                  <a:pt x="400" y="240"/>
                  <a:pt x="398" y="230"/>
                </a:cubicBezTo>
                <a:cubicBezTo>
                  <a:pt x="397" y="221"/>
                  <a:pt x="389" y="214"/>
                  <a:pt x="378" y="210"/>
                </a:cubicBezTo>
                <a:cubicBezTo>
                  <a:pt x="353" y="203"/>
                  <a:pt x="294" y="190"/>
                  <a:pt x="293" y="189"/>
                </a:cubicBezTo>
                <a:cubicBezTo>
                  <a:pt x="286" y="188"/>
                  <a:pt x="281" y="183"/>
                  <a:pt x="279" y="176"/>
                </a:cubicBezTo>
                <a:cubicBezTo>
                  <a:pt x="277" y="170"/>
                  <a:pt x="278" y="163"/>
                  <a:pt x="283" y="158"/>
                </a:cubicBezTo>
                <a:cubicBezTo>
                  <a:pt x="327" y="111"/>
                  <a:pt x="334" y="63"/>
                  <a:pt x="326" y="44"/>
                </a:cubicBezTo>
                <a:cubicBezTo>
                  <a:pt x="323" y="38"/>
                  <a:pt x="321" y="38"/>
                  <a:pt x="319" y="38"/>
                </a:cubicBezTo>
                <a:cubicBezTo>
                  <a:pt x="310" y="38"/>
                  <a:pt x="305" y="45"/>
                  <a:pt x="295" y="74"/>
                </a:cubicBezTo>
                <a:cubicBezTo>
                  <a:pt x="284" y="107"/>
                  <a:pt x="244" y="148"/>
                  <a:pt x="196" y="174"/>
                </a:cubicBezTo>
                <a:cubicBezTo>
                  <a:pt x="173" y="186"/>
                  <a:pt x="150" y="203"/>
                  <a:pt x="139" y="212"/>
                </a:cubicBezTo>
                <a:lnTo>
                  <a:pt x="139" y="379"/>
                </a:lnTo>
                <a:close/>
                <a:moveTo>
                  <a:pt x="63" y="392"/>
                </a:moveTo>
                <a:cubicBezTo>
                  <a:pt x="63" y="200"/>
                  <a:pt x="63" y="200"/>
                  <a:pt x="63" y="200"/>
                </a:cubicBezTo>
                <a:cubicBezTo>
                  <a:pt x="63" y="183"/>
                  <a:pt x="49" y="169"/>
                  <a:pt x="31" y="169"/>
                </a:cubicBezTo>
                <a:cubicBezTo>
                  <a:pt x="14" y="169"/>
                  <a:pt x="0" y="183"/>
                  <a:pt x="0" y="200"/>
                </a:cubicBezTo>
                <a:cubicBezTo>
                  <a:pt x="0" y="392"/>
                  <a:pt x="0" y="392"/>
                  <a:pt x="0" y="392"/>
                </a:cubicBezTo>
                <a:cubicBezTo>
                  <a:pt x="0" y="409"/>
                  <a:pt x="14" y="423"/>
                  <a:pt x="31" y="423"/>
                </a:cubicBezTo>
                <a:cubicBezTo>
                  <a:pt x="49" y="423"/>
                  <a:pt x="63" y="409"/>
                  <a:pt x="63" y="3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1" name="Freeform 1041"/>
          <p:cNvSpPr>
            <a:spLocks noEditPoints="1"/>
          </p:cNvSpPr>
          <p:nvPr userDrawn="1"/>
        </p:nvSpPr>
        <p:spPr bwMode="auto">
          <a:xfrm>
            <a:off x="7118752" y="1051856"/>
            <a:ext cx="307175" cy="307175"/>
          </a:xfrm>
          <a:custGeom>
            <a:avLst/>
            <a:gdLst>
              <a:gd name="T0" fmla="*/ 443 w 450"/>
              <a:gd name="T1" fmla="*/ 27 h 451"/>
              <a:gd name="T2" fmla="*/ 425 w 450"/>
              <a:gd name="T3" fmla="*/ 10 h 451"/>
              <a:gd name="T4" fmla="*/ 162 w 450"/>
              <a:gd name="T5" fmla="*/ 133 h 451"/>
              <a:gd name="T6" fmla="*/ 71 w 450"/>
              <a:gd name="T7" fmla="*/ 144 h 451"/>
              <a:gd name="T8" fmla="*/ 4 w 450"/>
              <a:gd name="T9" fmla="*/ 219 h 451"/>
              <a:gd name="T10" fmla="*/ 8 w 450"/>
              <a:gd name="T11" fmla="*/ 241 h 451"/>
              <a:gd name="T12" fmla="*/ 30 w 450"/>
              <a:gd name="T13" fmla="*/ 244 h 451"/>
              <a:gd name="T14" fmla="*/ 116 w 450"/>
              <a:gd name="T15" fmla="*/ 252 h 451"/>
              <a:gd name="T16" fmla="*/ 201 w 450"/>
              <a:gd name="T17" fmla="*/ 336 h 451"/>
              <a:gd name="T18" fmla="*/ 202 w 450"/>
              <a:gd name="T19" fmla="*/ 337 h 451"/>
              <a:gd name="T20" fmla="*/ 209 w 450"/>
              <a:gd name="T21" fmla="*/ 423 h 451"/>
              <a:gd name="T22" fmla="*/ 212 w 450"/>
              <a:gd name="T23" fmla="*/ 445 h 451"/>
              <a:gd name="T24" fmla="*/ 226 w 450"/>
              <a:gd name="T25" fmla="*/ 451 h 451"/>
              <a:gd name="T26" fmla="*/ 234 w 450"/>
              <a:gd name="T27" fmla="*/ 449 h 451"/>
              <a:gd name="T28" fmla="*/ 310 w 450"/>
              <a:gd name="T29" fmla="*/ 382 h 451"/>
              <a:gd name="T30" fmla="*/ 320 w 450"/>
              <a:gd name="T31" fmla="*/ 290 h 451"/>
              <a:gd name="T32" fmla="*/ 377 w 450"/>
              <a:gd name="T33" fmla="*/ 238 h 451"/>
              <a:gd name="T34" fmla="*/ 443 w 450"/>
              <a:gd name="T35" fmla="*/ 27 h 451"/>
              <a:gd name="T36" fmla="*/ 66 w 450"/>
              <a:gd name="T37" fmla="*/ 195 h 451"/>
              <a:gd name="T38" fmla="*/ 140 w 450"/>
              <a:gd name="T39" fmla="*/ 167 h 451"/>
              <a:gd name="T40" fmla="*/ 121 w 450"/>
              <a:gd name="T41" fmla="*/ 208 h 451"/>
              <a:gd name="T42" fmla="*/ 66 w 450"/>
              <a:gd name="T43" fmla="*/ 195 h 451"/>
              <a:gd name="T44" fmla="*/ 258 w 450"/>
              <a:gd name="T45" fmla="*/ 387 h 451"/>
              <a:gd name="T46" fmla="*/ 245 w 450"/>
              <a:gd name="T47" fmla="*/ 332 h 451"/>
              <a:gd name="T48" fmla="*/ 286 w 450"/>
              <a:gd name="T49" fmla="*/ 312 h 451"/>
              <a:gd name="T50" fmla="*/ 258 w 450"/>
              <a:gd name="T51" fmla="*/ 387 h 451"/>
              <a:gd name="T52" fmla="*/ 220 w 450"/>
              <a:gd name="T53" fmla="*/ 301 h 451"/>
              <a:gd name="T54" fmla="*/ 152 w 450"/>
              <a:gd name="T55" fmla="*/ 233 h 451"/>
              <a:gd name="T56" fmla="*/ 406 w 450"/>
              <a:gd name="T57" fmla="*/ 47 h 451"/>
              <a:gd name="T58" fmla="*/ 220 w 450"/>
              <a:gd name="T59" fmla="*/ 301 h 451"/>
              <a:gd name="T60" fmla="*/ 344 w 450"/>
              <a:gd name="T61" fmla="*/ 109 h 451"/>
              <a:gd name="T62" fmla="*/ 353 w 450"/>
              <a:gd name="T63" fmla="*/ 131 h 451"/>
              <a:gd name="T64" fmla="*/ 344 w 450"/>
              <a:gd name="T65" fmla="*/ 153 h 451"/>
              <a:gd name="T66" fmla="*/ 322 w 450"/>
              <a:gd name="T67" fmla="*/ 162 h 451"/>
              <a:gd name="T68" fmla="*/ 300 w 450"/>
              <a:gd name="T69" fmla="*/ 153 h 451"/>
              <a:gd name="T70" fmla="*/ 291 w 450"/>
              <a:gd name="T71" fmla="*/ 131 h 451"/>
              <a:gd name="T72" fmla="*/ 300 w 450"/>
              <a:gd name="T73" fmla="*/ 109 h 451"/>
              <a:gd name="T74" fmla="*/ 322 w 450"/>
              <a:gd name="T75" fmla="*/ 100 h 451"/>
              <a:gd name="T76" fmla="*/ 344 w 450"/>
              <a:gd name="T77" fmla="*/ 109 h 451"/>
              <a:gd name="T78" fmla="*/ 73 w 450"/>
              <a:gd name="T79" fmla="*/ 309 h 451"/>
              <a:gd name="T80" fmla="*/ 50 w 450"/>
              <a:gd name="T81" fmla="*/ 384 h 451"/>
              <a:gd name="T82" fmla="*/ 70 w 450"/>
              <a:gd name="T83" fmla="*/ 403 h 451"/>
              <a:gd name="T84" fmla="*/ 70 w 450"/>
              <a:gd name="T85" fmla="*/ 403 h 451"/>
              <a:gd name="T86" fmla="*/ 144 w 450"/>
              <a:gd name="T87" fmla="*/ 380 h 451"/>
              <a:gd name="T88" fmla="*/ 161 w 450"/>
              <a:gd name="T89" fmla="*/ 343 h 451"/>
              <a:gd name="T90" fmla="*/ 145 w 450"/>
              <a:gd name="T91" fmla="*/ 308 h 451"/>
              <a:gd name="T92" fmla="*/ 73 w 450"/>
              <a:gd name="T93" fmla="*/ 309 h 451"/>
              <a:gd name="T94" fmla="*/ 117 w 450"/>
              <a:gd name="T95" fmla="*/ 352 h 451"/>
              <a:gd name="T96" fmla="*/ 91 w 450"/>
              <a:gd name="T97" fmla="*/ 362 h 451"/>
              <a:gd name="T98" fmla="*/ 101 w 450"/>
              <a:gd name="T99" fmla="*/ 336 h 451"/>
              <a:gd name="T100" fmla="*/ 110 w 450"/>
              <a:gd name="T101" fmla="*/ 331 h 451"/>
              <a:gd name="T102" fmla="*/ 118 w 450"/>
              <a:gd name="T103" fmla="*/ 335 h 451"/>
              <a:gd name="T104" fmla="*/ 122 w 450"/>
              <a:gd name="T105" fmla="*/ 343 h 451"/>
              <a:gd name="T106" fmla="*/ 117 w 450"/>
              <a:gd name="T107" fmla="*/ 35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50" h="451">
                <a:moveTo>
                  <a:pt x="443" y="27"/>
                </a:moveTo>
                <a:cubicBezTo>
                  <a:pt x="442" y="18"/>
                  <a:pt x="435" y="11"/>
                  <a:pt x="425" y="10"/>
                </a:cubicBezTo>
                <a:cubicBezTo>
                  <a:pt x="304" y="0"/>
                  <a:pt x="216" y="59"/>
                  <a:pt x="162" y="133"/>
                </a:cubicBezTo>
                <a:cubicBezTo>
                  <a:pt x="133" y="124"/>
                  <a:pt x="100" y="127"/>
                  <a:pt x="71" y="144"/>
                </a:cubicBezTo>
                <a:cubicBezTo>
                  <a:pt x="43" y="159"/>
                  <a:pt x="19" y="186"/>
                  <a:pt x="4" y="219"/>
                </a:cubicBezTo>
                <a:cubicBezTo>
                  <a:pt x="0" y="226"/>
                  <a:pt x="2" y="235"/>
                  <a:pt x="8" y="241"/>
                </a:cubicBezTo>
                <a:cubicBezTo>
                  <a:pt x="14" y="247"/>
                  <a:pt x="23" y="248"/>
                  <a:pt x="30" y="244"/>
                </a:cubicBezTo>
                <a:cubicBezTo>
                  <a:pt x="61" y="228"/>
                  <a:pt x="96" y="231"/>
                  <a:pt x="116" y="252"/>
                </a:cubicBezTo>
                <a:cubicBezTo>
                  <a:pt x="201" y="336"/>
                  <a:pt x="201" y="336"/>
                  <a:pt x="201" y="336"/>
                </a:cubicBezTo>
                <a:cubicBezTo>
                  <a:pt x="201" y="336"/>
                  <a:pt x="201" y="337"/>
                  <a:pt x="202" y="337"/>
                </a:cubicBezTo>
                <a:cubicBezTo>
                  <a:pt x="222" y="358"/>
                  <a:pt x="225" y="392"/>
                  <a:pt x="209" y="423"/>
                </a:cubicBezTo>
                <a:cubicBezTo>
                  <a:pt x="205" y="430"/>
                  <a:pt x="207" y="439"/>
                  <a:pt x="212" y="445"/>
                </a:cubicBezTo>
                <a:cubicBezTo>
                  <a:pt x="216" y="449"/>
                  <a:pt x="221" y="451"/>
                  <a:pt x="226" y="451"/>
                </a:cubicBezTo>
                <a:cubicBezTo>
                  <a:pt x="229" y="451"/>
                  <a:pt x="232" y="450"/>
                  <a:pt x="234" y="449"/>
                </a:cubicBezTo>
                <a:cubicBezTo>
                  <a:pt x="267" y="434"/>
                  <a:pt x="294" y="410"/>
                  <a:pt x="310" y="382"/>
                </a:cubicBezTo>
                <a:cubicBezTo>
                  <a:pt x="326" y="352"/>
                  <a:pt x="330" y="320"/>
                  <a:pt x="320" y="290"/>
                </a:cubicBezTo>
                <a:cubicBezTo>
                  <a:pt x="341" y="275"/>
                  <a:pt x="361" y="257"/>
                  <a:pt x="377" y="238"/>
                </a:cubicBezTo>
                <a:cubicBezTo>
                  <a:pt x="428" y="179"/>
                  <a:pt x="450" y="108"/>
                  <a:pt x="443" y="27"/>
                </a:cubicBezTo>
                <a:close/>
                <a:moveTo>
                  <a:pt x="66" y="195"/>
                </a:moveTo>
                <a:cubicBezTo>
                  <a:pt x="87" y="175"/>
                  <a:pt x="113" y="163"/>
                  <a:pt x="140" y="167"/>
                </a:cubicBezTo>
                <a:cubicBezTo>
                  <a:pt x="133" y="181"/>
                  <a:pt x="126" y="194"/>
                  <a:pt x="121" y="208"/>
                </a:cubicBezTo>
                <a:cubicBezTo>
                  <a:pt x="104" y="199"/>
                  <a:pt x="86" y="195"/>
                  <a:pt x="66" y="195"/>
                </a:cubicBezTo>
                <a:close/>
                <a:moveTo>
                  <a:pt x="258" y="387"/>
                </a:moveTo>
                <a:cubicBezTo>
                  <a:pt x="259" y="367"/>
                  <a:pt x="254" y="348"/>
                  <a:pt x="245" y="332"/>
                </a:cubicBezTo>
                <a:cubicBezTo>
                  <a:pt x="259" y="326"/>
                  <a:pt x="273" y="319"/>
                  <a:pt x="286" y="312"/>
                </a:cubicBezTo>
                <a:cubicBezTo>
                  <a:pt x="291" y="339"/>
                  <a:pt x="279" y="366"/>
                  <a:pt x="258" y="387"/>
                </a:cubicBezTo>
                <a:close/>
                <a:moveTo>
                  <a:pt x="220" y="301"/>
                </a:moveTo>
                <a:cubicBezTo>
                  <a:pt x="152" y="233"/>
                  <a:pt x="152" y="233"/>
                  <a:pt x="152" y="233"/>
                </a:cubicBezTo>
                <a:cubicBezTo>
                  <a:pt x="186" y="142"/>
                  <a:pt x="270" y="45"/>
                  <a:pt x="406" y="47"/>
                </a:cubicBezTo>
                <a:cubicBezTo>
                  <a:pt x="410" y="208"/>
                  <a:pt x="277" y="278"/>
                  <a:pt x="220" y="301"/>
                </a:cubicBezTo>
                <a:close/>
                <a:moveTo>
                  <a:pt x="344" y="109"/>
                </a:moveTo>
                <a:cubicBezTo>
                  <a:pt x="350" y="115"/>
                  <a:pt x="353" y="123"/>
                  <a:pt x="353" y="131"/>
                </a:cubicBezTo>
                <a:cubicBezTo>
                  <a:pt x="353" y="139"/>
                  <a:pt x="350" y="147"/>
                  <a:pt x="344" y="153"/>
                </a:cubicBezTo>
                <a:cubicBezTo>
                  <a:pt x="338" y="159"/>
                  <a:pt x="330" y="162"/>
                  <a:pt x="322" y="162"/>
                </a:cubicBezTo>
                <a:cubicBezTo>
                  <a:pt x="314" y="162"/>
                  <a:pt x="306" y="159"/>
                  <a:pt x="300" y="153"/>
                </a:cubicBezTo>
                <a:cubicBezTo>
                  <a:pt x="294" y="147"/>
                  <a:pt x="291" y="139"/>
                  <a:pt x="291" y="131"/>
                </a:cubicBezTo>
                <a:cubicBezTo>
                  <a:pt x="291" y="123"/>
                  <a:pt x="294" y="115"/>
                  <a:pt x="300" y="109"/>
                </a:cubicBezTo>
                <a:cubicBezTo>
                  <a:pt x="306" y="103"/>
                  <a:pt x="314" y="100"/>
                  <a:pt x="322" y="100"/>
                </a:cubicBezTo>
                <a:cubicBezTo>
                  <a:pt x="330" y="100"/>
                  <a:pt x="338" y="103"/>
                  <a:pt x="344" y="109"/>
                </a:cubicBezTo>
                <a:close/>
                <a:moveTo>
                  <a:pt x="73" y="309"/>
                </a:moveTo>
                <a:cubicBezTo>
                  <a:pt x="51" y="331"/>
                  <a:pt x="50" y="375"/>
                  <a:pt x="50" y="384"/>
                </a:cubicBezTo>
                <a:cubicBezTo>
                  <a:pt x="51" y="394"/>
                  <a:pt x="59" y="403"/>
                  <a:pt x="70" y="403"/>
                </a:cubicBezTo>
                <a:cubicBezTo>
                  <a:pt x="70" y="403"/>
                  <a:pt x="70" y="403"/>
                  <a:pt x="70" y="403"/>
                </a:cubicBezTo>
                <a:cubicBezTo>
                  <a:pt x="80" y="403"/>
                  <a:pt x="123" y="401"/>
                  <a:pt x="144" y="380"/>
                </a:cubicBezTo>
                <a:cubicBezTo>
                  <a:pt x="158" y="366"/>
                  <a:pt x="161" y="352"/>
                  <a:pt x="161" y="343"/>
                </a:cubicBezTo>
                <a:cubicBezTo>
                  <a:pt x="161" y="330"/>
                  <a:pt x="155" y="318"/>
                  <a:pt x="145" y="308"/>
                </a:cubicBezTo>
                <a:cubicBezTo>
                  <a:pt x="121" y="283"/>
                  <a:pt x="91" y="291"/>
                  <a:pt x="73" y="309"/>
                </a:cubicBezTo>
                <a:close/>
                <a:moveTo>
                  <a:pt x="117" y="352"/>
                </a:moveTo>
                <a:cubicBezTo>
                  <a:pt x="112" y="357"/>
                  <a:pt x="102" y="360"/>
                  <a:pt x="91" y="362"/>
                </a:cubicBezTo>
                <a:cubicBezTo>
                  <a:pt x="93" y="351"/>
                  <a:pt x="96" y="341"/>
                  <a:pt x="101" y="336"/>
                </a:cubicBezTo>
                <a:cubicBezTo>
                  <a:pt x="104" y="333"/>
                  <a:pt x="107" y="331"/>
                  <a:pt x="110" y="331"/>
                </a:cubicBezTo>
                <a:cubicBezTo>
                  <a:pt x="112" y="331"/>
                  <a:pt x="115" y="332"/>
                  <a:pt x="118" y="335"/>
                </a:cubicBezTo>
                <a:cubicBezTo>
                  <a:pt x="121" y="338"/>
                  <a:pt x="122" y="340"/>
                  <a:pt x="122" y="343"/>
                </a:cubicBezTo>
                <a:cubicBezTo>
                  <a:pt x="122" y="346"/>
                  <a:pt x="119" y="350"/>
                  <a:pt x="117" y="3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72033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 userDrawn="1"/>
        </p:nvSpPr>
        <p:spPr bwMode="auto">
          <a:xfrm>
            <a:off x="0" y="-7161"/>
            <a:ext cx="9144000" cy="5150663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516934" y="3383756"/>
            <a:ext cx="1620440" cy="704613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1885713" y="1069329"/>
            <a:ext cx="5386627" cy="1114375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2676463" y="3383756"/>
            <a:ext cx="1620440" cy="704613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5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4837714" y="3383756"/>
            <a:ext cx="1620440" cy="704613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6997507" y="3383756"/>
            <a:ext cx="1620440" cy="704613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75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2" name="Freeform 922"/>
          <p:cNvSpPr>
            <a:spLocks noEditPoints="1"/>
          </p:cNvSpPr>
          <p:nvPr userDrawn="1"/>
        </p:nvSpPr>
        <p:spPr bwMode="auto">
          <a:xfrm>
            <a:off x="1171550" y="2510030"/>
            <a:ext cx="346781" cy="342919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3" name="Freeform 970"/>
          <p:cNvSpPr>
            <a:spLocks noEditPoints="1"/>
          </p:cNvSpPr>
          <p:nvPr userDrawn="1"/>
        </p:nvSpPr>
        <p:spPr bwMode="auto">
          <a:xfrm>
            <a:off x="5485868" y="2516812"/>
            <a:ext cx="332063" cy="329351"/>
          </a:xfrm>
          <a:custGeom>
            <a:avLst/>
            <a:gdLst>
              <a:gd name="T0" fmla="*/ 221 w 442"/>
              <a:gd name="T1" fmla="*/ 0 h 442"/>
              <a:gd name="T2" fmla="*/ 65 w 442"/>
              <a:gd name="T3" fmla="*/ 65 h 442"/>
              <a:gd name="T4" fmla="*/ 65 w 442"/>
              <a:gd name="T5" fmla="*/ 378 h 442"/>
              <a:gd name="T6" fmla="*/ 377 w 442"/>
              <a:gd name="T7" fmla="*/ 378 h 442"/>
              <a:gd name="T8" fmla="*/ 377 w 442"/>
              <a:gd name="T9" fmla="*/ 65 h 442"/>
              <a:gd name="T10" fmla="*/ 400 w 442"/>
              <a:gd name="T11" fmla="*/ 184 h 442"/>
              <a:gd name="T12" fmla="*/ 400 w 442"/>
              <a:gd name="T13" fmla="*/ 258 h 442"/>
              <a:gd name="T14" fmla="*/ 334 w 442"/>
              <a:gd name="T15" fmla="*/ 194 h 442"/>
              <a:gd name="T16" fmla="*/ 324 w 442"/>
              <a:gd name="T17" fmla="*/ 167 h 442"/>
              <a:gd name="T18" fmla="*/ 276 w 442"/>
              <a:gd name="T19" fmla="*/ 119 h 442"/>
              <a:gd name="T20" fmla="*/ 350 w 442"/>
              <a:gd name="T21" fmla="*/ 92 h 442"/>
              <a:gd name="T22" fmla="*/ 221 w 442"/>
              <a:gd name="T23" fmla="*/ 299 h 442"/>
              <a:gd name="T24" fmla="*/ 143 w 442"/>
              <a:gd name="T25" fmla="*/ 221 h 442"/>
              <a:gd name="T26" fmla="*/ 221 w 442"/>
              <a:gd name="T27" fmla="*/ 143 h 442"/>
              <a:gd name="T28" fmla="*/ 299 w 442"/>
              <a:gd name="T29" fmla="*/ 221 h 442"/>
              <a:gd name="T30" fmla="*/ 221 w 442"/>
              <a:gd name="T31" fmla="*/ 299 h 442"/>
              <a:gd name="T32" fmla="*/ 258 w 442"/>
              <a:gd name="T33" fmla="*/ 42 h 442"/>
              <a:gd name="T34" fmla="*/ 194 w 442"/>
              <a:gd name="T35" fmla="*/ 108 h 442"/>
              <a:gd name="T36" fmla="*/ 221 w 442"/>
              <a:gd name="T37" fmla="*/ 39 h 442"/>
              <a:gd name="T38" fmla="*/ 156 w 442"/>
              <a:gd name="T39" fmla="*/ 50 h 442"/>
              <a:gd name="T40" fmla="*/ 139 w 442"/>
              <a:gd name="T41" fmla="*/ 139 h 442"/>
              <a:gd name="T42" fmla="*/ 50 w 442"/>
              <a:gd name="T43" fmla="*/ 156 h 442"/>
              <a:gd name="T44" fmla="*/ 38 w 442"/>
              <a:gd name="T45" fmla="*/ 221 h 442"/>
              <a:gd name="T46" fmla="*/ 108 w 442"/>
              <a:gd name="T47" fmla="*/ 194 h 442"/>
              <a:gd name="T48" fmla="*/ 108 w 442"/>
              <a:gd name="T49" fmla="*/ 248 h 442"/>
              <a:gd name="T50" fmla="*/ 38 w 442"/>
              <a:gd name="T51" fmla="*/ 221 h 442"/>
              <a:gd name="T52" fmla="*/ 118 w 442"/>
              <a:gd name="T53" fmla="*/ 276 h 442"/>
              <a:gd name="T54" fmla="*/ 166 w 442"/>
              <a:gd name="T55" fmla="*/ 324 h 442"/>
              <a:gd name="T56" fmla="*/ 92 w 442"/>
              <a:gd name="T57" fmla="*/ 350 h 442"/>
              <a:gd name="T58" fmla="*/ 221 w 442"/>
              <a:gd name="T59" fmla="*/ 404 h 442"/>
              <a:gd name="T60" fmla="*/ 194 w 442"/>
              <a:gd name="T61" fmla="*/ 334 h 442"/>
              <a:gd name="T62" fmla="*/ 221 w 442"/>
              <a:gd name="T63" fmla="*/ 337 h 442"/>
              <a:gd name="T64" fmla="*/ 258 w 442"/>
              <a:gd name="T65" fmla="*/ 400 h 442"/>
              <a:gd name="T66" fmla="*/ 350 w 442"/>
              <a:gd name="T67" fmla="*/ 350 h 442"/>
              <a:gd name="T68" fmla="*/ 276 w 442"/>
              <a:gd name="T69" fmla="*/ 324 h 442"/>
              <a:gd name="T70" fmla="*/ 324 w 442"/>
              <a:gd name="T71" fmla="*/ 276 h 442"/>
              <a:gd name="T72" fmla="*/ 350 w 442"/>
              <a:gd name="T73" fmla="*/ 35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2" h="442">
                <a:moveTo>
                  <a:pt x="377" y="65"/>
                </a:moveTo>
                <a:cubicBezTo>
                  <a:pt x="336" y="23"/>
                  <a:pt x="280" y="0"/>
                  <a:pt x="221" y="0"/>
                </a:cubicBezTo>
                <a:cubicBezTo>
                  <a:pt x="221" y="0"/>
                  <a:pt x="221" y="0"/>
                  <a:pt x="221" y="0"/>
                </a:cubicBezTo>
                <a:cubicBezTo>
                  <a:pt x="162" y="0"/>
                  <a:pt x="106" y="23"/>
                  <a:pt x="65" y="65"/>
                </a:cubicBezTo>
                <a:cubicBezTo>
                  <a:pt x="23" y="107"/>
                  <a:pt x="0" y="162"/>
                  <a:pt x="0" y="221"/>
                </a:cubicBezTo>
                <a:cubicBezTo>
                  <a:pt x="0" y="280"/>
                  <a:pt x="23" y="336"/>
                  <a:pt x="65" y="378"/>
                </a:cubicBezTo>
                <a:cubicBezTo>
                  <a:pt x="106" y="419"/>
                  <a:pt x="162" y="442"/>
                  <a:pt x="221" y="442"/>
                </a:cubicBezTo>
                <a:cubicBezTo>
                  <a:pt x="280" y="442"/>
                  <a:pt x="336" y="419"/>
                  <a:pt x="377" y="378"/>
                </a:cubicBezTo>
                <a:cubicBezTo>
                  <a:pt x="419" y="336"/>
                  <a:pt x="442" y="280"/>
                  <a:pt x="442" y="221"/>
                </a:cubicBezTo>
                <a:cubicBezTo>
                  <a:pt x="442" y="162"/>
                  <a:pt x="419" y="107"/>
                  <a:pt x="377" y="65"/>
                </a:cubicBezTo>
                <a:close/>
                <a:moveTo>
                  <a:pt x="334" y="194"/>
                </a:moveTo>
                <a:cubicBezTo>
                  <a:pt x="400" y="184"/>
                  <a:pt x="400" y="184"/>
                  <a:pt x="400" y="184"/>
                </a:cubicBezTo>
                <a:cubicBezTo>
                  <a:pt x="402" y="196"/>
                  <a:pt x="404" y="209"/>
                  <a:pt x="404" y="221"/>
                </a:cubicBezTo>
                <a:cubicBezTo>
                  <a:pt x="404" y="234"/>
                  <a:pt x="402" y="246"/>
                  <a:pt x="400" y="258"/>
                </a:cubicBezTo>
                <a:cubicBezTo>
                  <a:pt x="334" y="248"/>
                  <a:pt x="334" y="248"/>
                  <a:pt x="334" y="248"/>
                </a:cubicBezTo>
                <a:cubicBezTo>
                  <a:pt x="338" y="230"/>
                  <a:pt x="338" y="212"/>
                  <a:pt x="334" y="194"/>
                </a:cubicBezTo>
                <a:close/>
                <a:moveTo>
                  <a:pt x="392" y="156"/>
                </a:moveTo>
                <a:cubicBezTo>
                  <a:pt x="324" y="167"/>
                  <a:pt x="324" y="167"/>
                  <a:pt x="324" y="167"/>
                </a:cubicBezTo>
                <a:cubicBezTo>
                  <a:pt x="318" y="157"/>
                  <a:pt x="312" y="147"/>
                  <a:pt x="303" y="139"/>
                </a:cubicBezTo>
                <a:cubicBezTo>
                  <a:pt x="295" y="131"/>
                  <a:pt x="285" y="124"/>
                  <a:pt x="276" y="119"/>
                </a:cubicBezTo>
                <a:cubicBezTo>
                  <a:pt x="286" y="50"/>
                  <a:pt x="286" y="50"/>
                  <a:pt x="286" y="50"/>
                </a:cubicBezTo>
                <a:cubicBezTo>
                  <a:pt x="310" y="60"/>
                  <a:pt x="332" y="74"/>
                  <a:pt x="350" y="92"/>
                </a:cubicBezTo>
                <a:cubicBezTo>
                  <a:pt x="369" y="111"/>
                  <a:pt x="383" y="132"/>
                  <a:pt x="392" y="156"/>
                </a:cubicBezTo>
                <a:close/>
                <a:moveTo>
                  <a:pt x="221" y="299"/>
                </a:moveTo>
                <a:cubicBezTo>
                  <a:pt x="200" y="299"/>
                  <a:pt x="181" y="291"/>
                  <a:pt x="166" y="276"/>
                </a:cubicBezTo>
                <a:cubicBezTo>
                  <a:pt x="151" y="261"/>
                  <a:pt x="143" y="242"/>
                  <a:pt x="143" y="221"/>
                </a:cubicBezTo>
                <a:cubicBezTo>
                  <a:pt x="143" y="200"/>
                  <a:pt x="151" y="181"/>
                  <a:pt x="166" y="166"/>
                </a:cubicBezTo>
                <a:cubicBezTo>
                  <a:pt x="181" y="151"/>
                  <a:pt x="201" y="143"/>
                  <a:pt x="221" y="143"/>
                </a:cubicBezTo>
                <a:cubicBezTo>
                  <a:pt x="241" y="143"/>
                  <a:pt x="261" y="151"/>
                  <a:pt x="276" y="166"/>
                </a:cubicBezTo>
                <a:cubicBezTo>
                  <a:pt x="291" y="181"/>
                  <a:pt x="299" y="200"/>
                  <a:pt x="299" y="221"/>
                </a:cubicBezTo>
                <a:cubicBezTo>
                  <a:pt x="299" y="242"/>
                  <a:pt x="291" y="261"/>
                  <a:pt x="276" y="276"/>
                </a:cubicBezTo>
                <a:cubicBezTo>
                  <a:pt x="261" y="291"/>
                  <a:pt x="242" y="299"/>
                  <a:pt x="221" y="299"/>
                </a:cubicBezTo>
                <a:close/>
                <a:moveTo>
                  <a:pt x="221" y="39"/>
                </a:moveTo>
                <a:cubicBezTo>
                  <a:pt x="234" y="39"/>
                  <a:pt x="246" y="40"/>
                  <a:pt x="258" y="42"/>
                </a:cubicBezTo>
                <a:cubicBezTo>
                  <a:pt x="248" y="108"/>
                  <a:pt x="248" y="108"/>
                  <a:pt x="248" y="108"/>
                </a:cubicBezTo>
                <a:cubicBezTo>
                  <a:pt x="230" y="104"/>
                  <a:pt x="212" y="104"/>
                  <a:pt x="194" y="108"/>
                </a:cubicBezTo>
                <a:cubicBezTo>
                  <a:pt x="184" y="42"/>
                  <a:pt x="184" y="42"/>
                  <a:pt x="184" y="42"/>
                </a:cubicBezTo>
                <a:cubicBezTo>
                  <a:pt x="196" y="40"/>
                  <a:pt x="208" y="39"/>
                  <a:pt x="221" y="39"/>
                </a:cubicBezTo>
                <a:close/>
                <a:moveTo>
                  <a:pt x="92" y="92"/>
                </a:moveTo>
                <a:cubicBezTo>
                  <a:pt x="110" y="74"/>
                  <a:pt x="132" y="60"/>
                  <a:pt x="156" y="50"/>
                </a:cubicBezTo>
                <a:cubicBezTo>
                  <a:pt x="166" y="119"/>
                  <a:pt x="166" y="119"/>
                  <a:pt x="166" y="119"/>
                </a:cubicBezTo>
                <a:cubicBezTo>
                  <a:pt x="157" y="124"/>
                  <a:pt x="147" y="131"/>
                  <a:pt x="139" y="139"/>
                </a:cubicBezTo>
                <a:cubicBezTo>
                  <a:pt x="131" y="147"/>
                  <a:pt x="124" y="157"/>
                  <a:pt x="118" y="167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9" y="132"/>
                  <a:pt x="73" y="111"/>
                  <a:pt x="92" y="92"/>
                </a:cubicBezTo>
                <a:close/>
                <a:moveTo>
                  <a:pt x="38" y="221"/>
                </a:moveTo>
                <a:cubicBezTo>
                  <a:pt x="38" y="209"/>
                  <a:pt x="40" y="196"/>
                  <a:pt x="42" y="184"/>
                </a:cubicBezTo>
                <a:cubicBezTo>
                  <a:pt x="108" y="194"/>
                  <a:pt x="108" y="194"/>
                  <a:pt x="108" y="194"/>
                </a:cubicBezTo>
                <a:cubicBezTo>
                  <a:pt x="106" y="203"/>
                  <a:pt x="105" y="212"/>
                  <a:pt x="105" y="221"/>
                </a:cubicBezTo>
                <a:cubicBezTo>
                  <a:pt x="105" y="230"/>
                  <a:pt x="106" y="239"/>
                  <a:pt x="108" y="248"/>
                </a:cubicBezTo>
                <a:cubicBezTo>
                  <a:pt x="42" y="258"/>
                  <a:pt x="42" y="258"/>
                  <a:pt x="42" y="258"/>
                </a:cubicBezTo>
                <a:cubicBezTo>
                  <a:pt x="40" y="246"/>
                  <a:pt x="38" y="234"/>
                  <a:pt x="38" y="221"/>
                </a:cubicBezTo>
                <a:close/>
                <a:moveTo>
                  <a:pt x="50" y="286"/>
                </a:moveTo>
                <a:cubicBezTo>
                  <a:pt x="118" y="276"/>
                  <a:pt x="118" y="276"/>
                  <a:pt x="118" y="276"/>
                </a:cubicBezTo>
                <a:cubicBezTo>
                  <a:pt x="124" y="286"/>
                  <a:pt x="131" y="295"/>
                  <a:pt x="139" y="303"/>
                </a:cubicBezTo>
                <a:cubicBezTo>
                  <a:pt x="147" y="312"/>
                  <a:pt x="156" y="318"/>
                  <a:pt x="166" y="324"/>
                </a:cubicBezTo>
                <a:cubicBezTo>
                  <a:pt x="156" y="392"/>
                  <a:pt x="156" y="392"/>
                  <a:pt x="156" y="392"/>
                </a:cubicBezTo>
                <a:cubicBezTo>
                  <a:pt x="132" y="383"/>
                  <a:pt x="110" y="369"/>
                  <a:pt x="92" y="350"/>
                </a:cubicBezTo>
                <a:cubicBezTo>
                  <a:pt x="73" y="332"/>
                  <a:pt x="59" y="310"/>
                  <a:pt x="50" y="286"/>
                </a:cubicBezTo>
                <a:close/>
                <a:moveTo>
                  <a:pt x="221" y="404"/>
                </a:moveTo>
                <a:cubicBezTo>
                  <a:pt x="208" y="404"/>
                  <a:pt x="196" y="403"/>
                  <a:pt x="184" y="400"/>
                </a:cubicBezTo>
                <a:cubicBezTo>
                  <a:pt x="194" y="334"/>
                  <a:pt x="194" y="334"/>
                  <a:pt x="194" y="334"/>
                </a:cubicBezTo>
                <a:cubicBezTo>
                  <a:pt x="203" y="336"/>
                  <a:pt x="212" y="337"/>
                  <a:pt x="221" y="337"/>
                </a:cubicBezTo>
                <a:cubicBezTo>
                  <a:pt x="221" y="337"/>
                  <a:pt x="221" y="337"/>
                  <a:pt x="221" y="337"/>
                </a:cubicBezTo>
                <a:cubicBezTo>
                  <a:pt x="230" y="337"/>
                  <a:pt x="239" y="336"/>
                  <a:pt x="248" y="334"/>
                </a:cubicBezTo>
                <a:cubicBezTo>
                  <a:pt x="258" y="400"/>
                  <a:pt x="258" y="400"/>
                  <a:pt x="258" y="400"/>
                </a:cubicBezTo>
                <a:cubicBezTo>
                  <a:pt x="246" y="403"/>
                  <a:pt x="234" y="404"/>
                  <a:pt x="221" y="404"/>
                </a:cubicBezTo>
                <a:close/>
                <a:moveTo>
                  <a:pt x="350" y="350"/>
                </a:moveTo>
                <a:cubicBezTo>
                  <a:pt x="332" y="369"/>
                  <a:pt x="310" y="383"/>
                  <a:pt x="286" y="392"/>
                </a:cubicBezTo>
                <a:cubicBezTo>
                  <a:pt x="276" y="324"/>
                  <a:pt x="276" y="324"/>
                  <a:pt x="276" y="324"/>
                </a:cubicBezTo>
                <a:cubicBezTo>
                  <a:pt x="286" y="318"/>
                  <a:pt x="295" y="312"/>
                  <a:pt x="303" y="303"/>
                </a:cubicBezTo>
                <a:cubicBezTo>
                  <a:pt x="312" y="295"/>
                  <a:pt x="318" y="286"/>
                  <a:pt x="324" y="27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83" y="310"/>
                  <a:pt x="369" y="332"/>
                  <a:pt x="350" y="3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4" name="Freeform 953"/>
          <p:cNvSpPr>
            <a:spLocks noEditPoints="1"/>
          </p:cNvSpPr>
          <p:nvPr userDrawn="1"/>
        </p:nvSpPr>
        <p:spPr bwMode="auto">
          <a:xfrm>
            <a:off x="7638606" y="2508632"/>
            <a:ext cx="348557" cy="345710"/>
          </a:xfrm>
          <a:custGeom>
            <a:avLst/>
            <a:gdLst>
              <a:gd name="T0" fmla="*/ 221 w 442"/>
              <a:gd name="T1" fmla="*/ 128 h 442"/>
              <a:gd name="T2" fmla="*/ 221 w 442"/>
              <a:gd name="T3" fmla="*/ 162 h 442"/>
              <a:gd name="T4" fmla="*/ 279 w 442"/>
              <a:gd name="T5" fmla="*/ 221 h 442"/>
              <a:gd name="T6" fmla="*/ 218 w 442"/>
              <a:gd name="T7" fmla="*/ 442 h 442"/>
              <a:gd name="T8" fmla="*/ 167 w 442"/>
              <a:gd name="T9" fmla="*/ 391 h 442"/>
              <a:gd name="T10" fmla="*/ 88 w 442"/>
              <a:gd name="T11" fmla="*/ 399 h 442"/>
              <a:gd name="T12" fmla="*/ 41 w 442"/>
              <a:gd name="T13" fmla="*/ 352 h 442"/>
              <a:gd name="T14" fmla="*/ 50 w 442"/>
              <a:gd name="T15" fmla="*/ 273 h 442"/>
              <a:gd name="T16" fmla="*/ 0 w 442"/>
              <a:gd name="T17" fmla="*/ 221 h 442"/>
              <a:gd name="T18" fmla="*/ 16 w 442"/>
              <a:gd name="T19" fmla="*/ 172 h 442"/>
              <a:gd name="T20" fmla="*/ 43 w 442"/>
              <a:gd name="T21" fmla="*/ 109 h 442"/>
              <a:gd name="T22" fmla="*/ 66 w 442"/>
              <a:gd name="T23" fmla="*/ 63 h 442"/>
              <a:gd name="T24" fmla="*/ 139 w 442"/>
              <a:gd name="T25" fmla="*/ 63 h 442"/>
              <a:gd name="T26" fmla="*/ 189 w 442"/>
              <a:gd name="T27" fmla="*/ 2 h 442"/>
              <a:gd name="T28" fmla="*/ 255 w 442"/>
              <a:gd name="T29" fmla="*/ 2 h 442"/>
              <a:gd name="T30" fmla="*/ 305 w 442"/>
              <a:gd name="T31" fmla="*/ 64 h 442"/>
              <a:gd name="T32" fmla="*/ 377 w 442"/>
              <a:gd name="T33" fmla="*/ 65 h 442"/>
              <a:gd name="T34" fmla="*/ 400 w 442"/>
              <a:gd name="T35" fmla="*/ 111 h 442"/>
              <a:gd name="T36" fmla="*/ 425 w 442"/>
              <a:gd name="T37" fmla="*/ 174 h 442"/>
              <a:gd name="T38" fmla="*/ 442 w 442"/>
              <a:gd name="T39" fmla="*/ 224 h 442"/>
              <a:gd name="T40" fmla="*/ 391 w 442"/>
              <a:gd name="T41" fmla="*/ 275 h 442"/>
              <a:gd name="T42" fmla="*/ 398 w 442"/>
              <a:gd name="T43" fmla="*/ 353 h 442"/>
              <a:gd name="T44" fmla="*/ 351 w 442"/>
              <a:gd name="T45" fmla="*/ 401 h 442"/>
              <a:gd name="T46" fmla="*/ 272 w 442"/>
              <a:gd name="T47" fmla="*/ 392 h 442"/>
              <a:gd name="T48" fmla="*/ 221 w 442"/>
              <a:gd name="T49" fmla="*/ 442 h 442"/>
              <a:gd name="T50" fmla="*/ 221 w 442"/>
              <a:gd name="T51" fmla="*/ 408 h 442"/>
              <a:gd name="T52" fmla="*/ 253 w 442"/>
              <a:gd name="T53" fmla="*/ 362 h 442"/>
              <a:gd name="T54" fmla="*/ 315 w 442"/>
              <a:gd name="T55" fmla="*/ 346 h 442"/>
              <a:gd name="T56" fmla="*/ 353 w 442"/>
              <a:gd name="T57" fmla="*/ 353 h 442"/>
              <a:gd name="T58" fmla="*/ 343 w 442"/>
              <a:gd name="T59" fmla="*/ 298 h 442"/>
              <a:gd name="T60" fmla="*/ 407 w 442"/>
              <a:gd name="T61" fmla="*/ 238 h 442"/>
              <a:gd name="T62" fmla="*/ 407 w 442"/>
              <a:gd name="T63" fmla="*/ 206 h 442"/>
              <a:gd name="T64" fmla="*/ 345 w 442"/>
              <a:gd name="T65" fmla="*/ 147 h 442"/>
              <a:gd name="T66" fmla="*/ 365 w 442"/>
              <a:gd name="T67" fmla="*/ 101 h 442"/>
              <a:gd name="T68" fmla="*/ 342 w 442"/>
              <a:gd name="T69" fmla="*/ 79 h 442"/>
              <a:gd name="T70" fmla="*/ 255 w 442"/>
              <a:gd name="T71" fmla="*/ 81 h 442"/>
              <a:gd name="T72" fmla="*/ 223 w 442"/>
              <a:gd name="T73" fmla="*/ 34 h 442"/>
              <a:gd name="T74" fmla="*/ 201 w 442"/>
              <a:gd name="T75" fmla="*/ 66 h 442"/>
              <a:gd name="T76" fmla="*/ 133 w 442"/>
              <a:gd name="T77" fmla="*/ 99 h 442"/>
              <a:gd name="T78" fmla="*/ 90 w 442"/>
              <a:gd name="T79" fmla="*/ 87 h 442"/>
              <a:gd name="T80" fmla="*/ 98 w 442"/>
              <a:gd name="T81" fmla="*/ 125 h 442"/>
              <a:gd name="T82" fmla="*/ 80 w 442"/>
              <a:gd name="T83" fmla="*/ 186 h 442"/>
              <a:gd name="T84" fmla="*/ 34 w 442"/>
              <a:gd name="T85" fmla="*/ 218 h 442"/>
              <a:gd name="T86" fmla="*/ 66 w 442"/>
              <a:gd name="T87" fmla="*/ 240 h 442"/>
              <a:gd name="T88" fmla="*/ 97 w 442"/>
              <a:gd name="T89" fmla="*/ 296 h 442"/>
              <a:gd name="T90" fmla="*/ 76 w 442"/>
              <a:gd name="T91" fmla="*/ 341 h 442"/>
              <a:gd name="T92" fmla="*/ 99 w 442"/>
              <a:gd name="T93" fmla="*/ 364 h 442"/>
              <a:gd name="T94" fmla="*/ 186 w 442"/>
              <a:gd name="T95" fmla="*/ 361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2" h="442">
                <a:moveTo>
                  <a:pt x="221" y="314"/>
                </a:moveTo>
                <a:cubicBezTo>
                  <a:pt x="170" y="314"/>
                  <a:pt x="128" y="272"/>
                  <a:pt x="128" y="221"/>
                </a:cubicBezTo>
                <a:cubicBezTo>
                  <a:pt x="128" y="170"/>
                  <a:pt x="170" y="128"/>
                  <a:pt x="221" y="128"/>
                </a:cubicBezTo>
                <a:cubicBezTo>
                  <a:pt x="272" y="128"/>
                  <a:pt x="313" y="170"/>
                  <a:pt x="313" y="221"/>
                </a:cubicBezTo>
                <a:cubicBezTo>
                  <a:pt x="313" y="272"/>
                  <a:pt x="272" y="314"/>
                  <a:pt x="221" y="314"/>
                </a:cubicBezTo>
                <a:close/>
                <a:moveTo>
                  <a:pt x="221" y="162"/>
                </a:moveTo>
                <a:cubicBezTo>
                  <a:pt x="188" y="162"/>
                  <a:pt x="162" y="189"/>
                  <a:pt x="162" y="221"/>
                </a:cubicBezTo>
                <a:cubicBezTo>
                  <a:pt x="162" y="253"/>
                  <a:pt x="188" y="280"/>
                  <a:pt x="221" y="280"/>
                </a:cubicBezTo>
                <a:cubicBezTo>
                  <a:pt x="253" y="280"/>
                  <a:pt x="279" y="253"/>
                  <a:pt x="279" y="221"/>
                </a:cubicBezTo>
                <a:cubicBezTo>
                  <a:pt x="279" y="189"/>
                  <a:pt x="253" y="162"/>
                  <a:pt x="221" y="162"/>
                </a:cubicBezTo>
                <a:close/>
                <a:moveTo>
                  <a:pt x="221" y="442"/>
                </a:moveTo>
                <a:cubicBezTo>
                  <a:pt x="218" y="442"/>
                  <a:pt x="218" y="442"/>
                  <a:pt x="218" y="442"/>
                </a:cubicBezTo>
                <a:cubicBezTo>
                  <a:pt x="201" y="442"/>
                  <a:pt x="187" y="440"/>
                  <a:pt x="186" y="440"/>
                </a:cubicBezTo>
                <a:cubicBezTo>
                  <a:pt x="179" y="439"/>
                  <a:pt x="173" y="433"/>
                  <a:pt x="171" y="426"/>
                </a:cubicBezTo>
                <a:cubicBezTo>
                  <a:pt x="167" y="391"/>
                  <a:pt x="167" y="391"/>
                  <a:pt x="167" y="391"/>
                </a:cubicBezTo>
                <a:cubicBezTo>
                  <a:pt x="156" y="388"/>
                  <a:pt x="146" y="384"/>
                  <a:pt x="136" y="378"/>
                </a:cubicBezTo>
                <a:cubicBezTo>
                  <a:pt x="109" y="399"/>
                  <a:pt x="109" y="399"/>
                  <a:pt x="109" y="399"/>
                </a:cubicBezTo>
                <a:cubicBezTo>
                  <a:pt x="103" y="403"/>
                  <a:pt x="94" y="403"/>
                  <a:pt x="88" y="399"/>
                </a:cubicBezTo>
                <a:cubicBezTo>
                  <a:pt x="88" y="398"/>
                  <a:pt x="76" y="389"/>
                  <a:pt x="64" y="377"/>
                </a:cubicBezTo>
                <a:cubicBezTo>
                  <a:pt x="63" y="376"/>
                  <a:pt x="63" y="376"/>
                  <a:pt x="63" y="376"/>
                </a:cubicBezTo>
                <a:cubicBezTo>
                  <a:pt x="51" y="364"/>
                  <a:pt x="42" y="352"/>
                  <a:pt x="41" y="352"/>
                </a:cubicBezTo>
                <a:cubicBezTo>
                  <a:pt x="37" y="345"/>
                  <a:pt x="37" y="337"/>
                  <a:pt x="41" y="331"/>
                </a:cubicBezTo>
                <a:cubicBezTo>
                  <a:pt x="62" y="303"/>
                  <a:pt x="62" y="303"/>
                  <a:pt x="62" y="303"/>
                </a:cubicBezTo>
                <a:cubicBezTo>
                  <a:pt x="57" y="293"/>
                  <a:pt x="53" y="283"/>
                  <a:pt x="50" y="273"/>
                </a:cubicBezTo>
                <a:cubicBezTo>
                  <a:pt x="16" y="268"/>
                  <a:pt x="16" y="268"/>
                  <a:pt x="16" y="268"/>
                </a:cubicBezTo>
                <a:cubicBezTo>
                  <a:pt x="9" y="267"/>
                  <a:pt x="3" y="261"/>
                  <a:pt x="2" y="253"/>
                </a:cubicBezTo>
                <a:cubicBezTo>
                  <a:pt x="2" y="252"/>
                  <a:pt x="0" y="238"/>
                  <a:pt x="0" y="221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02"/>
                  <a:pt x="2" y="187"/>
                  <a:pt x="2" y="186"/>
                </a:cubicBezTo>
                <a:cubicBezTo>
                  <a:pt x="3" y="179"/>
                  <a:pt x="9" y="173"/>
                  <a:pt x="16" y="172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4" y="156"/>
                  <a:pt x="58" y="146"/>
                  <a:pt x="64" y="137"/>
                </a:cubicBezTo>
                <a:cubicBezTo>
                  <a:pt x="43" y="109"/>
                  <a:pt x="43" y="109"/>
                  <a:pt x="43" y="109"/>
                </a:cubicBezTo>
                <a:cubicBezTo>
                  <a:pt x="38" y="103"/>
                  <a:pt x="38" y="95"/>
                  <a:pt x="43" y="89"/>
                </a:cubicBezTo>
                <a:cubicBezTo>
                  <a:pt x="44" y="88"/>
                  <a:pt x="53" y="77"/>
                  <a:pt x="64" y="65"/>
                </a:cubicBezTo>
                <a:cubicBezTo>
                  <a:pt x="66" y="63"/>
                  <a:pt x="66" y="63"/>
                  <a:pt x="66" y="63"/>
                </a:cubicBezTo>
                <a:cubicBezTo>
                  <a:pt x="78" y="51"/>
                  <a:pt x="90" y="42"/>
                  <a:pt x="90" y="42"/>
                </a:cubicBezTo>
                <a:cubicBezTo>
                  <a:pt x="96" y="37"/>
                  <a:pt x="105" y="37"/>
                  <a:pt x="111" y="42"/>
                </a:cubicBezTo>
                <a:cubicBezTo>
                  <a:pt x="139" y="63"/>
                  <a:pt x="139" y="63"/>
                  <a:pt x="139" y="63"/>
                </a:cubicBezTo>
                <a:cubicBezTo>
                  <a:pt x="149" y="57"/>
                  <a:pt x="159" y="53"/>
                  <a:pt x="169" y="50"/>
                </a:cubicBezTo>
                <a:cubicBezTo>
                  <a:pt x="174" y="16"/>
                  <a:pt x="174" y="16"/>
                  <a:pt x="174" y="16"/>
                </a:cubicBezTo>
                <a:cubicBezTo>
                  <a:pt x="175" y="9"/>
                  <a:pt x="181" y="3"/>
                  <a:pt x="189" y="2"/>
                </a:cubicBezTo>
                <a:cubicBezTo>
                  <a:pt x="189" y="2"/>
                  <a:pt x="204" y="0"/>
                  <a:pt x="221" y="0"/>
                </a:cubicBezTo>
                <a:cubicBezTo>
                  <a:pt x="223" y="0"/>
                  <a:pt x="223" y="0"/>
                  <a:pt x="223" y="0"/>
                </a:cubicBezTo>
                <a:cubicBezTo>
                  <a:pt x="240" y="0"/>
                  <a:pt x="255" y="2"/>
                  <a:pt x="255" y="2"/>
                </a:cubicBezTo>
                <a:cubicBezTo>
                  <a:pt x="263" y="3"/>
                  <a:pt x="269" y="9"/>
                  <a:pt x="270" y="16"/>
                </a:cubicBezTo>
                <a:cubicBezTo>
                  <a:pt x="275" y="51"/>
                  <a:pt x="275" y="51"/>
                  <a:pt x="275" y="51"/>
                </a:cubicBezTo>
                <a:cubicBezTo>
                  <a:pt x="285" y="54"/>
                  <a:pt x="295" y="59"/>
                  <a:pt x="305" y="64"/>
                </a:cubicBezTo>
                <a:cubicBezTo>
                  <a:pt x="333" y="43"/>
                  <a:pt x="333" y="43"/>
                  <a:pt x="333" y="43"/>
                </a:cubicBezTo>
                <a:cubicBezTo>
                  <a:pt x="339" y="39"/>
                  <a:pt x="347" y="39"/>
                  <a:pt x="353" y="43"/>
                </a:cubicBezTo>
                <a:cubicBezTo>
                  <a:pt x="354" y="44"/>
                  <a:pt x="365" y="53"/>
                  <a:pt x="377" y="65"/>
                </a:cubicBezTo>
                <a:cubicBezTo>
                  <a:pt x="379" y="67"/>
                  <a:pt x="379" y="67"/>
                  <a:pt x="379" y="67"/>
                </a:cubicBezTo>
                <a:cubicBezTo>
                  <a:pt x="391" y="78"/>
                  <a:pt x="400" y="90"/>
                  <a:pt x="400" y="91"/>
                </a:cubicBezTo>
                <a:cubicBezTo>
                  <a:pt x="405" y="97"/>
                  <a:pt x="405" y="105"/>
                  <a:pt x="400" y="111"/>
                </a:cubicBezTo>
                <a:cubicBezTo>
                  <a:pt x="379" y="139"/>
                  <a:pt x="379" y="139"/>
                  <a:pt x="379" y="139"/>
                </a:cubicBezTo>
                <a:cubicBezTo>
                  <a:pt x="384" y="149"/>
                  <a:pt x="389" y="159"/>
                  <a:pt x="392" y="170"/>
                </a:cubicBezTo>
                <a:cubicBezTo>
                  <a:pt x="425" y="174"/>
                  <a:pt x="425" y="174"/>
                  <a:pt x="425" y="174"/>
                </a:cubicBezTo>
                <a:cubicBezTo>
                  <a:pt x="433" y="175"/>
                  <a:pt x="439" y="181"/>
                  <a:pt x="440" y="189"/>
                </a:cubicBezTo>
                <a:cubicBezTo>
                  <a:pt x="440" y="190"/>
                  <a:pt x="442" y="204"/>
                  <a:pt x="442" y="221"/>
                </a:cubicBezTo>
                <a:cubicBezTo>
                  <a:pt x="442" y="224"/>
                  <a:pt x="442" y="224"/>
                  <a:pt x="442" y="224"/>
                </a:cubicBezTo>
                <a:cubicBezTo>
                  <a:pt x="442" y="240"/>
                  <a:pt x="440" y="255"/>
                  <a:pt x="440" y="256"/>
                </a:cubicBezTo>
                <a:cubicBezTo>
                  <a:pt x="439" y="263"/>
                  <a:pt x="433" y="269"/>
                  <a:pt x="425" y="270"/>
                </a:cubicBezTo>
                <a:cubicBezTo>
                  <a:pt x="391" y="275"/>
                  <a:pt x="391" y="275"/>
                  <a:pt x="391" y="275"/>
                </a:cubicBezTo>
                <a:cubicBezTo>
                  <a:pt x="388" y="286"/>
                  <a:pt x="383" y="296"/>
                  <a:pt x="378" y="306"/>
                </a:cubicBezTo>
                <a:cubicBezTo>
                  <a:pt x="399" y="333"/>
                  <a:pt x="399" y="333"/>
                  <a:pt x="399" y="333"/>
                </a:cubicBezTo>
                <a:cubicBezTo>
                  <a:pt x="403" y="339"/>
                  <a:pt x="403" y="347"/>
                  <a:pt x="398" y="353"/>
                </a:cubicBezTo>
                <a:cubicBezTo>
                  <a:pt x="398" y="354"/>
                  <a:pt x="389" y="366"/>
                  <a:pt x="377" y="377"/>
                </a:cubicBezTo>
                <a:cubicBezTo>
                  <a:pt x="375" y="379"/>
                  <a:pt x="375" y="379"/>
                  <a:pt x="375" y="379"/>
                </a:cubicBezTo>
                <a:cubicBezTo>
                  <a:pt x="363" y="391"/>
                  <a:pt x="352" y="400"/>
                  <a:pt x="351" y="401"/>
                </a:cubicBezTo>
                <a:cubicBezTo>
                  <a:pt x="345" y="405"/>
                  <a:pt x="337" y="405"/>
                  <a:pt x="331" y="401"/>
                </a:cubicBezTo>
                <a:cubicBezTo>
                  <a:pt x="303" y="380"/>
                  <a:pt x="303" y="380"/>
                  <a:pt x="303" y="380"/>
                </a:cubicBezTo>
                <a:cubicBezTo>
                  <a:pt x="293" y="385"/>
                  <a:pt x="283" y="389"/>
                  <a:pt x="272" y="392"/>
                </a:cubicBezTo>
                <a:cubicBezTo>
                  <a:pt x="267" y="426"/>
                  <a:pt x="267" y="426"/>
                  <a:pt x="267" y="426"/>
                </a:cubicBezTo>
                <a:cubicBezTo>
                  <a:pt x="266" y="433"/>
                  <a:pt x="260" y="439"/>
                  <a:pt x="253" y="440"/>
                </a:cubicBezTo>
                <a:cubicBezTo>
                  <a:pt x="252" y="440"/>
                  <a:pt x="237" y="442"/>
                  <a:pt x="221" y="442"/>
                </a:cubicBezTo>
                <a:close/>
                <a:moveTo>
                  <a:pt x="203" y="408"/>
                </a:moveTo>
                <a:cubicBezTo>
                  <a:pt x="208" y="408"/>
                  <a:pt x="213" y="408"/>
                  <a:pt x="218" y="408"/>
                </a:cubicBezTo>
                <a:cubicBezTo>
                  <a:pt x="221" y="408"/>
                  <a:pt x="221" y="408"/>
                  <a:pt x="221" y="408"/>
                </a:cubicBezTo>
                <a:cubicBezTo>
                  <a:pt x="226" y="408"/>
                  <a:pt x="231" y="408"/>
                  <a:pt x="236" y="408"/>
                </a:cubicBezTo>
                <a:cubicBezTo>
                  <a:pt x="240" y="376"/>
                  <a:pt x="240" y="376"/>
                  <a:pt x="240" y="376"/>
                </a:cubicBezTo>
                <a:cubicBezTo>
                  <a:pt x="241" y="369"/>
                  <a:pt x="246" y="363"/>
                  <a:pt x="253" y="362"/>
                </a:cubicBezTo>
                <a:cubicBezTo>
                  <a:pt x="268" y="358"/>
                  <a:pt x="282" y="353"/>
                  <a:pt x="295" y="345"/>
                </a:cubicBezTo>
                <a:cubicBezTo>
                  <a:pt x="299" y="342"/>
                  <a:pt x="304" y="342"/>
                  <a:pt x="308" y="343"/>
                </a:cubicBezTo>
                <a:cubicBezTo>
                  <a:pt x="311" y="343"/>
                  <a:pt x="313" y="345"/>
                  <a:pt x="315" y="346"/>
                </a:cubicBezTo>
                <a:cubicBezTo>
                  <a:pt x="340" y="365"/>
                  <a:pt x="340" y="365"/>
                  <a:pt x="340" y="365"/>
                </a:cubicBezTo>
                <a:cubicBezTo>
                  <a:pt x="344" y="362"/>
                  <a:pt x="347" y="359"/>
                  <a:pt x="351" y="355"/>
                </a:cubicBezTo>
                <a:cubicBezTo>
                  <a:pt x="353" y="353"/>
                  <a:pt x="353" y="353"/>
                  <a:pt x="353" y="353"/>
                </a:cubicBezTo>
                <a:cubicBezTo>
                  <a:pt x="357" y="350"/>
                  <a:pt x="360" y="346"/>
                  <a:pt x="363" y="342"/>
                </a:cubicBezTo>
                <a:cubicBezTo>
                  <a:pt x="344" y="317"/>
                  <a:pt x="344" y="317"/>
                  <a:pt x="344" y="317"/>
                </a:cubicBezTo>
                <a:cubicBezTo>
                  <a:pt x="340" y="311"/>
                  <a:pt x="340" y="304"/>
                  <a:pt x="343" y="298"/>
                </a:cubicBezTo>
                <a:cubicBezTo>
                  <a:pt x="351" y="285"/>
                  <a:pt x="357" y="271"/>
                  <a:pt x="361" y="257"/>
                </a:cubicBezTo>
                <a:cubicBezTo>
                  <a:pt x="362" y="250"/>
                  <a:pt x="368" y="244"/>
                  <a:pt x="375" y="243"/>
                </a:cubicBezTo>
                <a:cubicBezTo>
                  <a:pt x="407" y="238"/>
                  <a:pt x="407" y="238"/>
                  <a:pt x="407" y="238"/>
                </a:cubicBezTo>
                <a:cubicBezTo>
                  <a:pt x="408" y="234"/>
                  <a:pt x="408" y="229"/>
                  <a:pt x="408" y="224"/>
                </a:cubicBezTo>
                <a:cubicBezTo>
                  <a:pt x="408" y="221"/>
                  <a:pt x="408" y="221"/>
                  <a:pt x="408" y="221"/>
                </a:cubicBezTo>
                <a:cubicBezTo>
                  <a:pt x="408" y="216"/>
                  <a:pt x="408" y="211"/>
                  <a:pt x="407" y="206"/>
                </a:cubicBezTo>
                <a:cubicBezTo>
                  <a:pt x="376" y="202"/>
                  <a:pt x="376" y="202"/>
                  <a:pt x="376" y="202"/>
                </a:cubicBezTo>
                <a:cubicBezTo>
                  <a:pt x="369" y="201"/>
                  <a:pt x="363" y="196"/>
                  <a:pt x="362" y="189"/>
                </a:cubicBezTo>
                <a:cubicBezTo>
                  <a:pt x="358" y="174"/>
                  <a:pt x="353" y="160"/>
                  <a:pt x="345" y="147"/>
                </a:cubicBezTo>
                <a:cubicBezTo>
                  <a:pt x="344" y="146"/>
                  <a:pt x="343" y="145"/>
                  <a:pt x="343" y="143"/>
                </a:cubicBezTo>
                <a:cubicBezTo>
                  <a:pt x="341" y="138"/>
                  <a:pt x="342" y="132"/>
                  <a:pt x="345" y="127"/>
                </a:cubicBezTo>
                <a:cubicBezTo>
                  <a:pt x="365" y="101"/>
                  <a:pt x="365" y="101"/>
                  <a:pt x="365" y="101"/>
                </a:cubicBezTo>
                <a:cubicBezTo>
                  <a:pt x="362" y="98"/>
                  <a:pt x="359" y="94"/>
                  <a:pt x="355" y="91"/>
                </a:cubicBezTo>
                <a:cubicBezTo>
                  <a:pt x="353" y="89"/>
                  <a:pt x="353" y="89"/>
                  <a:pt x="353" y="89"/>
                </a:cubicBezTo>
                <a:cubicBezTo>
                  <a:pt x="349" y="85"/>
                  <a:pt x="345" y="81"/>
                  <a:pt x="342" y="79"/>
                </a:cubicBezTo>
                <a:cubicBezTo>
                  <a:pt x="317" y="98"/>
                  <a:pt x="317" y="98"/>
                  <a:pt x="317" y="98"/>
                </a:cubicBezTo>
                <a:cubicBezTo>
                  <a:pt x="311" y="102"/>
                  <a:pt x="302" y="102"/>
                  <a:pt x="296" y="98"/>
                </a:cubicBezTo>
                <a:cubicBezTo>
                  <a:pt x="284" y="90"/>
                  <a:pt x="270" y="84"/>
                  <a:pt x="255" y="81"/>
                </a:cubicBezTo>
                <a:cubicBezTo>
                  <a:pt x="249" y="79"/>
                  <a:pt x="244" y="74"/>
                  <a:pt x="243" y="6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234" y="34"/>
                  <a:pt x="229" y="34"/>
                  <a:pt x="223" y="34"/>
                </a:cubicBezTo>
                <a:cubicBezTo>
                  <a:pt x="221" y="34"/>
                  <a:pt x="221" y="34"/>
                  <a:pt x="221" y="34"/>
                </a:cubicBezTo>
                <a:cubicBezTo>
                  <a:pt x="215" y="34"/>
                  <a:pt x="210" y="34"/>
                  <a:pt x="206" y="34"/>
                </a:cubicBezTo>
                <a:cubicBezTo>
                  <a:pt x="201" y="66"/>
                  <a:pt x="201" y="66"/>
                  <a:pt x="201" y="66"/>
                </a:cubicBezTo>
                <a:cubicBezTo>
                  <a:pt x="200" y="74"/>
                  <a:pt x="194" y="79"/>
                  <a:pt x="187" y="81"/>
                </a:cubicBezTo>
                <a:cubicBezTo>
                  <a:pt x="173" y="84"/>
                  <a:pt x="159" y="90"/>
                  <a:pt x="146" y="97"/>
                </a:cubicBezTo>
                <a:cubicBezTo>
                  <a:pt x="142" y="100"/>
                  <a:pt x="137" y="100"/>
                  <a:pt x="133" y="99"/>
                </a:cubicBezTo>
                <a:cubicBezTo>
                  <a:pt x="131" y="99"/>
                  <a:pt x="128" y="97"/>
                  <a:pt x="126" y="96"/>
                </a:cubicBezTo>
                <a:cubicBezTo>
                  <a:pt x="101" y="77"/>
                  <a:pt x="101" y="77"/>
                  <a:pt x="101" y="77"/>
                </a:cubicBezTo>
                <a:cubicBezTo>
                  <a:pt x="98" y="80"/>
                  <a:pt x="94" y="83"/>
                  <a:pt x="90" y="87"/>
                </a:cubicBezTo>
                <a:cubicBezTo>
                  <a:pt x="88" y="89"/>
                  <a:pt x="88" y="89"/>
                  <a:pt x="88" y="89"/>
                </a:cubicBezTo>
                <a:cubicBezTo>
                  <a:pt x="85" y="93"/>
                  <a:pt x="81" y="96"/>
                  <a:pt x="78" y="100"/>
                </a:cubicBezTo>
                <a:cubicBezTo>
                  <a:pt x="98" y="125"/>
                  <a:pt x="98" y="125"/>
                  <a:pt x="98" y="125"/>
                </a:cubicBezTo>
                <a:cubicBezTo>
                  <a:pt x="102" y="131"/>
                  <a:pt x="102" y="138"/>
                  <a:pt x="99" y="144"/>
                </a:cubicBezTo>
                <a:cubicBezTo>
                  <a:pt x="98" y="145"/>
                  <a:pt x="98" y="145"/>
                  <a:pt x="98" y="146"/>
                </a:cubicBezTo>
                <a:cubicBezTo>
                  <a:pt x="90" y="158"/>
                  <a:pt x="84" y="172"/>
                  <a:pt x="80" y="186"/>
                </a:cubicBezTo>
                <a:cubicBezTo>
                  <a:pt x="79" y="193"/>
                  <a:pt x="73" y="198"/>
                  <a:pt x="66" y="199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08"/>
                  <a:pt x="34" y="213"/>
                  <a:pt x="34" y="218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4" y="226"/>
                  <a:pt x="34" y="232"/>
                  <a:pt x="34" y="236"/>
                </a:cubicBezTo>
                <a:cubicBezTo>
                  <a:pt x="66" y="240"/>
                  <a:pt x="66" y="240"/>
                  <a:pt x="66" y="240"/>
                </a:cubicBezTo>
                <a:cubicBezTo>
                  <a:pt x="73" y="241"/>
                  <a:pt x="79" y="247"/>
                  <a:pt x="80" y="255"/>
                </a:cubicBezTo>
                <a:cubicBezTo>
                  <a:pt x="80" y="255"/>
                  <a:pt x="80" y="255"/>
                  <a:pt x="80" y="256"/>
                </a:cubicBezTo>
                <a:cubicBezTo>
                  <a:pt x="84" y="270"/>
                  <a:pt x="89" y="283"/>
                  <a:pt x="97" y="296"/>
                </a:cubicBezTo>
                <a:cubicBezTo>
                  <a:pt x="100" y="300"/>
                  <a:pt x="100" y="305"/>
                  <a:pt x="99" y="310"/>
                </a:cubicBezTo>
                <a:cubicBezTo>
                  <a:pt x="98" y="312"/>
                  <a:pt x="97" y="314"/>
                  <a:pt x="95" y="316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9" y="344"/>
                  <a:pt x="83" y="348"/>
                  <a:pt x="87" y="352"/>
                </a:cubicBezTo>
                <a:cubicBezTo>
                  <a:pt x="88" y="353"/>
                  <a:pt x="88" y="353"/>
                  <a:pt x="88" y="353"/>
                </a:cubicBezTo>
                <a:cubicBezTo>
                  <a:pt x="92" y="357"/>
                  <a:pt x="96" y="361"/>
                  <a:pt x="99" y="364"/>
                </a:cubicBezTo>
                <a:cubicBezTo>
                  <a:pt x="125" y="344"/>
                  <a:pt x="125" y="344"/>
                  <a:pt x="125" y="344"/>
                </a:cubicBezTo>
                <a:cubicBezTo>
                  <a:pt x="131" y="339"/>
                  <a:pt x="140" y="340"/>
                  <a:pt x="146" y="345"/>
                </a:cubicBezTo>
                <a:cubicBezTo>
                  <a:pt x="159" y="352"/>
                  <a:pt x="172" y="358"/>
                  <a:pt x="186" y="361"/>
                </a:cubicBezTo>
                <a:cubicBezTo>
                  <a:pt x="193" y="363"/>
                  <a:pt x="198" y="369"/>
                  <a:pt x="199" y="376"/>
                </a:cubicBezTo>
                <a:lnTo>
                  <a:pt x="203" y="4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5" name="Freeform 1059"/>
          <p:cNvSpPr>
            <a:spLocks noEditPoints="1"/>
          </p:cNvSpPr>
          <p:nvPr userDrawn="1"/>
        </p:nvSpPr>
        <p:spPr bwMode="auto">
          <a:xfrm>
            <a:off x="3335950" y="2522024"/>
            <a:ext cx="312306" cy="318926"/>
          </a:xfrm>
          <a:custGeom>
            <a:avLst/>
            <a:gdLst>
              <a:gd name="T0" fmla="*/ 377 w 404"/>
              <a:gd name="T1" fmla="*/ 132 h 415"/>
              <a:gd name="T2" fmla="*/ 404 w 404"/>
              <a:gd name="T3" fmla="*/ 78 h 415"/>
              <a:gd name="T4" fmla="*/ 374 w 404"/>
              <a:gd name="T5" fmla="*/ 20 h 415"/>
              <a:gd name="T6" fmla="*/ 373 w 404"/>
              <a:gd name="T7" fmla="*/ 20 h 415"/>
              <a:gd name="T8" fmla="*/ 315 w 404"/>
              <a:gd name="T9" fmla="*/ 2 h 415"/>
              <a:gd name="T10" fmla="*/ 268 w 404"/>
              <a:gd name="T11" fmla="*/ 32 h 415"/>
              <a:gd name="T12" fmla="*/ 202 w 404"/>
              <a:gd name="T13" fmla="*/ 21 h 415"/>
              <a:gd name="T14" fmla="*/ 136 w 404"/>
              <a:gd name="T15" fmla="*/ 32 h 415"/>
              <a:gd name="T16" fmla="*/ 89 w 404"/>
              <a:gd name="T17" fmla="*/ 2 h 415"/>
              <a:gd name="T18" fmla="*/ 31 w 404"/>
              <a:gd name="T19" fmla="*/ 20 h 415"/>
              <a:gd name="T20" fmla="*/ 30 w 404"/>
              <a:gd name="T21" fmla="*/ 20 h 415"/>
              <a:gd name="T22" fmla="*/ 0 w 404"/>
              <a:gd name="T23" fmla="*/ 78 h 415"/>
              <a:gd name="T24" fmla="*/ 27 w 404"/>
              <a:gd name="T25" fmla="*/ 132 h 415"/>
              <a:gd name="T26" fmla="*/ 8 w 404"/>
              <a:gd name="T27" fmla="*/ 214 h 415"/>
              <a:gd name="T28" fmla="*/ 56 w 404"/>
              <a:gd name="T29" fmla="*/ 342 h 415"/>
              <a:gd name="T30" fmla="*/ 56 w 404"/>
              <a:gd name="T31" fmla="*/ 343 h 415"/>
              <a:gd name="T32" fmla="*/ 28 w 404"/>
              <a:gd name="T33" fmla="*/ 385 h 415"/>
              <a:gd name="T34" fmla="*/ 33 w 404"/>
              <a:gd name="T35" fmla="*/ 411 h 415"/>
              <a:gd name="T36" fmla="*/ 44 w 404"/>
              <a:gd name="T37" fmla="*/ 415 h 415"/>
              <a:gd name="T38" fmla="*/ 60 w 404"/>
              <a:gd name="T39" fmla="*/ 406 h 415"/>
              <a:gd name="T40" fmla="*/ 85 w 404"/>
              <a:gd name="T41" fmla="*/ 368 h 415"/>
              <a:gd name="T42" fmla="*/ 202 w 404"/>
              <a:gd name="T43" fmla="*/ 408 h 415"/>
              <a:gd name="T44" fmla="*/ 320 w 404"/>
              <a:gd name="T45" fmla="*/ 368 h 415"/>
              <a:gd name="T46" fmla="*/ 345 w 404"/>
              <a:gd name="T47" fmla="*/ 406 h 415"/>
              <a:gd name="T48" fmla="*/ 361 w 404"/>
              <a:gd name="T49" fmla="*/ 415 h 415"/>
              <a:gd name="T50" fmla="*/ 372 w 404"/>
              <a:gd name="T51" fmla="*/ 411 h 415"/>
              <a:gd name="T52" fmla="*/ 377 w 404"/>
              <a:gd name="T53" fmla="*/ 385 h 415"/>
              <a:gd name="T54" fmla="*/ 349 w 404"/>
              <a:gd name="T55" fmla="*/ 343 h 415"/>
              <a:gd name="T56" fmla="*/ 348 w 404"/>
              <a:gd name="T57" fmla="*/ 341 h 415"/>
              <a:gd name="T58" fmla="*/ 395 w 404"/>
              <a:gd name="T59" fmla="*/ 214 h 415"/>
              <a:gd name="T60" fmla="*/ 377 w 404"/>
              <a:gd name="T61" fmla="*/ 132 h 415"/>
              <a:gd name="T62" fmla="*/ 322 w 404"/>
              <a:gd name="T63" fmla="*/ 40 h 415"/>
              <a:gd name="T64" fmla="*/ 349 w 404"/>
              <a:gd name="T65" fmla="*/ 50 h 415"/>
              <a:gd name="T66" fmla="*/ 365 w 404"/>
              <a:gd name="T67" fmla="*/ 77 h 415"/>
              <a:gd name="T68" fmla="*/ 356 w 404"/>
              <a:gd name="T69" fmla="*/ 98 h 415"/>
              <a:gd name="T70" fmla="*/ 304 w 404"/>
              <a:gd name="T71" fmla="*/ 50 h 415"/>
              <a:gd name="T72" fmla="*/ 322 w 404"/>
              <a:gd name="T73" fmla="*/ 40 h 415"/>
              <a:gd name="T74" fmla="*/ 38 w 404"/>
              <a:gd name="T75" fmla="*/ 77 h 415"/>
              <a:gd name="T76" fmla="*/ 55 w 404"/>
              <a:gd name="T77" fmla="*/ 50 h 415"/>
              <a:gd name="T78" fmla="*/ 82 w 404"/>
              <a:gd name="T79" fmla="*/ 40 h 415"/>
              <a:gd name="T80" fmla="*/ 100 w 404"/>
              <a:gd name="T81" fmla="*/ 50 h 415"/>
              <a:gd name="T82" fmla="*/ 47 w 404"/>
              <a:gd name="T83" fmla="*/ 98 h 415"/>
              <a:gd name="T84" fmla="*/ 38 w 404"/>
              <a:gd name="T85" fmla="*/ 77 h 415"/>
              <a:gd name="T86" fmla="*/ 202 w 404"/>
              <a:gd name="T87" fmla="*/ 370 h 415"/>
              <a:gd name="T88" fmla="*/ 47 w 404"/>
              <a:gd name="T89" fmla="*/ 214 h 415"/>
              <a:gd name="T90" fmla="*/ 202 w 404"/>
              <a:gd name="T91" fmla="*/ 59 h 415"/>
              <a:gd name="T92" fmla="*/ 357 w 404"/>
              <a:gd name="T93" fmla="*/ 214 h 415"/>
              <a:gd name="T94" fmla="*/ 202 w 404"/>
              <a:gd name="T95" fmla="*/ 370 h 415"/>
              <a:gd name="T96" fmla="*/ 272 w 404"/>
              <a:gd name="T97" fmla="*/ 257 h 415"/>
              <a:gd name="T98" fmla="*/ 271 w 404"/>
              <a:gd name="T99" fmla="*/ 284 h 415"/>
              <a:gd name="T100" fmla="*/ 258 w 404"/>
              <a:gd name="T101" fmla="*/ 290 h 415"/>
              <a:gd name="T102" fmla="*/ 244 w 404"/>
              <a:gd name="T103" fmla="*/ 284 h 415"/>
              <a:gd name="T104" fmla="*/ 188 w 404"/>
              <a:gd name="T105" fmla="*/ 228 h 415"/>
              <a:gd name="T106" fmla="*/ 183 w 404"/>
              <a:gd name="T107" fmla="*/ 214 h 415"/>
              <a:gd name="T108" fmla="*/ 183 w 404"/>
              <a:gd name="T109" fmla="*/ 111 h 415"/>
              <a:gd name="T110" fmla="*/ 202 w 404"/>
              <a:gd name="T111" fmla="*/ 92 h 415"/>
              <a:gd name="T112" fmla="*/ 221 w 404"/>
              <a:gd name="T113" fmla="*/ 111 h 415"/>
              <a:gd name="T114" fmla="*/ 221 w 404"/>
              <a:gd name="T115" fmla="*/ 207 h 415"/>
              <a:gd name="T116" fmla="*/ 272 w 404"/>
              <a:gd name="T117" fmla="*/ 25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4" h="415">
                <a:moveTo>
                  <a:pt x="377" y="132"/>
                </a:moveTo>
                <a:cubicBezTo>
                  <a:pt x="382" y="127"/>
                  <a:pt x="403" y="107"/>
                  <a:pt x="404" y="78"/>
                </a:cubicBezTo>
                <a:cubicBezTo>
                  <a:pt x="404" y="57"/>
                  <a:pt x="394" y="38"/>
                  <a:pt x="374" y="20"/>
                </a:cubicBezTo>
                <a:cubicBezTo>
                  <a:pt x="374" y="20"/>
                  <a:pt x="374" y="20"/>
                  <a:pt x="373" y="20"/>
                </a:cubicBezTo>
                <a:cubicBezTo>
                  <a:pt x="349" y="1"/>
                  <a:pt x="328" y="0"/>
                  <a:pt x="315" y="2"/>
                </a:cubicBezTo>
                <a:cubicBezTo>
                  <a:pt x="291" y="7"/>
                  <a:pt x="275" y="23"/>
                  <a:pt x="268" y="32"/>
                </a:cubicBezTo>
                <a:cubicBezTo>
                  <a:pt x="248" y="25"/>
                  <a:pt x="225" y="21"/>
                  <a:pt x="202" y="21"/>
                </a:cubicBezTo>
                <a:cubicBezTo>
                  <a:pt x="179" y="21"/>
                  <a:pt x="156" y="25"/>
                  <a:pt x="136" y="32"/>
                </a:cubicBezTo>
                <a:cubicBezTo>
                  <a:pt x="129" y="23"/>
                  <a:pt x="113" y="7"/>
                  <a:pt x="89" y="2"/>
                </a:cubicBezTo>
                <a:cubicBezTo>
                  <a:pt x="76" y="0"/>
                  <a:pt x="54" y="1"/>
                  <a:pt x="31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10" y="38"/>
                  <a:pt x="0" y="57"/>
                  <a:pt x="0" y="78"/>
                </a:cubicBezTo>
                <a:cubicBezTo>
                  <a:pt x="1" y="107"/>
                  <a:pt x="21" y="127"/>
                  <a:pt x="27" y="132"/>
                </a:cubicBezTo>
                <a:cubicBezTo>
                  <a:pt x="15" y="157"/>
                  <a:pt x="8" y="185"/>
                  <a:pt x="8" y="214"/>
                </a:cubicBezTo>
                <a:cubicBezTo>
                  <a:pt x="8" y="263"/>
                  <a:pt x="27" y="308"/>
                  <a:pt x="56" y="342"/>
                </a:cubicBezTo>
                <a:cubicBezTo>
                  <a:pt x="56" y="342"/>
                  <a:pt x="56" y="343"/>
                  <a:pt x="56" y="343"/>
                </a:cubicBezTo>
                <a:cubicBezTo>
                  <a:pt x="28" y="385"/>
                  <a:pt x="28" y="385"/>
                  <a:pt x="28" y="385"/>
                </a:cubicBezTo>
                <a:cubicBezTo>
                  <a:pt x="22" y="394"/>
                  <a:pt x="24" y="406"/>
                  <a:pt x="33" y="411"/>
                </a:cubicBezTo>
                <a:cubicBezTo>
                  <a:pt x="36" y="414"/>
                  <a:pt x="40" y="415"/>
                  <a:pt x="44" y="415"/>
                </a:cubicBezTo>
                <a:cubicBezTo>
                  <a:pt x="50" y="415"/>
                  <a:pt x="56" y="412"/>
                  <a:pt x="60" y="406"/>
                </a:cubicBezTo>
                <a:cubicBezTo>
                  <a:pt x="85" y="368"/>
                  <a:pt x="85" y="368"/>
                  <a:pt x="85" y="368"/>
                </a:cubicBezTo>
                <a:cubicBezTo>
                  <a:pt x="117" y="393"/>
                  <a:pt x="158" y="408"/>
                  <a:pt x="202" y="408"/>
                </a:cubicBezTo>
                <a:cubicBezTo>
                  <a:pt x="246" y="408"/>
                  <a:pt x="287" y="393"/>
                  <a:pt x="320" y="368"/>
                </a:cubicBezTo>
                <a:cubicBezTo>
                  <a:pt x="345" y="406"/>
                  <a:pt x="345" y="406"/>
                  <a:pt x="345" y="406"/>
                </a:cubicBezTo>
                <a:cubicBezTo>
                  <a:pt x="349" y="412"/>
                  <a:pt x="355" y="415"/>
                  <a:pt x="361" y="415"/>
                </a:cubicBezTo>
                <a:cubicBezTo>
                  <a:pt x="365" y="415"/>
                  <a:pt x="369" y="414"/>
                  <a:pt x="372" y="411"/>
                </a:cubicBezTo>
                <a:cubicBezTo>
                  <a:pt x="381" y="406"/>
                  <a:pt x="383" y="394"/>
                  <a:pt x="377" y="385"/>
                </a:cubicBezTo>
                <a:cubicBezTo>
                  <a:pt x="349" y="343"/>
                  <a:pt x="349" y="343"/>
                  <a:pt x="349" y="343"/>
                </a:cubicBezTo>
                <a:cubicBezTo>
                  <a:pt x="349" y="342"/>
                  <a:pt x="348" y="342"/>
                  <a:pt x="348" y="341"/>
                </a:cubicBezTo>
                <a:cubicBezTo>
                  <a:pt x="377" y="307"/>
                  <a:pt x="395" y="263"/>
                  <a:pt x="395" y="214"/>
                </a:cubicBezTo>
                <a:cubicBezTo>
                  <a:pt x="395" y="185"/>
                  <a:pt x="389" y="157"/>
                  <a:pt x="377" y="132"/>
                </a:cubicBezTo>
                <a:close/>
                <a:moveTo>
                  <a:pt x="322" y="40"/>
                </a:moveTo>
                <a:cubicBezTo>
                  <a:pt x="330" y="39"/>
                  <a:pt x="339" y="42"/>
                  <a:pt x="349" y="50"/>
                </a:cubicBezTo>
                <a:cubicBezTo>
                  <a:pt x="360" y="59"/>
                  <a:pt x="365" y="68"/>
                  <a:pt x="365" y="77"/>
                </a:cubicBezTo>
                <a:cubicBezTo>
                  <a:pt x="365" y="85"/>
                  <a:pt x="361" y="93"/>
                  <a:pt x="356" y="98"/>
                </a:cubicBezTo>
                <a:cubicBezTo>
                  <a:pt x="342" y="79"/>
                  <a:pt x="324" y="63"/>
                  <a:pt x="304" y="50"/>
                </a:cubicBezTo>
                <a:cubicBezTo>
                  <a:pt x="309" y="46"/>
                  <a:pt x="315" y="41"/>
                  <a:pt x="322" y="40"/>
                </a:cubicBezTo>
                <a:close/>
                <a:moveTo>
                  <a:pt x="38" y="77"/>
                </a:moveTo>
                <a:cubicBezTo>
                  <a:pt x="38" y="69"/>
                  <a:pt x="44" y="59"/>
                  <a:pt x="55" y="50"/>
                </a:cubicBezTo>
                <a:cubicBezTo>
                  <a:pt x="65" y="42"/>
                  <a:pt x="74" y="39"/>
                  <a:pt x="82" y="40"/>
                </a:cubicBezTo>
                <a:cubicBezTo>
                  <a:pt x="89" y="41"/>
                  <a:pt x="95" y="46"/>
                  <a:pt x="100" y="50"/>
                </a:cubicBezTo>
                <a:cubicBezTo>
                  <a:pt x="80" y="63"/>
                  <a:pt x="62" y="79"/>
                  <a:pt x="47" y="98"/>
                </a:cubicBezTo>
                <a:cubicBezTo>
                  <a:pt x="44" y="93"/>
                  <a:pt x="39" y="86"/>
                  <a:pt x="38" y="77"/>
                </a:cubicBezTo>
                <a:close/>
                <a:moveTo>
                  <a:pt x="202" y="370"/>
                </a:moveTo>
                <a:cubicBezTo>
                  <a:pt x="116" y="370"/>
                  <a:pt x="47" y="300"/>
                  <a:pt x="47" y="214"/>
                </a:cubicBezTo>
                <a:cubicBezTo>
                  <a:pt x="47" y="129"/>
                  <a:pt x="116" y="59"/>
                  <a:pt x="202" y="59"/>
                </a:cubicBezTo>
                <a:cubicBezTo>
                  <a:pt x="287" y="59"/>
                  <a:pt x="357" y="129"/>
                  <a:pt x="357" y="214"/>
                </a:cubicBezTo>
                <a:cubicBezTo>
                  <a:pt x="357" y="300"/>
                  <a:pt x="287" y="370"/>
                  <a:pt x="202" y="370"/>
                </a:cubicBezTo>
                <a:close/>
                <a:moveTo>
                  <a:pt x="272" y="257"/>
                </a:moveTo>
                <a:cubicBezTo>
                  <a:pt x="279" y="265"/>
                  <a:pt x="279" y="277"/>
                  <a:pt x="271" y="284"/>
                </a:cubicBezTo>
                <a:cubicBezTo>
                  <a:pt x="268" y="288"/>
                  <a:pt x="263" y="290"/>
                  <a:pt x="258" y="290"/>
                </a:cubicBezTo>
                <a:cubicBezTo>
                  <a:pt x="253" y="290"/>
                  <a:pt x="248" y="288"/>
                  <a:pt x="244" y="284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5" y="224"/>
                  <a:pt x="183" y="220"/>
                  <a:pt x="183" y="214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3" y="100"/>
                  <a:pt x="191" y="92"/>
                  <a:pt x="202" y="92"/>
                </a:cubicBezTo>
                <a:cubicBezTo>
                  <a:pt x="213" y="92"/>
                  <a:pt x="221" y="100"/>
                  <a:pt x="221" y="111"/>
                </a:cubicBezTo>
                <a:cubicBezTo>
                  <a:pt x="221" y="207"/>
                  <a:pt x="221" y="207"/>
                  <a:pt x="221" y="207"/>
                </a:cubicBezTo>
                <a:lnTo>
                  <a:pt x="272" y="2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8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2682674" y="3064596"/>
            <a:ext cx="1620540" cy="2702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30" hasCustomPrompt="1"/>
          </p:nvPr>
        </p:nvSpPr>
        <p:spPr>
          <a:xfrm>
            <a:off x="521476" y="3064003"/>
            <a:ext cx="1618736" cy="2714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0" name="Shape 427"/>
          <p:cNvSpPr>
            <a:spLocks noGrp="1"/>
          </p:cNvSpPr>
          <p:nvPr>
            <p:ph type="body" sz="quarter" idx="32" hasCustomPrompt="1"/>
          </p:nvPr>
        </p:nvSpPr>
        <p:spPr>
          <a:xfrm>
            <a:off x="6998220" y="3064003"/>
            <a:ext cx="1625833" cy="2714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4838535" y="3064596"/>
            <a:ext cx="1620541" cy="2702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9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cxnSp>
        <p:nvCxnSpPr>
          <p:cNvPr id="20" name="Прямая соединительная линия 23"/>
          <p:cNvCxnSpPr/>
          <p:nvPr userDrawn="1"/>
        </p:nvCxnSpPr>
        <p:spPr>
          <a:xfrm flipV="1">
            <a:off x="796057" y="-7163"/>
            <a:ext cx="2016032" cy="201603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63106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8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2682674" y="2704837"/>
            <a:ext cx="1620540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9" name="Shape 427"/>
          <p:cNvSpPr>
            <a:spLocks noGrp="1"/>
          </p:cNvSpPr>
          <p:nvPr>
            <p:ph type="body" sz="quarter" idx="30" hasCustomPrompt="1"/>
          </p:nvPr>
        </p:nvSpPr>
        <p:spPr>
          <a:xfrm>
            <a:off x="521476" y="1082282"/>
            <a:ext cx="1618736" cy="2714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2" name="Shape 427"/>
          <p:cNvSpPr>
            <a:spLocks noGrp="1"/>
          </p:cNvSpPr>
          <p:nvPr>
            <p:ph type="body" sz="quarter" idx="32" hasCustomPrompt="1"/>
          </p:nvPr>
        </p:nvSpPr>
        <p:spPr>
          <a:xfrm>
            <a:off x="6998220" y="1082281"/>
            <a:ext cx="1625833" cy="2714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4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4838535" y="2704837"/>
            <a:ext cx="1620541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6" hasCustomPrompt="1"/>
          </p:nvPr>
        </p:nvSpPr>
        <p:spPr>
          <a:xfrm>
            <a:off x="520721" y="1420837"/>
            <a:ext cx="1620090" cy="895640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4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2682677" y="3043398"/>
            <a:ext cx="1620541" cy="885803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5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4838535" y="3043395"/>
            <a:ext cx="1620541" cy="885804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003513" y="1420837"/>
            <a:ext cx="1620541" cy="880220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40" hasCustomPrompt="1"/>
          </p:nvPr>
        </p:nvSpPr>
        <p:spPr>
          <a:xfrm>
            <a:off x="520725" y="2448942"/>
            <a:ext cx="1625062" cy="135497"/>
          </a:xfrm>
        </p:spPr>
        <p:txBody>
          <a:bodyPr anchor="ctr">
            <a:noAutofit/>
          </a:bodyPr>
          <a:lstStyle>
            <a:lvl1pPr algn="ctr">
              <a:lnSpc>
                <a:spcPct val="150000"/>
              </a:lnSpc>
              <a:defRPr sz="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6pPr algn="ctr">
              <a:defRPr/>
            </a:lvl6pPr>
          </a:lstStyle>
          <a:p>
            <a:r>
              <a:rPr lang="en-US"/>
              <a:t>Small text here</a:t>
            </a:r>
          </a:p>
        </p:txBody>
      </p:sp>
      <p:sp>
        <p:nvSpPr>
          <p:cNvPr id="42" name="Текст 40"/>
          <p:cNvSpPr>
            <a:spLocks noGrp="1"/>
          </p:cNvSpPr>
          <p:nvPr>
            <p:ph type="body" sz="quarter" idx="41" hasCustomPrompt="1"/>
          </p:nvPr>
        </p:nvSpPr>
        <p:spPr>
          <a:xfrm>
            <a:off x="2678154" y="4071516"/>
            <a:ext cx="1625062" cy="135311"/>
          </a:xfrm>
        </p:spPr>
        <p:txBody>
          <a:bodyPr anchor="ctr">
            <a:noAutofit/>
          </a:bodyPr>
          <a:lstStyle>
            <a:lvl1pPr algn="ctr">
              <a:lnSpc>
                <a:spcPct val="150000"/>
              </a:lnSpc>
              <a:defRPr sz="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6pPr algn="ctr">
              <a:defRPr/>
            </a:lvl6pPr>
          </a:lstStyle>
          <a:p>
            <a:r>
              <a:rPr lang="en-US"/>
              <a:t>Small text here</a:t>
            </a:r>
          </a:p>
        </p:txBody>
      </p:sp>
      <p:sp>
        <p:nvSpPr>
          <p:cNvPr id="43" name="Текст 40"/>
          <p:cNvSpPr>
            <a:spLocks noGrp="1"/>
          </p:cNvSpPr>
          <p:nvPr>
            <p:ph type="body" sz="quarter" idx="42" hasCustomPrompt="1"/>
          </p:nvPr>
        </p:nvSpPr>
        <p:spPr>
          <a:xfrm>
            <a:off x="4834012" y="4071515"/>
            <a:ext cx="1625062" cy="135309"/>
          </a:xfrm>
        </p:spPr>
        <p:txBody>
          <a:bodyPr anchor="ctr">
            <a:noAutofit/>
          </a:bodyPr>
          <a:lstStyle>
            <a:lvl1pPr algn="ctr">
              <a:lnSpc>
                <a:spcPct val="150000"/>
              </a:lnSpc>
              <a:defRPr sz="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6pPr algn="ctr">
              <a:defRPr/>
            </a:lvl6pPr>
          </a:lstStyle>
          <a:p>
            <a:r>
              <a:rPr lang="en-US"/>
              <a:t>Small text here</a:t>
            </a:r>
          </a:p>
        </p:txBody>
      </p:sp>
      <p:sp>
        <p:nvSpPr>
          <p:cNvPr id="44" name="Текст 40"/>
          <p:cNvSpPr>
            <a:spLocks noGrp="1"/>
          </p:cNvSpPr>
          <p:nvPr>
            <p:ph type="body" sz="quarter" idx="43" hasCustomPrompt="1"/>
          </p:nvPr>
        </p:nvSpPr>
        <p:spPr>
          <a:xfrm>
            <a:off x="6998220" y="2455680"/>
            <a:ext cx="1625062" cy="125297"/>
          </a:xfrm>
        </p:spPr>
        <p:txBody>
          <a:bodyPr anchor="ctr">
            <a:noAutofit/>
          </a:bodyPr>
          <a:lstStyle>
            <a:lvl1pPr algn="ctr">
              <a:lnSpc>
                <a:spcPct val="150000"/>
              </a:lnSpc>
              <a:defRPr sz="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6pPr algn="ctr">
              <a:defRPr/>
            </a:lvl6pPr>
          </a:lstStyle>
          <a:p>
            <a:r>
              <a:rPr lang="en-US"/>
              <a:t>Small text here</a:t>
            </a:r>
          </a:p>
        </p:txBody>
      </p:sp>
      <p:sp>
        <p:nvSpPr>
          <p:cNvPr id="25" name="Freeform 922"/>
          <p:cNvSpPr>
            <a:spLocks noEditPoints="1"/>
          </p:cNvSpPr>
          <p:nvPr userDrawn="1"/>
        </p:nvSpPr>
        <p:spPr bwMode="auto">
          <a:xfrm>
            <a:off x="787703" y="2975868"/>
            <a:ext cx="1086131" cy="1074036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2" name="Freeform 970"/>
          <p:cNvSpPr>
            <a:spLocks noEditPoints="1"/>
          </p:cNvSpPr>
          <p:nvPr userDrawn="1"/>
        </p:nvSpPr>
        <p:spPr bwMode="auto">
          <a:xfrm>
            <a:off x="5131642" y="1269521"/>
            <a:ext cx="1040034" cy="1031539"/>
          </a:xfrm>
          <a:custGeom>
            <a:avLst/>
            <a:gdLst>
              <a:gd name="T0" fmla="*/ 221 w 442"/>
              <a:gd name="T1" fmla="*/ 0 h 442"/>
              <a:gd name="T2" fmla="*/ 65 w 442"/>
              <a:gd name="T3" fmla="*/ 65 h 442"/>
              <a:gd name="T4" fmla="*/ 65 w 442"/>
              <a:gd name="T5" fmla="*/ 378 h 442"/>
              <a:gd name="T6" fmla="*/ 377 w 442"/>
              <a:gd name="T7" fmla="*/ 378 h 442"/>
              <a:gd name="T8" fmla="*/ 377 w 442"/>
              <a:gd name="T9" fmla="*/ 65 h 442"/>
              <a:gd name="T10" fmla="*/ 400 w 442"/>
              <a:gd name="T11" fmla="*/ 184 h 442"/>
              <a:gd name="T12" fmla="*/ 400 w 442"/>
              <a:gd name="T13" fmla="*/ 258 h 442"/>
              <a:gd name="T14" fmla="*/ 334 w 442"/>
              <a:gd name="T15" fmla="*/ 194 h 442"/>
              <a:gd name="T16" fmla="*/ 324 w 442"/>
              <a:gd name="T17" fmla="*/ 167 h 442"/>
              <a:gd name="T18" fmla="*/ 276 w 442"/>
              <a:gd name="T19" fmla="*/ 119 h 442"/>
              <a:gd name="T20" fmla="*/ 350 w 442"/>
              <a:gd name="T21" fmla="*/ 92 h 442"/>
              <a:gd name="T22" fmla="*/ 221 w 442"/>
              <a:gd name="T23" fmla="*/ 299 h 442"/>
              <a:gd name="T24" fmla="*/ 143 w 442"/>
              <a:gd name="T25" fmla="*/ 221 h 442"/>
              <a:gd name="T26" fmla="*/ 221 w 442"/>
              <a:gd name="T27" fmla="*/ 143 h 442"/>
              <a:gd name="T28" fmla="*/ 299 w 442"/>
              <a:gd name="T29" fmla="*/ 221 h 442"/>
              <a:gd name="T30" fmla="*/ 221 w 442"/>
              <a:gd name="T31" fmla="*/ 299 h 442"/>
              <a:gd name="T32" fmla="*/ 258 w 442"/>
              <a:gd name="T33" fmla="*/ 42 h 442"/>
              <a:gd name="T34" fmla="*/ 194 w 442"/>
              <a:gd name="T35" fmla="*/ 108 h 442"/>
              <a:gd name="T36" fmla="*/ 221 w 442"/>
              <a:gd name="T37" fmla="*/ 39 h 442"/>
              <a:gd name="T38" fmla="*/ 156 w 442"/>
              <a:gd name="T39" fmla="*/ 50 h 442"/>
              <a:gd name="T40" fmla="*/ 139 w 442"/>
              <a:gd name="T41" fmla="*/ 139 h 442"/>
              <a:gd name="T42" fmla="*/ 50 w 442"/>
              <a:gd name="T43" fmla="*/ 156 h 442"/>
              <a:gd name="T44" fmla="*/ 38 w 442"/>
              <a:gd name="T45" fmla="*/ 221 h 442"/>
              <a:gd name="T46" fmla="*/ 108 w 442"/>
              <a:gd name="T47" fmla="*/ 194 h 442"/>
              <a:gd name="T48" fmla="*/ 108 w 442"/>
              <a:gd name="T49" fmla="*/ 248 h 442"/>
              <a:gd name="T50" fmla="*/ 38 w 442"/>
              <a:gd name="T51" fmla="*/ 221 h 442"/>
              <a:gd name="T52" fmla="*/ 118 w 442"/>
              <a:gd name="T53" fmla="*/ 276 h 442"/>
              <a:gd name="T54" fmla="*/ 166 w 442"/>
              <a:gd name="T55" fmla="*/ 324 h 442"/>
              <a:gd name="T56" fmla="*/ 92 w 442"/>
              <a:gd name="T57" fmla="*/ 350 h 442"/>
              <a:gd name="T58" fmla="*/ 221 w 442"/>
              <a:gd name="T59" fmla="*/ 404 h 442"/>
              <a:gd name="T60" fmla="*/ 194 w 442"/>
              <a:gd name="T61" fmla="*/ 334 h 442"/>
              <a:gd name="T62" fmla="*/ 221 w 442"/>
              <a:gd name="T63" fmla="*/ 337 h 442"/>
              <a:gd name="T64" fmla="*/ 258 w 442"/>
              <a:gd name="T65" fmla="*/ 400 h 442"/>
              <a:gd name="T66" fmla="*/ 350 w 442"/>
              <a:gd name="T67" fmla="*/ 350 h 442"/>
              <a:gd name="T68" fmla="*/ 276 w 442"/>
              <a:gd name="T69" fmla="*/ 324 h 442"/>
              <a:gd name="T70" fmla="*/ 324 w 442"/>
              <a:gd name="T71" fmla="*/ 276 h 442"/>
              <a:gd name="T72" fmla="*/ 350 w 442"/>
              <a:gd name="T73" fmla="*/ 35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2" h="442">
                <a:moveTo>
                  <a:pt x="377" y="65"/>
                </a:moveTo>
                <a:cubicBezTo>
                  <a:pt x="336" y="23"/>
                  <a:pt x="280" y="0"/>
                  <a:pt x="221" y="0"/>
                </a:cubicBezTo>
                <a:cubicBezTo>
                  <a:pt x="221" y="0"/>
                  <a:pt x="221" y="0"/>
                  <a:pt x="221" y="0"/>
                </a:cubicBezTo>
                <a:cubicBezTo>
                  <a:pt x="162" y="0"/>
                  <a:pt x="106" y="23"/>
                  <a:pt x="65" y="65"/>
                </a:cubicBezTo>
                <a:cubicBezTo>
                  <a:pt x="23" y="107"/>
                  <a:pt x="0" y="162"/>
                  <a:pt x="0" y="221"/>
                </a:cubicBezTo>
                <a:cubicBezTo>
                  <a:pt x="0" y="280"/>
                  <a:pt x="23" y="336"/>
                  <a:pt x="65" y="378"/>
                </a:cubicBezTo>
                <a:cubicBezTo>
                  <a:pt x="106" y="419"/>
                  <a:pt x="162" y="442"/>
                  <a:pt x="221" y="442"/>
                </a:cubicBezTo>
                <a:cubicBezTo>
                  <a:pt x="280" y="442"/>
                  <a:pt x="336" y="419"/>
                  <a:pt x="377" y="378"/>
                </a:cubicBezTo>
                <a:cubicBezTo>
                  <a:pt x="419" y="336"/>
                  <a:pt x="442" y="280"/>
                  <a:pt x="442" y="221"/>
                </a:cubicBezTo>
                <a:cubicBezTo>
                  <a:pt x="442" y="162"/>
                  <a:pt x="419" y="107"/>
                  <a:pt x="377" y="65"/>
                </a:cubicBezTo>
                <a:close/>
                <a:moveTo>
                  <a:pt x="334" y="194"/>
                </a:moveTo>
                <a:cubicBezTo>
                  <a:pt x="400" y="184"/>
                  <a:pt x="400" y="184"/>
                  <a:pt x="400" y="184"/>
                </a:cubicBezTo>
                <a:cubicBezTo>
                  <a:pt x="402" y="196"/>
                  <a:pt x="404" y="209"/>
                  <a:pt x="404" y="221"/>
                </a:cubicBezTo>
                <a:cubicBezTo>
                  <a:pt x="404" y="234"/>
                  <a:pt x="402" y="246"/>
                  <a:pt x="400" y="258"/>
                </a:cubicBezTo>
                <a:cubicBezTo>
                  <a:pt x="334" y="248"/>
                  <a:pt x="334" y="248"/>
                  <a:pt x="334" y="248"/>
                </a:cubicBezTo>
                <a:cubicBezTo>
                  <a:pt x="338" y="230"/>
                  <a:pt x="338" y="212"/>
                  <a:pt x="334" y="194"/>
                </a:cubicBezTo>
                <a:close/>
                <a:moveTo>
                  <a:pt x="392" y="156"/>
                </a:moveTo>
                <a:cubicBezTo>
                  <a:pt x="324" y="167"/>
                  <a:pt x="324" y="167"/>
                  <a:pt x="324" y="167"/>
                </a:cubicBezTo>
                <a:cubicBezTo>
                  <a:pt x="318" y="157"/>
                  <a:pt x="312" y="147"/>
                  <a:pt x="303" y="139"/>
                </a:cubicBezTo>
                <a:cubicBezTo>
                  <a:pt x="295" y="131"/>
                  <a:pt x="285" y="124"/>
                  <a:pt x="276" y="119"/>
                </a:cubicBezTo>
                <a:cubicBezTo>
                  <a:pt x="286" y="50"/>
                  <a:pt x="286" y="50"/>
                  <a:pt x="286" y="50"/>
                </a:cubicBezTo>
                <a:cubicBezTo>
                  <a:pt x="310" y="60"/>
                  <a:pt x="332" y="74"/>
                  <a:pt x="350" y="92"/>
                </a:cubicBezTo>
                <a:cubicBezTo>
                  <a:pt x="369" y="111"/>
                  <a:pt x="383" y="132"/>
                  <a:pt x="392" y="156"/>
                </a:cubicBezTo>
                <a:close/>
                <a:moveTo>
                  <a:pt x="221" y="299"/>
                </a:moveTo>
                <a:cubicBezTo>
                  <a:pt x="200" y="299"/>
                  <a:pt x="181" y="291"/>
                  <a:pt x="166" y="276"/>
                </a:cubicBezTo>
                <a:cubicBezTo>
                  <a:pt x="151" y="261"/>
                  <a:pt x="143" y="242"/>
                  <a:pt x="143" y="221"/>
                </a:cubicBezTo>
                <a:cubicBezTo>
                  <a:pt x="143" y="200"/>
                  <a:pt x="151" y="181"/>
                  <a:pt x="166" y="166"/>
                </a:cubicBezTo>
                <a:cubicBezTo>
                  <a:pt x="181" y="151"/>
                  <a:pt x="201" y="143"/>
                  <a:pt x="221" y="143"/>
                </a:cubicBezTo>
                <a:cubicBezTo>
                  <a:pt x="241" y="143"/>
                  <a:pt x="261" y="151"/>
                  <a:pt x="276" y="166"/>
                </a:cubicBezTo>
                <a:cubicBezTo>
                  <a:pt x="291" y="181"/>
                  <a:pt x="299" y="200"/>
                  <a:pt x="299" y="221"/>
                </a:cubicBezTo>
                <a:cubicBezTo>
                  <a:pt x="299" y="242"/>
                  <a:pt x="291" y="261"/>
                  <a:pt x="276" y="276"/>
                </a:cubicBezTo>
                <a:cubicBezTo>
                  <a:pt x="261" y="291"/>
                  <a:pt x="242" y="299"/>
                  <a:pt x="221" y="299"/>
                </a:cubicBezTo>
                <a:close/>
                <a:moveTo>
                  <a:pt x="221" y="39"/>
                </a:moveTo>
                <a:cubicBezTo>
                  <a:pt x="234" y="39"/>
                  <a:pt x="246" y="40"/>
                  <a:pt x="258" y="42"/>
                </a:cubicBezTo>
                <a:cubicBezTo>
                  <a:pt x="248" y="108"/>
                  <a:pt x="248" y="108"/>
                  <a:pt x="248" y="108"/>
                </a:cubicBezTo>
                <a:cubicBezTo>
                  <a:pt x="230" y="104"/>
                  <a:pt x="212" y="104"/>
                  <a:pt x="194" y="108"/>
                </a:cubicBezTo>
                <a:cubicBezTo>
                  <a:pt x="184" y="42"/>
                  <a:pt x="184" y="42"/>
                  <a:pt x="184" y="42"/>
                </a:cubicBezTo>
                <a:cubicBezTo>
                  <a:pt x="196" y="40"/>
                  <a:pt x="208" y="39"/>
                  <a:pt x="221" y="39"/>
                </a:cubicBezTo>
                <a:close/>
                <a:moveTo>
                  <a:pt x="92" y="92"/>
                </a:moveTo>
                <a:cubicBezTo>
                  <a:pt x="110" y="74"/>
                  <a:pt x="132" y="60"/>
                  <a:pt x="156" y="50"/>
                </a:cubicBezTo>
                <a:cubicBezTo>
                  <a:pt x="166" y="119"/>
                  <a:pt x="166" y="119"/>
                  <a:pt x="166" y="119"/>
                </a:cubicBezTo>
                <a:cubicBezTo>
                  <a:pt x="157" y="124"/>
                  <a:pt x="147" y="131"/>
                  <a:pt x="139" y="139"/>
                </a:cubicBezTo>
                <a:cubicBezTo>
                  <a:pt x="131" y="147"/>
                  <a:pt x="124" y="157"/>
                  <a:pt x="118" y="167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9" y="132"/>
                  <a:pt x="73" y="111"/>
                  <a:pt x="92" y="92"/>
                </a:cubicBezTo>
                <a:close/>
                <a:moveTo>
                  <a:pt x="38" y="221"/>
                </a:moveTo>
                <a:cubicBezTo>
                  <a:pt x="38" y="209"/>
                  <a:pt x="40" y="196"/>
                  <a:pt x="42" y="184"/>
                </a:cubicBezTo>
                <a:cubicBezTo>
                  <a:pt x="108" y="194"/>
                  <a:pt x="108" y="194"/>
                  <a:pt x="108" y="194"/>
                </a:cubicBezTo>
                <a:cubicBezTo>
                  <a:pt x="106" y="203"/>
                  <a:pt x="105" y="212"/>
                  <a:pt x="105" y="221"/>
                </a:cubicBezTo>
                <a:cubicBezTo>
                  <a:pt x="105" y="230"/>
                  <a:pt x="106" y="239"/>
                  <a:pt x="108" y="248"/>
                </a:cubicBezTo>
                <a:cubicBezTo>
                  <a:pt x="42" y="258"/>
                  <a:pt x="42" y="258"/>
                  <a:pt x="42" y="258"/>
                </a:cubicBezTo>
                <a:cubicBezTo>
                  <a:pt x="40" y="246"/>
                  <a:pt x="38" y="234"/>
                  <a:pt x="38" y="221"/>
                </a:cubicBezTo>
                <a:close/>
                <a:moveTo>
                  <a:pt x="50" y="286"/>
                </a:moveTo>
                <a:cubicBezTo>
                  <a:pt x="118" y="276"/>
                  <a:pt x="118" y="276"/>
                  <a:pt x="118" y="276"/>
                </a:cubicBezTo>
                <a:cubicBezTo>
                  <a:pt x="124" y="286"/>
                  <a:pt x="131" y="295"/>
                  <a:pt x="139" y="303"/>
                </a:cubicBezTo>
                <a:cubicBezTo>
                  <a:pt x="147" y="312"/>
                  <a:pt x="156" y="318"/>
                  <a:pt x="166" y="324"/>
                </a:cubicBezTo>
                <a:cubicBezTo>
                  <a:pt x="156" y="392"/>
                  <a:pt x="156" y="392"/>
                  <a:pt x="156" y="392"/>
                </a:cubicBezTo>
                <a:cubicBezTo>
                  <a:pt x="132" y="383"/>
                  <a:pt x="110" y="369"/>
                  <a:pt x="92" y="350"/>
                </a:cubicBezTo>
                <a:cubicBezTo>
                  <a:pt x="73" y="332"/>
                  <a:pt x="59" y="310"/>
                  <a:pt x="50" y="286"/>
                </a:cubicBezTo>
                <a:close/>
                <a:moveTo>
                  <a:pt x="221" y="404"/>
                </a:moveTo>
                <a:cubicBezTo>
                  <a:pt x="208" y="404"/>
                  <a:pt x="196" y="403"/>
                  <a:pt x="184" y="400"/>
                </a:cubicBezTo>
                <a:cubicBezTo>
                  <a:pt x="194" y="334"/>
                  <a:pt x="194" y="334"/>
                  <a:pt x="194" y="334"/>
                </a:cubicBezTo>
                <a:cubicBezTo>
                  <a:pt x="203" y="336"/>
                  <a:pt x="212" y="337"/>
                  <a:pt x="221" y="337"/>
                </a:cubicBezTo>
                <a:cubicBezTo>
                  <a:pt x="221" y="337"/>
                  <a:pt x="221" y="337"/>
                  <a:pt x="221" y="337"/>
                </a:cubicBezTo>
                <a:cubicBezTo>
                  <a:pt x="230" y="337"/>
                  <a:pt x="239" y="336"/>
                  <a:pt x="248" y="334"/>
                </a:cubicBezTo>
                <a:cubicBezTo>
                  <a:pt x="258" y="400"/>
                  <a:pt x="258" y="400"/>
                  <a:pt x="258" y="400"/>
                </a:cubicBezTo>
                <a:cubicBezTo>
                  <a:pt x="246" y="403"/>
                  <a:pt x="234" y="404"/>
                  <a:pt x="221" y="404"/>
                </a:cubicBezTo>
                <a:close/>
                <a:moveTo>
                  <a:pt x="350" y="350"/>
                </a:moveTo>
                <a:cubicBezTo>
                  <a:pt x="332" y="369"/>
                  <a:pt x="310" y="383"/>
                  <a:pt x="286" y="392"/>
                </a:cubicBezTo>
                <a:cubicBezTo>
                  <a:pt x="276" y="324"/>
                  <a:pt x="276" y="324"/>
                  <a:pt x="276" y="324"/>
                </a:cubicBezTo>
                <a:cubicBezTo>
                  <a:pt x="286" y="318"/>
                  <a:pt x="295" y="312"/>
                  <a:pt x="303" y="303"/>
                </a:cubicBezTo>
                <a:cubicBezTo>
                  <a:pt x="312" y="295"/>
                  <a:pt x="318" y="286"/>
                  <a:pt x="324" y="27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83" y="310"/>
                  <a:pt x="369" y="332"/>
                  <a:pt x="350" y="3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3" name="Freeform 953"/>
          <p:cNvSpPr>
            <a:spLocks noEditPoints="1"/>
          </p:cNvSpPr>
          <p:nvPr userDrawn="1"/>
        </p:nvSpPr>
        <p:spPr bwMode="auto">
          <a:xfrm>
            <a:off x="7267933" y="2898728"/>
            <a:ext cx="1091696" cy="1082779"/>
          </a:xfrm>
          <a:custGeom>
            <a:avLst/>
            <a:gdLst>
              <a:gd name="T0" fmla="*/ 221 w 442"/>
              <a:gd name="T1" fmla="*/ 128 h 442"/>
              <a:gd name="T2" fmla="*/ 221 w 442"/>
              <a:gd name="T3" fmla="*/ 162 h 442"/>
              <a:gd name="T4" fmla="*/ 279 w 442"/>
              <a:gd name="T5" fmla="*/ 221 h 442"/>
              <a:gd name="T6" fmla="*/ 218 w 442"/>
              <a:gd name="T7" fmla="*/ 442 h 442"/>
              <a:gd name="T8" fmla="*/ 167 w 442"/>
              <a:gd name="T9" fmla="*/ 391 h 442"/>
              <a:gd name="T10" fmla="*/ 88 w 442"/>
              <a:gd name="T11" fmla="*/ 399 h 442"/>
              <a:gd name="T12" fmla="*/ 41 w 442"/>
              <a:gd name="T13" fmla="*/ 352 h 442"/>
              <a:gd name="T14" fmla="*/ 50 w 442"/>
              <a:gd name="T15" fmla="*/ 273 h 442"/>
              <a:gd name="T16" fmla="*/ 0 w 442"/>
              <a:gd name="T17" fmla="*/ 221 h 442"/>
              <a:gd name="T18" fmla="*/ 16 w 442"/>
              <a:gd name="T19" fmla="*/ 172 h 442"/>
              <a:gd name="T20" fmla="*/ 43 w 442"/>
              <a:gd name="T21" fmla="*/ 109 h 442"/>
              <a:gd name="T22" fmla="*/ 66 w 442"/>
              <a:gd name="T23" fmla="*/ 63 h 442"/>
              <a:gd name="T24" fmla="*/ 139 w 442"/>
              <a:gd name="T25" fmla="*/ 63 h 442"/>
              <a:gd name="T26" fmla="*/ 189 w 442"/>
              <a:gd name="T27" fmla="*/ 2 h 442"/>
              <a:gd name="T28" fmla="*/ 255 w 442"/>
              <a:gd name="T29" fmla="*/ 2 h 442"/>
              <a:gd name="T30" fmla="*/ 305 w 442"/>
              <a:gd name="T31" fmla="*/ 64 h 442"/>
              <a:gd name="T32" fmla="*/ 377 w 442"/>
              <a:gd name="T33" fmla="*/ 65 h 442"/>
              <a:gd name="T34" fmla="*/ 400 w 442"/>
              <a:gd name="T35" fmla="*/ 111 h 442"/>
              <a:gd name="T36" fmla="*/ 425 w 442"/>
              <a:gd name="T37" fmla="*/ 174 h 442"/>
              <a:gd name="T38" fmla="*/ 442 w 442"/>
              <a:gd name="T39" fmla="*/ 224 h 442"/>
              <a:gd name="T40" fmla="*/ 391 w 442"/>
              <a:gd name="T41" fmla="*/ 275 h 442"/>
              <a:gd name="T42" fmla="*/ 398 w 442"/>
              <a:gd name="T43" fmla="*/ 353 h 442"/>
              <a:gd name="T44" fmla="*/ 351 w 442"/>
              <a:gd name="T45" fmla="*/ 401 h 442"/>
              <a:gd name="T46" fmla="*/ 272 w 442"/>
              <a:gd name="T47" fmla="*/ 392 h 442"/>
              <a:gd name="T48" fmla="*/ 221 w 442"/>
              <a:gd name="T49" fmla="*/ 442 h 442"/>
              <a:gd name="T50" fmla="*/ 221 w 442"/>
              <a:gd name="T51" fmla="*/ 408 h 442"/>
              <a:gd name="T52" fmla="*/ 253 w 442"/>
              <a:gd name="T53" fmla="*/ 362 h 442"/>
              <a:gd name="T54" fmla="*/ 315 w 442"/>
              <a:gd name="T55" fmla="*/ 346 h 442"/>
              <a:gd name="T56" fmla="*/ 353 w 442"/>
              <a:gd name="T57" fmla="*/ 353 h 442"/>
              <a:gd name="T58" fmla="*/ 343 w 442"/>
              <a:gd name="T59" fmla="*/ 298 h 442"/>
              <a:gd name="T60" fmla="*/ 407 w 442"/>
              <a:gd name="T61" fmla="*/ 238 h 442"/>
              <a:gd name="T62" fmla="*/ 407 w 442"/>
              <a:gd name="T63" fmla="*/ 206 h 442"/>
              <a:gd name="T64" fmla="*/ 345 w 442"/>
              <a:gd name="T65" fmla="*/ 147 h 442"/>
              <a:gd name="T66" fmla="*/ 365 w 442"/>
              <a:gd name="T67" fmla="*/ 101 h 442"/>
              <a:gd name="T68" fmla="*/ 342 w 442"/>
              <a:gd name="T69" fmla="*/ 79 h 442"/>
              <a:gd name="T70" fmla="*/ 255 w 442"/>
              <a:gd name="T71" fmla="*/ 81 h 442"/>
              <a:gd name="T72" fmla="*/ 223 w 442"/>
              <a:gd name="T73" fmla="*/ 34 h 442"/>
              <a:gd name="T74" fmla="*/ 201 w 442"/>
              <a:gd name="T75" fmla="*/ 66 h 442"/>
              <a:gd name="T76" fmla="*/ 133 w 442"/>
              <a:gd name="T77" fmla="*/ 99 h 442"/>
              <a:gd name="T78" fmla="*/ 90 w 442"/>
              <a:gd name="T79" fmla="*/ 87 h 442"/>
              <a:gd name="T80" fmla="*/ 98 w 442"/>
              <a:gd name="T81" fmla="*/ 125 h 442"/>
              <a:gd name="T82" fmla="*/ 80 w 442"/>
              <a:gd name="T83" fmla="*/ 186 h 442"/>
              <a:gd name="T84" fmla="*/ 34 w 442"/>
              <a:gd name="T85" fmla="*/ 218 h 442"/>
              <a:gd name="T86" fmla="*/ 66 w 442"/>
              <a:gd name="T87" fmla="*/ 240 h 442"/>
              <a:gd name="T88" fmla="*/ 97 w 442"/>
              <a:gd name="T89" fmla="*/ 296 h 442"/>
              <a:gd name="T90" fmla="*/ 76 w 442"/>
              <a:gd name="T91" fmla="*/ 341 h 442"/>
              <a:gd name="T92" fmla="*/ 99 w 442"/>
              <a:gd name="T93" fmla="*/ 364 h 442"/>
              <a:gd name="T94" fmla="*/ 186 w 442"/>
              <a:gd name="T95" fmla="*/ 361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2" h="442">
                <a:moveTo>
                  <a:pt x="221" y="314"/>
                </a:moveTo>
                <a:cubicBezTo>
                  <a:pt x="170" y="314"/>
                  <a:pt x="128" y="272"/>
                  <a:pt x="128" y="221"/>
                </a:cubicBezTo>
                <a:cubicBezTo>
                  <a:pt x="128" y="170"/>
                  <a:pt x="170" y="128"/>
                  <a:pt x="221" y="128"/>
                </a:cubicBezTo>
                <a:cubicBezTo>
                  <a:pt x="272" y="128"/>
                  <a:pt x="313" y="170"/>
                  <a:pt x="313" y="221"/>
                </a:cubicBezTo>
                <a:cubicBezTo>
                  <a:pt x="313" y="272"/>
                  <a:pt x="272" y="314"/>
                  <a:pt x="221" y="314"/>
                </a:cubicBezTo>
                <a:close/>
                <a:moveTo>
                  <a:pt x="221" y="162"/>
                </a:moveTo>
                <a:cubicBezTo>
                  <a:pt x="188" y="162"/>
                  <a:pt x="162" y="189"/>
                  <a:pt x="162" y="221"/>
                </a:cubicBezTo>
                <a:cubicBezTo>
                  <a:pt x="162" y="253"/>
                  <a:pt x="188" y="280"/>
                  <a:pt x="221" y="280"/>
                </a:cubicBezTo>
                <a:cubicBezTo>
                  <a:pt x="253" y="280"/>
                  <a:pt x="279" y="253"/>
                  <a:pt x="279" y="221"/>
                </a:cubicBezTo>
                <a:cubicBezTo>
                  <a:pt x="279" y="189"/>
                  <a:pt x="253" y="162"/>
                  <a:pt x="221" y="162"/>
                </a:cubicBezTo>
                <a:close/>
                <a:moveTo>
                  <a:pt x="221" y="442"/>
                </a:moveTo>
                <a:cubicBezTo>
                  <a:pt x="218" y="442"/>
                  <a:pt x="218" y="442"/>
                  <a:pt x="218" y="442"/>
                </a:cubicBezTo>
                <a:cubicBezTo>
                  <a:pt x="201" y="442"/>
                  <a:pt x="187" y="440"/>
                  <a:pt x="186" y="440"/>
                </a:cubicBezTo>
                <a:cubicBezTo>
                  <a:pt x="179" y="439"/>
                  <a:pt x="173" y="433"/>
                  <a:pt x="171" y="426"/>
                </a:cubicBezTo>
                <a:cubicBezTo>
                  <a:pt x="167" y="391"/>
                  <a:pt x="167" y="391"/>
                  <a:pt x="167" y="391"/>
                </a:cubicBezTo>
                <a:cubicBezTo>
                  <a:pt x="156" y="388"/>
                  <a:pt x="146" y="384"/>
                  <a:pt x="136" y="378"/>
                </a:cubicBezTo>
                <a:cubicBezTo>
                  <a:pt x="109" y="399"/>
                  <a:pt x="109" y="399"/>
                  <a:pt x="109" y="399"/>
                </a:cubicBezTo>
                <a:cubicBezTo>
                  <a:pt x="103" y="403"/>
                  <a:pt x="94" y="403"/>
                  <a:pt x="88" y="399"/>
                </a:cubicBezTo>
                <a:cubicBezTo>
                  <a:pt x="88" y="398"/>
                  <a:pt x="76" y="389"/>
                  <a:pt x="64" y="377"/>
                </a:cubicBezTo>
                <a:cubicBezTo>
                  <a:pt x="63" y="376"/>
                  <a:pt x="63" y="376"/>
                  <a:pt x="63" y="376"/>
                </a:cubicBezTo>
                <a:cubicBezTo>
                  <a:pt x="51" y="364"/>
                  <a:pt x="42" y="352"/>
                  <a:pt x="41" y="352"/>
                </a:cubicBezTo>
                <a:cubicBezTo>
                  <a:pt x="37" y="345"/>
                  <a:pt x="37" y="337"/>
                  <a:pt x="41" y="331"/>
                </a:cubicBezTo>
                <a:cubicBezTo>
                  <a:pt x="62" y="303"/>
                  <a:pt x="62" y="303"/>
                  <a:pt x="62" y="303"/>
                </a:cubicBezTo>
                <a:cubicBezTo>
                  <a:pt x="57" y="293"/>
                  <a:pt x="53" y="283"/>
                  <a:pt x="50" y="273"/>
                </a:cubicBezTo>
                <a:cubicBezTo>
                  <a:pt x="16" y="268"/>
                  <a:pt x="16" y="268"/>
                  <a:pt x="16" y="268"/>
                </a:cubicBezTo>
                <a:cubicBezTo>
                  <a:pt x="9" y="267"/>
                  <a:pt x="3" y="261"/>
                  <a:pt x="2" y="253"/>
                </a:cubicBezTo>
                <a:cubicBezTo>
                  <a:pt x="2" y="252"/>
                  <a:pt x="0" y="238"/>
                  <a:pt x="0" y="221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02"/>
                  <a:pt x="2" y="187"/>
                  <a:pt x="2" y="186"/>
                </a:cubicBezTo>
                <a:cubicBezTo>
                  <a:pt x="3" y="179"/>
                  <a:pt x="9" y="173"/>
                  <a:pt x="16" y="172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4" y="156"/>
                  <a:pt x="58" y="146"/>
                  <a:pt x="64" y="137"/>
                </a:cubicBezTo>
                <a:cubicBezTo>
                  <a:pt x="43" y="109"/>
                  <a:pt x="43" y="109"/>
                  <a:pt x="43" y="109"/>
                </a:cubicBezTo>
                <a:cubicBezTo>
                  <a:pt x="38" y="103"/>
                  <a:pt x="38" y="95"/>
                  <a:pt x="43" y="89"/>
                </a:cubicBezTo>
                <a:cubicBezTo>
                  <a:pt x="44" y="88"/>
                  <a:pt x="53" y="77"/>
                  <a:pt x="64" y="65"/>
                </a:cubicBezTo>
                <a:cubicBezTo>
                  <a:pt x="66" y="63"/>
                  <a:pt x="66" y="63"/>
                  <a:pt x="66" y="63"/>
                </a:cubicBezTo>
                <a:cubicBezTo>
                  <a:pt x="78" y="51"/>
                  <a:pt x="90" y="42"/>
                  <a:pt x="90" y="42"/>
                </a:cubicBezTo>
                <a:cubicBezTo>
                  <a:pt x="96" y="37"/>
                  <a:pt x="105" y="37"/>
                  <a:pt x="111" y="42"/>
                </a:cubicBezTo>
                <a:cubicBezTo>
                  <a:pt x="139" y="63"/>
                  <a:pt x="139" y="63"/>
                  <a:pt x="139" y="63"/>
                </a:cubicBezTo>
                <a:cubicBezTo>
                  <a:pt x="149" y="57"/>
                  <a:pt x="159" y="53"/>
                  <a:pt x="169" y="50"/>
                </a:cubicBezTo>
                <a:cubicBezTo>
                  <a:pt x="174" y="16"/>
                  <a:pt x="174" y="16"/>
                  <a:pt x="174" y="16"/>
                </a:cubicBezTo>
                <a:cubicBezTo>
                  <a:pt x="175" y="9"/>
                  <a:pt x="181" y="3"/>
                  <a:pt x="189" y="2"/>
                </a:cubicBezTo>
                <a:cubicBezTo>
                  <a:pt x="189" y="2"/>
                  <a:pt x="204" y="0"/>
                  <a:pt x="221" y="0"/>
                </a:cubicBezTo>
                <a:cubicBezTo>
                  <a:pt x="223" y="0"/>
                  <a:pt x="223" y="0"/>
                  <a:pt x="223" y="0"/>
                </a:cubicBezTo>
                <a:cubicBezTo>
                  <a:pt x="240" y="0"/>
                  <a:pt x="255" y="2"/>
                  <a:pt x="255" y="2"/>
                </a:cubicBezTo>
                <a:cubicBezTo>
                  <a:pt x="263" y="3"/>
                  <a:pt x="269" y="9"/>
                  <a:pt x="270" y="16"/>
                </a:cubicBezTo>
                <a:cubicBezTo>
                  <a:pt x="275" y="51"/>
                  <a:pt x="275" y="51"/>
                  <a:pt x="275" y="51"/>
                </a:cubicBezTo>
                <a:cubicBezTo>
                  <a:pt x="285" y="54"/>
                  <a:pt x="295" y="59"/>
                  <a:pt x="305" y="64"/>
                </a:cubicBezTo>
                <a:cubicBezTo>
                  <a:pt x="333" y="43"/>
                  <a:pt x="333" y="43"/>
                  <a:pt x="333" y="43"/>
                </a:cubicBezTo>
                <a:cubicBezTo>
                  <a:pt x="339" y="39"/>
                  <a:pt x="347" y="39"/>
                  <a:pt x="353" y="43"/>
                </a:cubicBezTo>
                <a:cubicBezTo>
                  <a:pt x="354" y="44"/>
                  <a:pt x="365" y="53"/>
                  <a:pt x="377" y="65"/>
                </a:cubicBezTo>
                <a:cubicBezTo>
                  <a:pt x="379" y="67"/>
                  <a:pt x="379" y="67"/>
                  <a:pt x="379" y="67"/>
                </a:cubicBezTo>
                <a:cubicBezTo>
                  <a:pt x="391" y="78"/>
                  <a:pt x="400" y="90"/>
                  <a:pt x="400" y="91"/>
                </a:cubicBezTo>
                <a:cubicBezTo>
                  <a:pt x="405" y="97"/>
                  <a:pt x="405" y="105"/>
                  <a:pt x="400" y="111"/>
                </a:cubicBezTo>
                <a:cubicBezTo>
                  <a:pt x="379" y="139"/>
                  <a:pt x="379" y="139"/>
                  <a:pt x="379" y="139"/>
                </a:cubicBezTo>
                <a:cubicBezTo>
                  <a:pt x="384" y="149"/>
                  <a:pt x="389" y="159"/>
                  <a:pt x="392" y="170"/>
                </a:cubicBezTo>
                <a:cubicBezTo>
                  <a:pt x="425" y="174"/>
                  <a:pt x="425" y="174"/>
                  <a:pt x="425" y="174"/>
                </a:cubicBezTo>
                <a:cubicBezTo>
                  <a:pt x="433" y="175"/>
                  <a:pt x="439" y="181"/>
                  <a:pt x="440" y="189"/>
                </a:cubicBezTo>
                <a:cubicBezTo>
                  <a:pt x="440" y="190"/>
                  <a:pt x="442" y="204"/>
                  <a:pt x="442" y="221"/>
                </a:cubicBezTo>
                <a:cubicBezTo>
                  <a:pt x="442" y="224"/>
                  <a:pt x="442" y="224"/>
                  <a:pt x="442" y="224"/>
                </a:cubicBezTo>
                <a:cubicBezTo>
                  <a:pt x="442" y="240"/>
                  <a:pt x="440" y="255"/>
                  <a:pt x="440" y="256"/>
                </a:cubicBezTo>
                <a:cubicBezTo>
                  <a:pt x="439" y="263"/>
                  <a:pt x="433" y="269"/>
                  <a:pt x="425" y="270"/>
                </a:cubicBezTo>
                <a:cubicBezTo>
                  <a:pt x="391" y="275"/>
                  <a:pt x="391" y="275"/>
                  <a:pt x="391" y="275"/>
                </a:cubicBezTo>
                <a:cubicBezTo>
                  <a:pt x="388" y="286"/>
                  <a:pt x="383" y="296"/>
                  <a:pt x="378" y="306"/>
                </a:cubicBezTo>
                <a:cubicBezTo>
                  <a:pt x="399" y="333"/>
                  <a:pt x="399" y="333"/>
                  <a:pt x="399" y="333"/>
                </a:cubicBezTo>
                <a:cubicBezTo>
                  <a:pt x="403" y="339"/>
                  <a:pt x="403" y="347"/>
                  <a:pt x="398" y="353"/>
                </a:cubicBezTo>
                <a:cubicBezTo>
                  <a:pt x="398" y="354"/>
                  <a:pt x="389" y="366"/>
                  <a:pt x="377" y="377"/>
                </a:cubicBezTo>
                <a:cubicBezTo>
                  <a:pt x="375" y="379"/>
                  <a:pt x="375" y="379"/>
                  <a:pt x="375" y="379"/>
                </a:cubicBezTo>
                <a:cubicBezTo>
                  <a:pt x="363" y="391"/>
                  <a:pt x="352" y="400"/>
                  <a:pt x="351" y="401"/>
                </a:cubicBezTo>
                <a:cubicBezTo>
                  <a:pt x="345" y="405"/>
                  <a:pt x="337" y="405"/>
                  <a:pt x="331" y="401"/>
                </a:cubicBezTo>
                <a:cubicBezTo>
                  <a:pt x="303" y="380"/>
                  <a:pt x="303" y="380"/>
                  <a:pt x="303" y="380"/>
                </a:cubicBezTo>
                <a:cubicBezTo>
                  <a:pt x="293" y="385"/>
                  <a:pt x="283" y="389"/>
                  <a:pt x="272" y="392"/>
                </a:cubicBezTo>
                <a:cubicBezTo>
                  <a:pt x="267" y="426"/>
                  <a:pt x="267" y="426"/>
                  <a:pt x="267" y="426"/>
                </a:cubicBezTo>
                <a:cubicBezTo>
                  <a:pt x="266" y="433"/>
                  <a:pt x="260" y="439"/>
                  <a:pt x="253" y="440"/>
                </a:cubicBezTo>
                <a:cubicBezTo>
                  <a:pt x="252" y="440"/>
                  <a:pt x="237" y="442"/>
                  <a:pt x="221" y="442"/>
                </a:cubicBezTo>
                <a:close/>
                <a:moveTo>
                  <a:pt x="203" y="408"/>
                </a:moveTo>
                <a:cubicBezTo>
                  <a:pt x="208" y="408"/>
                  <a:pt x="213" y="408"/>
                  <a:pt x="218" y="408"/>
                </a:cubicBezTo>
                <a:cubicBezTo>
                  <a:pt x="221" y="408"/>
                  <a:pt x="221" y="408"/>
                  <a:pt x="221" y="408"/>
                </a:cubicBezTo>
                <a:cubicBezTo>
                  <a:pt x="226" y="408"/>
                  <a:pt x="231" y="408"/>
                  <a:pt x="236" y="408"/>
                </a:cubicBezTo>
                <a:cubicBezTo>
                  <a:pt x="240" y="376"/>
                  <a:pt x="240" y="376"/>
                  <a:pt x="240" y="376"/>
                </a:cubicBezTo>
                <a:cubicBezTo>
                  <a:pt x="241" y="369"/>
                  <a:pt x="246" y="363"/>
                  <a:pt x="253" y="362"/>
                </a:cubicBezTo>
                <a:cubicBezTo>
                  <a:pt x="268" y="358"/>
                  <a:pt x="282" y="353"/>
                  <a:pt x="295" y="345"/>
                </a:cubicBezTo>
                <a:cubicBezTo>
                  <a:pt x="299" y="342"/>
                  <a:pt x="304" y="342"/>
                  <a:pt x="308" y="343"/>
                </a:cubicBezTo>
                <a:cubicBezTo>
                  <a:pt x="311" y="343"/>
                  <a:pt x="313" y="345"/>
                  <a:pt x="315" y="346"/>
                </a:cubicBezTo>
                <a:cubicBezTo>
                  <a:pt x="340" y="365"/>
                  <a:pt x="340" y="365"/>
                  <a:pt x="340" y="365"/>
                </a:cubicBezTo>
                <a:cubicBezTo>
                  <a:pt x="344" y="362"/>
                  <a:pt x="347" y="359"/>
                  <a:pt x="351" y="355"/>
                </a:cubicBezTo>
                <a:cubicBezTo>
                  <a:pt x="353" y="353"/>
                  <a:pt x="353" y="353"/>
                  <a:pt x="353" y="353"/>
                </a:cubicBezTo>
                <a:cubicBezTo>
                  <a:pt x="357" y="350"/>
                  <a:pt x="360" y="346"/>
                  <a:pt x="363" y="342"/>
                </a:cubicBezTo>
                <a:cubicBezTo>
                  <a:pt x="344" y="317"/>
                  <a:pt x="344" y="317"/>
                  <a:pt x="344" y="317"/>
                </a:cubicBezTo>
                <a:cubicBezTo>
                  <a:pt x="340" y="311"/>
                  <a:pt x="340" y="304"/>
                  <a:pt x="343" y="298"/>
                </a:cubicBezTo>
                <a:cubicBezTo>
                  <a:pt x="351" y="285"/>
                  <a:pt x="357" y="271"/>
                  <a:pt x="361" y="257"/>
                </a:cubicBezTo>
                <a:cubicBezTo>
                  <a:pt x="362" y="250"/>
                  <a:pt x="368" y="244"/>
                  <a:pt x="375" y="243"/>
                </a:cubicBezTo>
                <a:cubicBezTo>
                  <a:pt x="407" y="238"/>
                  <a:pt x="407" y="238"/>
                  <a:pt x="407" y="238"/>
                </a:cubicBezTo>
                <a:cubicBezTo>
                  <a:pt x="408" y="234"/>
                  <a:pt x="408" y="229"/>
                  <a:pt x="408" y="224"/>
                </a:cubicBezTo>
                <a:cubicBezTo>
                  <a:pt x="408" y="221"/>
                  <a:pt x="408" y="221"/>
                  <a:pt x="408" y="221"/>
                </a:cubicBezTo>
                <a:cubicBezTo>
                  <a:pt x="408" y="216"/>
                  <a:pt x="408" y="211"/>
                  <a:pt x="407" y="206"/>
                </a:cubicBezTo>
                <a:cubicBezTo>
                  <a:pt x="376" y="202"/>
                  <a:pt x="376" y="202"/>
                  <a:pt x="376" y="202"/>
                </a:cubicBezTo>
                <a:cubicBezTo>
                  <a:pt x="369" y="201"/>
                  <a:pt x="363" y="196"/>
                  <a:pt x="362" y="189"/>
                </a:cubicBezTo>
                <a:cubicBezTo>
                  <a:pt x="358" y="174"/>
                  <a:pt x="353" y="160"/>
                  <a:pt x="345" y="147"/>
                </a:cubicBezTo>
                <a:cubicBezTo>
                  <a:pt x="344" y="146"/>
                  <a:pt x="343" y="145"/>
                  <a:pt x="343" y="143"/>
                </a:cubicBezTo>
                <a:cubicBezTo>
                  <a:pt x="341" y="138"/>
                  <a:pt x="342" y="132"/>
                  <a:pt x="345" y="127"/>
                </a:cubicBezTo>
                <a:cubicBezTo>
                  <a:pt x="365" y="101"/>
                  <a:pt x="365" y="101"/>
                  <a:pt x="365" y="101"/>
                </a:cubicBezTo>
                <a:cubicBezTo>
                  <a:pt x="362" y="98"/>
                  <a:pt x="359" y="94"/>
                  <a:pt x="355" y="91"/>
                </a:cubicBezTo>
                <a:cubicBezTo>
                  <a:pt x="353" y="89"/>
                  <a:pt x="353" y="89"/>
                  <a:pt x="353" y="89"/>
                </a:cubicBezTo>
                <a:cubicBezTo>
                  <a:pt x="349" y="85"/>
                  <a:pt x="345" y="81"/>
                  <a:pt x="342" y="79"/>
                </a:cubicBezTo>
                <a:cubicBezTo>
                  <a:pt x="317" y="98"/>
                  <a:pt x="317" y="98"/>
                  <a:pt x="317" y="98"/>
                </a:cubicBezTo>
                <a:cubicBezTo>
                  <a:pt x="311" y="102"/>
                  <a:pt x="302" y="102"/>
                  <a:pt x="296" y="98"/>
                </a:cubicBezTo>
                <a:cubicBezTo>
                  <a:pt x="284" y="90"/>
                  <a:pt x="270" y="84"/>
                  <a:pt x="255" y="81"/>
                </a:cubicBezTo>
                <a:cubicBezTo>
                  <a:pt x="249" y="79"/>
                  <a:pt x="244" y="74"/>
                  <a:pt x="243" y="6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234" y="34"/>
                  <a:pt x="229" y="34"/>
                  <a:pt x="223" y="34"/>
                </a:cubicBezTo>
                <a:cubicBezTo>
                  <a:pt x="221" y="34"/>
                  <a:pt x="221" y="34"/>
                  <a:pt x="221" y="34"/>
                </a:cubicBezTo>
                <a:cubicBezTo>
                  <a:pt x="215" y="34"/>
                  <a:pt x="210" y="34"/>
                  <a:pt x="206" y="34"/>
                </a:cubicBezTo>
                <a:cubicBezTo>
                  <a:pt x="201" y="66"/>
                  <a:pt x="201" y="66"/>
                  <a:pt x="201" y="66"/>
                </a:cubicBezTo>
                <a:cubicBezTo>
                  <a:pt x="200" y="74"/>
                  <a:pt x="194" y="79"/>
                  <a:pt x="187" y="81"/>
                </a:cubicBezTo>
                <a:cubicBezTo>
                  <a:pt x="173" y="84"/>
                  <a:pt x="159" y="90"/>
                  <a:pt x="146" y="97"/>
                </a:cubicBezTo>
                <a:cubicBezTo>
                  <a:pt x="142" y="100"/>
                  <a:pt x="137" y="100"/>
                  <a:pt x="133" y="99"/>
                </a:cubicBezTo>
                <a:cubicBezTo>
                  <a:pt x="131" y="99"/>
                  <a:pt x="128" y="97"/>
                  <a:pt x="126" y="96"/>
                </a:cubicBezTo>
                <a:cubicBezTo>
                  <a:pt x="101" y="77"/>
                  <a:pt x="101" y="77"/>
                  <a:pt x="101" y="77"/>
                </a:cubicBezTo>
                <a:cubicBezTo>
                  <a:pt x="98" y="80"/>
                  <a:pt x="94" y="83"/>
                  <a:pt x="90" y="87"/>
                </a:cubicBezTo>
                <a:cubicBezTo>
                  <a:pt x="88" y="89"/>
                  <a:pt x="88" y="89"/>
                  <a:pt x="88" y="89"/>
                </a:cubicBezTo>
                <a:cubicBezTo>
                  <a:pt x="85" y="93"/>
                  <a:pt x="81" y="96"/>
                  <a:pt x="78" y="100"/>
                </a:cubicBezTo>
                <a:cubicBezTo>
                  <a:pt x="98" y="125"/>
                  <a:pt x="98" y="125"/>
                  <a:pt x="98" y="125"/>
                </a:cubicBezTo>
                <a:cubicBezTo>
                  <a:pt x="102" y="131"/>
                  <a:pt x="102" y="138"/>
                  <a:pt x="99" y="144"/>
                </a:cubicBezTo>
                <a:cubicBezTo>
                  <a:pt x="98" y="145"/>
                  <a:pt x="98" y="145"/>
                  <a:pt x="98" y="146"/>
                </a:cubicBezTo>
                <a:cubicBezTo>
                  <a:pt x="90" y="158"/>
                  <a:pt x="84" y="172"/>
                  <a:pt x="80" y="186"/>
                </a:cubicBezTo>
                <a:cubicBezTo>
                  <a:pt x="79" y="193"/>
                  <a:pt x="73" y="198"/>
                  <a:pt x="66" y="199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08"/>
                  <a:pt x="34" y="213"/>
                  <a:pt x="34" y="218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4" y="226"/>
                  <a:pt x="34" y="232"/>
                  <a:pt x="34" y="236"/>
                </a:cubicBezTo>
                <a:cubicBezTo>
                  <a:pt x="66" y="240"/>
                  <a:pt x="66" y="240"/>
                  <a:pt x="66" y="240"/>
                </a:cubicBezTo>
                <a:cubicBezTo>
                  <a:pt x="73" y="241"/>
                  <a:pt x="79" y="247"/>
                  <a:pt x="80" y="255"/>
                </a:cubicBezTo>
                <a:cubicBezTo>
                  <a:pt x="80" y="255"/>
                  <a:pt x="80" y="255"/>
                  <a:pt x="80" y="256"/>
                </a:cubicBezTo>
                <a:cubicBezTo>
                  <a:pt x="84" y="270"/>
                  <a:pt x="89" y="283"/>
                  <a:pt x="97" y="296"/>
                </a:cubicBezTo>
                <a:cubicBezTo>
                  <a:pt x="100" y="300"/>
                  <a:pt x="100" y="305"/>
                  <a:pt x="99" y="310"/>
                </a:cubicBezTo>
                <a:cubicBezTo>
                  <a:pt x="98" y="312"/>
                  <a:pt x="97" y="314"/>
                  <a:pt x="95" y="316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9" y="344"/>
                  <a:pt x="83" y="348"/>
                  <a:pt x="87" y="352"/>
                </a:cubicBezTo>
                <a:cubicBezTo>
                  <a:pt x="88" y="353"/>
                  <a:pt x="88" y="353"/>
                  <a:pt x="88" y="353"/>
                </a:cubicBezTo>
                <a:cubicBezTo>
                  <a:pt x="92" y="357"/>
                  <a:pt x="96" y="361"/>
                  <a:pt x="99" y="364"/>
                </a:cubicBezTo>
                <a:cubicBezTo>
                  <a:pt x="125" y="344"/>
                  <a:pt x="125" y="344"/>
                  <a:pt x="125" y="344"/>
                </a:cubicBezTo>
                <a:cubicBezTo>
                  <a:pt x="131" y="339"/>
                  <a:pt x="140" y="340"/>
                  <a:pt x="146" y="345"/>
                </a:cubicBezTo>
                <a:cubicBezTo>
                  <a:pt x="159" y="352"/>
                  <a:pt x="172" y="358"/>
                  <a:pt x="186" y="361"/>
                </a:cubicBezTo>
                <a:cubicBezTo>
                  <a:pt x="193" y="363"/>
                  <a:pt x="198" y="369"/>
                  <a:pt x="199" y="376"/>
                </a:cubicBezTo>
                <a:lnTo>
                  <a:pt x="203" y="4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50" name="Freeform 1059"/>
          <p:cNvSpPr>
            <a:spLocks noEditPoints="1"/>
          </p:cNvSpPr>
          <p:nvPr userDrawn="1"/>
        </p:nvSpPr>
        <p:spPr bwMode="auto">
          <a:xfrm>
            <a:off x="3003565" y="1302167"/>
            <a:ext cx="978156" cy="998890"/>
          </a:xfrm>
          <a:custGeom>
            <a:avLst/>
            <a:gdLst>
              <a:gd name="T0" fmla="*/ 377 w 404"/>
              <a:gd name="T1" fmla="*/ 132 h 415"/>
              <a:gd name="T2" fmla="*/ 404 w 404"/>
              <a:gd name="T3" fmla="*/ 78 h 415"/>
              <a:gd name="T4" fmla="*/ 374 w 404"/>
              <a:gd name="T5" fmla="*/ 20 h 415"/>
              <a:gd name="T6" fmla="*/ 373 w 404"/>
              <a:gd name="T7" fmla="*/ 20 h 415"/>
              <a:gd name="T8" fmla="*/ 315 w 404"/>
              <a:gd name="T9" fmla="*/ 2 h 415"/>
              <a:gd name="T10" fmla="*/ 268 w 404"/>
              <a:gd name="T11" fmla="*/ 32 h 415"/>
              <a:gd name="T12" fmla="*/ 202 w 404"/>
              <a:gd name="T13" fmla="*/ 21 h 415"/>
              <a:gd name="T14" fmla="*/ 136 w 404"/>
              <a:gd name="T15" fmla="*/ 32 h 415"/>
              <a:gd name="T16" fmla="*/ 89 w 404"/>
              <a:gd name="T17" fmla="*/ 2 h 415"/>
              <a:gd name="T18" fmla="*/ 31 w 404"/>
              <a:gd name="T19" fmla="*/ 20 h 415"/>
              <a:gd name="T20" fmla="*/ 30 w 404"/>
              <a:gd name="T21" fmla="*/ 20 h 415"/>
              <a:gd name="T22" fmla="*/ 0 w 404"/>
              <a:gd name="T23" fmla="*/ 78 h 415"/>
              <a:gd name="T24" fmla="*/ 27 w 404"/>
              <a:gd name="T25" fmla="*/ 132 h 415"/>
              <a:gd name="T26" fmla="*/ 8 w 404"/>
              <a:gd name="T27" fmla="*/ 214 h 415"/>
              <a:gd name="T28" fmla="*/ 56 w 404"/>
              <a:gd name="T29" fmla="*/ 342 h 415"/>
              <a:gd name="T30" fmla="*/ 56 w 404"/>
              <a:gd name="T31" fmla="*/ 343 h 415"/>
              <a:gd name="T32" fmla="*/ 28 w 404"/>
              <a:gd name="T33" fmla="*/ 385 h 415"/>
              <a:gd name="T34" fmla="*/ 33 w 404"/>
              <a:gd name="T35" fmla="*/ 411 h 415"/>
              <a:gd name="T36" fmla="*/ 44 w 404"/>
              <a:gd name="T37" fmla="*/ 415 h 415"/>
              <a:gd name="T38" fmla="*/ 60 w 404"/>
              <a:gd name="T39" fmla="*/ 406 h 415"/>
              <a:gd name="T40" fmla="*/ 85 w 404"/>
              <a:gd name="T41" fmla="*/ 368 h 415"/>
              <a:gd name="T42" fmla="*/ 202 w 404"/>
              <a:gd name="T43" fmla="*/ 408 h 415"/>
              <a:gd name="T44" fmla="*/ 320 w 404"/>
              <a:gd name="T45" fmla="*/ 368 h 415"/>
              <a:gd name="T46" fmla="*/ 345 w 404"/>
              <a:gd name="T47" fmla="*/ 406 h 415"/>
              <a:gd name="T48" fmla="*/ 361 w 404"/>
              <a:gd name="T49" fmla="*/ 415 h 415"/>
              <a:gd name="T50" fmla="*/ 372 w 404"/>
              <a:gd name="T51" fmla="*/ 411 h 415"/>
              <a:gd name="T52" fmla="*/ 377 w 404"/>
              <a:gd name="T53" fmla="*/ 385 h 415"/>
              <a:gd name="T54" fmla="*/ 349 w 404"/>
              <a:gd name="T55" fmla="*/ 343 h 415"/>
              <a:gd name="T56" fmla="*/ 348 w 404"/>
              <a:gd name="T57" fmla="*/ 341 h 415"/>
              <a:gd name="T58" fmla="*/ 395 w 404"/>
              <a:gd name="T59" fmla="*/ 214 h 415"/>
              <a:gd name="T60" fmla="*/ 377 w 404"/>
              <a:gd name="T61" fmla="*/ 132 h 415"/>
              <a:gd name="T62" fmla="*/ 322 w 404"/>
              <a:gd name="T63" fmla="*/ 40 h 415"/>
              <a:gd name="T64" fmla="*/ 349 w 404"/>
              <a:gd name="T65" fmla="*/ 50 h 415"/>
              <a:gd name="T66" fmla="*/ 365 w 404"/>
              <a:gd name="T67" fmla="*/ 77 h 415"/>
              <a:gd name="T68" fmla="*/ 356 w 404"/>
              <a:gd name="T69" fmla="*/ 98 h 415"/>
              <a:gd name="T70" fmla="*/ 304 w 404"/>
              <a:gd name="T71" fmla="*/ 50 h 415"/>
              <a:gd name="T72" fmla="*/ 322 w 404"/>
              <a:gd name="T73" fmla="*/ 40 h 415"/>
              <a:gd name="T74" fmla="*/ 38 w 404"/>
              <a:gd name="T75" fmla="*/ 77 h 415"/>
              <a:gd name="T76" fmla="*/ 55 w 404"/>
              <a:gd name="T77" fmla="*/ 50 h 415"/>
              <a:gd name="T78" fmla="*/ 82 w 404"/>
              <a:gd name="T79" fmla="*/ 40 h 415"/>
              <a:gd name="T80" fmla="*/ 100 w 404"/>
              <a:gd name="T81" fmla="*/ 50 h 415"/>
              <a:gd name="T82" fmla="*/ 47 w 404"/>
              <a:gd name="T83" fmla="*/ 98 h 415"/>
              <a:gd name="T84" fmla="*/ 38 w 404"/>
              <a:gd name="T85" fmla="*/ 77 h 415"/>
              <a:gd name="T86" fmla="*/ 202 w 404"/>
              <a:gd name="T87" fmla="*/ 370 h 415"/>
              <a:gd name="T88" fmla="*/ 47 w 404"/>
              <a:gd name="T89" fmla="*/ 214 h 415"/>
              <a:gd name="T90" fmla="*/ 202 w 404"/>
              <a:gd name="T91" fmla="*/ 59 h 415"/>
              <a:gd name="T92" fmla="*/ 357 w 404"/>
              <a:gd name="T93" fmla="*/ 214 h 415"/>
              <a:gd name="T94" fmla="*/ 202 w 404"/>
              <a:gd name="T95" fmla="*/ 370 h 415"/>
              <a:gd name="T96" fmla="*/ 272 w 404"/>
              <a:gd name="T97" fmla="*/ 257 h 415"/>
              <a:gd name="T98" fmla="*/ 271 w 404"/>
              <a:gd name="T99" fmla="*/ 284 h 415"/>
              <a:gd name="T100" fmla="*/ 258 w 404"/>
              <a:gd name="T101" fmla="*/ 290 h 415"/>
              <a:gd name="T102" fmla="*/ 244 w 404"/>
              <a:gd name="T103" fmla="*/ 284 h 415"/>
              <a:gd name="T104" fmla="*/ 188 w 404"/>
              <a:gd name="T105" fmla="*/ 228 h 415"/>
              <a:gd name="T106" fmla="*/ 183 w 404"/>
              <a:gd name="T107" fmla="*/ 214 h 415"/>
              <a:gd name="T108" fmla="*/ 183 w 404"/>
              <a:gd name="T109" fmla="*/ 111 h 415"/>
              <a:gd name="T110" fmla="*/ 202 w 404"/>
              <a:gd name="T111" fmla="*/ 92 h 415"/>
              <a:gd name="T112" fmla="*/ 221 w 404"/>
              <a:gd name="T113" fmla="*/ 111 h 415"/>
              <a:gd name="T114" fmla="*/ 221 w 404"/>
              <a:gd name="T115" fmla="*/ 207 h 415"/>
              <a:gd name="T116" fmla="*/ 272 w 404"/>
              <a:gd name="T117" fmla="*/ 25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4" h="415">
                <a:moveTo>
                  <a:pt x="377" y="132"/>
                </a:moveTo>
                <a:cubicBezTo>
                  <a:pt x="382" y="127"/>
                  <a:pt x="403" y="107"/>
                  <a:pt x="404" y="78"/>
                </a:cubicBezTo>
                <a:cubicBezTo>
                  <a:pt x="404" y="57"/>
                  <a:pt x="394" y="38"/>
                  <a:pt x="374" y="20"/>
                </a:cubicBezTo>
                <a:cubicBezTo>
                  <a:pt x="374" y="20"/>
                  <a:pt x="374" y="20"/>
                  <a:pt x="373" y="20"/>
                </a:cubicBezTo>
                <a:cubicBezTo>
                  <a:pt x="349" y="1"/>
                  <a:pt x="328" y="0"/>
                  <a:pt x="315" y="2"/>
                </a:cubicBezTo>
                <a:cubicBezTo>
                  <a:pt x="291" y="7"/>
                  <a:pt x="275" y="23"/>
                  <a:pt x="268" y="32"/>
                </a:cubicBezTo>
                <a:cubicBezTo>
                  <a:pt x="248" y="25"/>
                  <a:pt x="225" y="21"/>
                  <a:pt x="202" y="21"/>
                </a:cubicBezTo>
                <a:cubicBezTo>
                  <a:pt x="179" y="21"/>
                  <a:pt x="156" y="25"/>
                  <a:pt x="136" y="32"/>
                </a:cubicBezTo>
                <a:cubicBezTo>
                  <a:pt x="129" y="23"/>
                  <a:pt x="113" y="7"/>
                  <a:pt x="89" y="2"/>
                </a:cubicBezTo>
                <a:cubicBezTo>
                  <a:pt x="76" y="0"/>
                  <a:pt x="54" y="1"/>
                  <a:pt x="31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10" y="38"/>
                  <a:pt x="0" y="57"/>
                  <a:pt x="0" y="78"/>
                </a:cubicBezTo>
                <a:cubicBezTo>
                  <a:pt x="1" y="107"/>
                  <a:pt x="21" y="127"/>
                  <a:pt x="27" y="132"/>
                </a:cubicBezTo>
                <a:cubicBezTo>
                  <a:pt x="15" y="157"/>
                  <a:pt x="8" y="185"/>
                  <a:pt x="8" y="214"/>
                </a:cubicBezTo>
                <a:cubicBezTo>
                  <a:pt x="8" y="263"/>
                  <a:pt x="27" y="308"/>
                  <a:pt x="56" y="342"/>
                </a:cubicBezTo>
                <a:cubicBezTo>
                  <a:pt x="56" y="342"/>
                  <a:pt x="56" y="343"/>
                  <a:pt x="56" y="343"/>
                </a:cubicBezTo>
                <a:cubicBezTo>
                  <a:pt x="28" y="385"/>
                  <a:pt x="28" y="385"/>
                  <a:pt x="28" y="385"/>
                </a:cubicBezTo>
                <a:cubicBezTo>
                  <a:pt x="22" y="394"/>
                  <a:pt x="24" y="406"/>
                  <a:pt x="33" y="411"/>
                </a:cubicBezTo>
                <a:cubicBezTo>
                  <a:pt x="36" y="414"/>
                  <a:pt x="40" y="415"/>
                  <a:pt x="44" y="415"/>
                </a:cubicBezTo>
                <a:cubicBezTo>
                  <a:pt x="50" y="415"/>
                  <a:pt x="56" y="412"/>
                  <a:pt x="60" y="406"/>
                </a:cubicBezTo>
                <a:cubicBezTo>
                  <a:pt x="85" y="368"/>
                  <a:pt x="85" y="368"/>
                  <a:pt x="85" y="368"/>
                </a:cubicBezTo>
                <a:cubicBezTo>
                  <a:pt x="117" y="393"/>
                  <a:pt x="158" y="408"/>
                  <a:pt x="202" y="408"/>
                </a:cubicBezTo>
                <a:cubicBezTo>
                  <a:pt x="246" y="408"/>
                  <a:pt x="287" y="393"/>
                  <a:pt x="320" y="368"/>
                </a:cubicBezTo>
                <a:cubicBezTo>
                  <a:pt x="345" y="406"/>
                  <a:pt x="345" y="406"/>
                  <a:pt x="345" y="406"/>
                </a:cubicBezTo>
                <a:cubicBezTo>
                  <a:pt x="349" y="412"/>
                  <a:pt x="355" y="415"/>
                  <a:pt x="361" y="415"/>
                </a:cubicBezTo>
                <a:cubicBezTo>
                  <a:pt x="365" y="415"/>
                  <a:pt x="369" y="414"/>
                  <a:pt x="372" y="411"/>
                </a:cubicBezTo>
                <a:cubicBezTo>
                  <a:pt x="381" y="406"/>
                  <a:pt x="383" y="394"/>
                  <a:pt x="377" y="385"/>
                </a:cubicBezTo>
                <a:cubicBezTo>
                  <a:pt x="349" y="343"/>
                  <a:pt x="349" y="343"/>
                  <a:pt x="349" y="343"/>
                </a:cubicBezTo>
                <a:cubicBezTo>
                  <a:pt x="349" y="342"/>
                  <a:pt x="348" y="342"/>
                  <a:pt x="348" y="341"/>
                </a:cubicBezTo>
                <a:cubicBezTo>
                  <a:pt x="377" y="307"/>
                  <a:pt x="395" y="263"/>
                  <a:pt x="395" y="214"/>
                </a:cubicBezTo>
                <a:cubicBezTo>
                  <a:pt x="395" y="185"/>
                  <a:pt x="389" y="157"/>
                  <a:pt x="377" y="132"/>
                </a:cubicBezTo>
                <a:close/>
                <a:moveTo>
                  <a:pt x="322" y="40"/>
                </a:moveTo>
                <a:cubicBezTo>
                  <a:pt x="330" y="39"/>
                  <a:pt x="339" y="42"/>
                  <a:pt x="349" y="50"/>
                </a:cubicBezTo>
                <a:cubicBezTo>
                  <a:pt x="360" y="59"/>
                  <a:pt x="365" y="68"/>
                  <a:pt x="365" y="77"/>
                </a:cubicBezTo>
                <a:cubicBezTo>
                  <a:pt x="365" y="85"/>
                  <a:pt x="361" y="93"/>
                  <a:pt x="356" y="98"/>
                </a:cubicBezTo>
                <a:cubicBezTo>
                  <a:pt x="342" y="79"/>
                  <a:pt x="324" y="63"/>
                  <a:pt x="304" y="50"/>
                </a:cubicBezTo>
                <a:cubicBezTo>
                  <a:pt x="309" y="46"/>
                  <a:pt x="315" y="41"/>
                  <a:pt x="322" y="40"/>
                </a:cubicBezTo>
                <a:close/>
                <a:moveTo>
                  <a:pt x="38" y="77"/>
                </a:moveTo>
                <a:cubicBezTo>
                  <a:pt x="38" y="69"/>
                  <a:pt x="44" y="59"/>
                  <a:pt x="55" y="50"/>
                </a:cubicBezTo>
                <a:cubicBezTo>
                  <a:pt x="65" y="42"/>
                  <a:pt x="74" y="39"/>
                  <a:pt x="82" y="40"/>
                </a:cubicBezTo>
                <a:cubicBezTo>
                  <a:pt x="89" y="41"/>
                  <a:pt x="95" y="46"/>
                  <a:pt x="100" y="50"/>
                </a:cubicBezTo>
                <a:cubicBezTo>
                  <a:pt x="80" y="63"/>
                  <a:pt x="62" y="79"/>
                  <a:pt x="47" y="98"/>
                </a:cubicBezTo>
                <a:cubicBezTo>
                  <a:pt x="44" y="93"/>
                  <a:pt x="39" y="86"/>
                  <a:pt x="38" y="77"/>
                </a:cubicBezTo>
                <a:close/>
                <a:moveTo>
                  <a:pt x="202" y="370"/>
                </a:moveTo>
                <a:cubicBezTo>
                  <a:pt x="116" y="370"/>
                  <a:pt x="47" y="300"/>
                  <a:pt x="47" y="214"/>
                </a:cubicBezTo>
                <a:cubicBezTo>
                  <a:pt x="47" y="129"/>
                  <a:pt x="116" y="59"/>
                  <a:pt x="202" y="59"/>
                </a:cubicBezTo>
                <a:cubicBezTo>
                  <a:pt x="287" y="59"/>
                  <a:pt x="357" y="129"/>
                  <a:pt x="357" y="214"/>
                </a:cubicBezTo>
                <a:cubicBezTo>
                  <a:pt x="357" y="300"/>
                  <a:pt x="287" y="370"/>
                  <a:pt x="202" y="370"/>
                </a:cubicBezTo>
                <a:close/>
                <a:moveTo>
                  <a:pt x="272" y="257"/>
                </a:moveTo>
                <a:cubicBezTo>
                  <a:pt x="279" y="265"/>
                  <a:pt x="279" y="277"/>
                  <a:pt x="271" y="284"/>
                </a:cubicBezTo>
                <a:cubicBezTo>
                  <a:pt x="268" y="288"/>
                  <a:pt x="263" y="290"/>
                  <a:pt x="258" y="290"/>
                </a:cubicBezTo>
                <a:cubicBezTo>
                  <a:pt x="253" y="290"/>
                  <a:pt x="248" y="288"/>
                  <a:pt x="244" y="284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5" y="224"/>
                  <a:pt x="183" y="220"/>
                  <a:pt x="183" y="214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3" y="100"/>
                  <a:pt x="191" y="92"/>
                  <a:pt x="202" y="92"/>
                </a:cubicBezTo>
                <a:cubicBezTo>
                  <a:pt x="213" y="92"/>
                  <a:pt x="221" y="100"/>
                  <a:pt x="221" y="111"/>
                </a:cubicBezTo>
                <a:cubicBezTo>
                  <a:pt x="221" y="207"/>
                  <a:pt x="221" y="207"/>
                  <a:pt x="221" y="207"/>
                </a:cubicBezTo>
                <a:lnTo>
                  <a:pt x="272" y="2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63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1" name="Прямая соединительная линия 23"/>
          <p:cNvCxnSpPr/>
          <p:nvPr userDrawn="1"/>
        </p:nvCxnSpPr>
        <p:spPr>
          <a:xfrm flipV="1">
            <a:off x="3295915" y="3600880"/>
            <a:ext cx="1542620" cy="154262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3"/>
          <p:cNvCxnSpPr/>
          <p:nvPr userDrawn="1"/>
        </p:nvCxnSpPr>
        <p:spPr>
          <a:xfrm flipV="1">
            <a:off x="4464999" y="-9723"/>
            <a:ext cx="1022039" cy="1022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3"/>
          <p:cNvCxnSpPr/>
          <p:nvPr userDrawn="1"/>
        </p:nvCxnSpPr>
        <p:spPr>
          <a:xfrm flipV="1">
            <a:off x="8511702" y="2228831"/>
            <a:ext cx="632298" cy="63229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23547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>
        <p:tmplLst>
          <p:tmpl>
            <p:tnLst>
              <p:par>
                <p:cTn presetID="2" presetClass="entr" presetSubtype="1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32" grpId="0" animBg="1"/>
      <p:bldP spid="33" grpId="0" animBg="1"/>
      <p:bldP spid="50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/>
          <p:cNvSpPr/>
          <p:nvPr userDrawn="1"/>
        </p:nvSpPr>
        <p:spPr>
          <a:xfrm>
            <a:off x="5502733" y="0"/>
            <a:ext cx="1611470" cy="5143500"/>
          </a:xfrm>
          <a:custGeom>
            <a:avLst/>
            <a:gdLst>
              <a:gd name="connsiteX0" fmla="*/ 0 w 4317206"/>
              <a:gd name="connsiteY0" fmla="*/ 0 h 10288588"/>
              <a:gd name="connsiteX1" fmla="*/ 4317206 w 4317206"/>
              <a:gd name="connsiteY1" fmla="*/ 0 h 10288588"/>
              <a:gd name="connsiteX2" fmla="*/ 4317206 w 4317206"/>
              <a:gd name="connsiteY2" fmla="*/ 8463342 h 10288588"/>
              <a:gd name="connsiteX3" fmla="*/ 2512756 w 4317206"/>
              <a:gd name="connsiteY3" fmla="*/ 10288588 h 10288588"/>
              <a:gd name="connsiteX4" fmla="*/ 0 w 4317206"/>
              <a:gd name="connsiteY4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7206" h="10288588">
                <a:moveTo>
                  <a:pt x="0" y="0"/>
                </a:moveTo>
                <a:lnTo>
                  <a:pt x="4317206" y="0"/>
                </a:lnTo>
                <a:lnTo>
                  <a:pt x="4317206" y="8463342"/>
                </a:lnTo>
                <a:lnTo>
                  <a:pt x="2512756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68547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77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 flipH="1">
            <a:off x="523875" y="2836069"/>
            <a:ext cx="1296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 userDrawn="1"/>
        </p:nvCxnSpPr>
        <p:spPr>
          <a:xfrm flipH="1">
            <a:off x="2207574" y="2836069"/>
            <a:ext cx="1296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 userDrawn="1"/>
        </p:nvCxnSpPr>
        <p:spPr>
          <a:xfrm flipH="1">
            <a:off x="3880309" y="2836069"/>
            <a:ext cx="1296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 userDrawn="1"/>
        </p:nvCxnSpPr>
        <p:spPr>
          <a:xfrm flipH="1">
            <a:off x="5574954" y="2836069"/>
            <a:ext cx="1296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hape 427"/>
          <p:cNvSpPr>
            <a:spLocks noGrp="1"/>
          </p:cNvSpPr>
          <p:nvPr>
            <p:ph type="body" sz="quarter" idx="44" hasCustomPrompt="1"/>
          </p:nvPr>
        </p:nvSpPr>
        <p:spPr>
          <a:xfrm>
            <a:off x="523885" y="2163678"/>
            <a:ext cx="1611470" cy="40589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Price</a:t>
            </a:r>
            <a:endParaRPr lang="ru-RU"/>
          </a:p>
        </p:txBody>
      </p:sp>
      <p:sp>
        <p:nvSpPr>
          <p:cNvPr id="39" name="Shape 922"/>
          <p:cNvSpPr>
            <a:spLocks noGrp="1"/>
          </p:cNvSpPr>
          <p:nvPr>
            <p:ph type="body" sz="quarter" idx="53" hasCustomPrompt="1"/>
          </p:nvPr>
        </p:nvSpPr>
        <p:spPr>
          <a:xfrm>
            <a:off x="523887" y="811786"/>
            <a:ext cx="3776620" cy="40868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8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2207575" y="2163920"/>
            <a:ext cx="1611470" cy="40589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Price</a:t>
            </a:r>
            <a:endParaRPr lang="ru-RU"/>
          </a:p>
        </p:txBody>
      </p:sp>
      <p:sp>
        <p:nvSpPr>
          <p:cNvPr id="69" name="Shape 427"/>
          <p:cNvSpPr>
            <a:spLocks noGrp="1"/>
          </p:cNvSpPr>
          <p:nvPr>
            <p:ph type="body" sz="quarter" idx="58" hasCustomPrompt="1"/>
          </p:nvPr>
        </p:nvSpPr>
        <p:spPr>
          <a:xfrm>
            <a:off x="3891265" y="2163920"/>
            <a:ext cx="1611470" cy="40589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400" b="1" strike="noStrike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Price</a:t>
            </a:r>
            <a:endParaRPr lang="ru-RU"/>
          </a:p>
        </p:txBody>
      </p:sp>
      <p:sp>
        <p:nvSpPr>
          <p:cNvPr id="75" name="Shape 427"/>
          <p:cNvSpPr>
            <a:spLocks noGrp="1"/>
          </p:cNvSpPr>
          <p:nvPr>
            <p:ph type="body" sz="quarter" idx="62" hasCustomPrompt="1"/>
          </p:nvPr>
        </p:nvSpPr>
        <p:spPr>
          <a:xfrm>
            <a:off x="5574955" y="2163920"/>
            <a:ext cx="1611470" cy="40589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Price</a:t>
            </a:r>
            <a:endParaRPr lang="ru-RU"/>
          </a:p>
        </p:txBody>
      </p:sp>
      <p:sp>
        <p:nvSpPr>
          <p:cNvPr id="35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cxnSp>
        <p:nvCxnSpPr>
          <p:cNvPr id="32" name="Прямая соединительная линия 30">
            <a:extLst>
              <a:ext uri="{FF2B5EF4-FFF2-40B4-BE49-F238E27FC236}">
                <a16:creationId xmlns:a16="http://schemas.microsoft.com/office/drawing/2014/main" id="{A9FC4E4B-6B7A-46C1-8CC7-34A69702F2DE}"/>
              </a:ext>
            </a:extLst>
          </p:cNvPr>
          <p:cNvCxnSpPr/>
          <p:nvPr userDrawn="1"/>
        </p:nvCxnSpPr>
        <p:spPr>
          <a:xfrm flipH="1">
            <a:off x="7290788" y="2836069"/>
            <a:ext cx="1296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427">
            <a:extLst>
              <a:ext uri="{FF2B5EF4-FFF2-40B4-BE49-F238E27FC236}">
                <a16:creationId xmlns:a16="http://schemas.microsoft.com/office/drawing/2014/main" id="{EBADD918-1296-4434-B31E-208FEE848F1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258645" y="2163920"/>
            <a:ext cx="1611470" cy="40589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Price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6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олилиния 40"/>
          <p:cNvSpPr/>
          <p:nvPr userDrawn="1"/>
        </p:nvSpPr>
        <p:spPr bwMode="auto">
          <a:xfrm flipV="1">
            <a:off x="-708064" y="0"/>
            <a:ext cx="4739520" cy="5143500"/>
          </a:xfrm>
          <a:custGeom>
            <a:avLst/>
            <a:gdLst>
              <a:gd name="connsiteX0" fmla="*/ 4365162 w 6319360"/>
              <a:gd name="connsiteY0" fmla="*/ 6858000 h 6858000"/>
              <a:gd name="connsiteX1" fmla="*/ 6319360 w 6319360"/>
              <a:gd name="connsiteY1" fmla="*/ 6858000 h 6858000"/>
              <a:gd name="connsiteX2" fmla="*/ 6319360 w 6319360"/>
              <a:gd name="connsiteY2" fmla="*/ 1556281 h 6858000"/>
              <a:gd name="connsiteX3" fmla="*/ 4879498 w 6319360"/>
              <a:gd name="connsiteY3" fmla="*/ 0 h 6858000"/>
              <a:gd name="connsiteX4" fmla="*/ 944085 w 6319360"/>
              <a:gd name="connsiteY4" fmla="*/ 0 h 6858000"/>
              <a:gd name="connsiteX5" fmla="*/ 944085 w 6319360"/>
              <a:gd name="connsiteY5" fmla="*/ 3210653 h 6858000"/>
              <a:gd name="connsiteX6" fmla="*/ 0 w 6319360"/>
              <a:gd name="connsiteY6" fmla="*/ 6858000 h 6858000"/>
              <a:gd name="connsiteX7" fmla="*/ 2 w 6319360"/>
              <a:gd name="connsiteY7" fmla="*/ 6858000 h 6858000"/>
              <a:gd name="connsiteX8" fmla="*/ 2 w 6319360"/>
              <a:gd name="connsiteY8" fmla="*/ 5413375 h 6858000"/>
              <a:gd name="connsiteX9" fmla="*/ 0 w 6319360"/>
              <a:gd name="connsiteY9" fmla="*/ 54133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9360" h="6858000">
                <a:moveTo>
                  <a:pt x="4365162" y="6858000"/>
                </a:moveTo>
                <a:lnTo>
                  <a:pt x="6319360" y="6858000"/>
                </a:lnTo>
                <a:lnTo>
                  <a:pt x="6319360" y="1556281"/>
                </a:lnTo>
                <a:lnTo>
                  <a:pt x="4879498" y="0"/>
                </a:lnTo>
                <a:lnTo>
                  <a:pt x="944085" y="0"/>
                </a:lnTo>
                <a:lnTo>
                  <a:pt x="944085" y="3210653"/>
                </a:lnTo>
                <a:close/>
                <a:moveTo>
                  <a:pt x="0" y="6858000"/>
                </a:moveTo>
                <a:lnTo>
                  <a:pt x="2" y="6858000"/>
                </a:lnTo>
                <a:lnTo>
                  <a:pt x="2" y="5413375"/>
                </a:lnTo>
                <a:lnTo>
                  <a:pt x="0" y="54133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791171" y="2436019"/>
            <a:ext cx="2700933" cy="1625204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150"/>
              </a:spcBef>
              <a:defRPr sz="1500" b="0" baseline="0">
                <a:solidFill>
                  <a:schemeClr val="bg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47"/>
          </p:nvPr>
        </p:nvSpPr>
        <p:spPr>
          <a:xfrm>
            <a:off x="2958806" y="3"/>
            <a:ext cx="2033397" cy="2165747"/>
          </a:xfrm>
          <a:custGeom>
            <a:avLst/>
            <a:gdLst>
              <a:gd name="connsiteX0" fmla="*/ 1012787 w 2711196"/>
              <a:gd name="connsiteY0" fmla="*/ 0 h 2887663"/>
              <a:gd name="connsiteX1" fmla="*/ 2711196 w 2711196"/>
              <a:gd name="connsiteY1" fmla="*/ 0 h 2887663"/>
              <a:gd name="connsiteX2" fmla="*/ 1 w 2711196"/>
              <a:gd name="connsiteY2" fmla="*/ 2887663 h 2887663"/>
              <a:gd name="connsiteX3" fmla="*/ 0 w 2711196"/>
              <a:gd name="connsiteY3" fmla="*/ 2887663 h 2887663"/>
              <a:gd name="connsiteX4" fmla="*/ 0 w 2711196"/>
              <a:gd name="connsiteY4" fmla="*/ 1078708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196" h="2887663">
                <a:moveTo>
                  <a:pt x="1012787" y="0"/>
                </a:moveTo>
                <a:lnTo>
                  <a:pt x="2711196" y="0"/>
                </a:lnTo>
                <a:lnTo>
                  <a:pt x="1" y="2887663"/>
                </a:lnTo>
                <a:lnTo>
                  <a:pt x="0" y="2887663"/>
                </a:lnTo>
                <a:lnTo>
                  <a:pt x="0" y="107870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Shape 427"/>
          <p:cNvSpPr>
            <a:spLocks noGrp="1"/>
          </p:cNvSpPr>
          <p:nvPr>
            <p:ph type="body" sz="quarter" idx="48" hasCustomPrompt="1"/>
          </p:nvPr>
        </p:nvSpPr>
        <p:spPr>
          <a:xfrm>
            <a:off x="5475609" y="1535523"/>
            <a:ext cx="2337275" cy="298847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5475501" y="1899923"/>
            <a:ext cx="2337382" cy="53877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1" name="Shape 427"/>
          <p:cNvSpPr>
            <a:spLocks noGrp="1"/>
          </p:cNvSpPr>
          <p:nvPr>
            <p:ph type="body" sz="quarter" idx="49" hasCustomPrompt="1"/>
          </p:nvPr>
        </p:nvSpPr>
        <p:spPr>
          <a:xfrm>
            <a:off x="5475609" y="2589755"/>
            <a:ext cx="2337275" cy="298847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4" hasCustomPrompt="1"/>
          </p:nvPr>
        </p:nvSpPr>
        <p:spPr>
          <a:xfrm>
            <a:off x="5475501" y="2954155"/>
            <a:ext cx="2337382" cy="53877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6" name="Shape 427"/>
          <p:cNvSpPr>
            <a:spLocks noGrp="1"/>
          </p:cNvSpPr>
          <p:nvPr>
            <p:ph type="body" sz="quarter" idx="45" hasCustomPrompt="1"/>
          </p:nvPr>
        </p:nvSpPr>
        <p:spPr>
          <a:xfrm>
            <a:off x="5475609" y="3640419"/>
            <a:ext cx="2337275" cy="298847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50" hasCustomPrompt="1"/>
          </p:nvPr>
        </p:nvSpPr>
        <p:spPr>
          <a:xfrm>
            <a:off x="5475501" y="4004819"/>
            <a:ext cx="2337382" cy="53877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Freeform 922"/>
          <p:cNvSpPr>
            <a:spLocks noEditPoints="1"/>
          </p:cNvSpPr>
          <p:nvPr userDrawn="1"/>
        </p:nvSpPr>
        <p:spPr bwMode="auto">
          <a:xfrm>
            <a:off x="4939155" y="1615037"/>
            <a:ext cx="346781" cy="342919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0" name="Freeform 970"/>
          <p:cNvSpPr>
            <a:spLocks noEditPoints="1"/>
          </p:cNvSpPr>
          <p:nvPr userDrawn="1"/>
        </p:nvSpPr>
        <p:spPr bwMode="auto">
          <a:xfrm>
            <a:off x="4953873" y="3710328"/>
            <a:ext cx="332063" cy="329351"/>
          </a:xfrm>
          <a:custGeom>
            <a:avLst/>
            <a:gdLst>
              <a:gd name="T0" fmla="*/ 221 w 442"/>
              <a:gd name="T1" fmla="*/ 0 h 442"/>
              <a:gd name="T2" fmla="*/ 65 w 442"/>
              <a:gd name="T3" fmla="*/ 65 h 442"/>
              <a:gd name="T4" fmla="*/ 65 w 442"/>
              <a:gd name="T5" fmla="*/ 378 h 442"/>
              <a:gd name="T6" fmla="*/ 377 w 442"/>
              <a:gd name="T7" fmla="*/ 378 h 442"/>
              <a:gd name="T8" fmla="*/ 377 w 442"/>
              <a:gd name="T9" fmla="*/ 65 h 442"/>
              <a:gd name="T10" fmla="*/ 400 w 442"/>
              <a:gd name="T11" fmla="*/ 184 h 442"/>
              <a:gd name="T12" fmla="*/ 400 w 442"/>
              <a:gd name="T13" fmla="*/ 258 h 442"/>
              <a:gd name="T14" fmla="*/ 334 w 442"/>
              <a:gd name="T15" fmla="*/ 194 h 442"/>
              <a:gd name="T16" fmla="*/ 324 w 442"/>
              <a:gd name="T17" fmla="*/ 167 h 442"/>
              <a:gd name="T18" fmla="*/ 276 w 442"/>
              <a:gd name="T19" fmla="*/ 119 h 442"/>
              <a:gd name="T20" fmla="*/ 350 w 442"/>
              <a:gd name="T21" fmla="*/ 92 h 442"/>
              <a:gd name="T22" fmla="*/ 221 w 442"/>
              <a:gd name="T23" fmla="*/ 299 h 442"/>
              <a:gd name="T24" fmla="*/ 143 w 442"/>
              <a:gd name="T25" fmla="*/ 221 h 442"/>
              <a:gd name="T26" fmla="*/ 221 w 442"/>
              <a:gd name="T27" fmla="*/ 143 h 442"/>
              <a:gd name="T28" fmla="*/ 299 w 442"/>
              <a:gd name="T29" fmla="*/ 221 h 442"/>
              <a:gd name="T30" fmla="*/ 221 w 442"/>
              <a:gd name="T31" fmla="*/ 299 h 442"/>
              <a:gd name="T32" fmla="*/ 258 w 442"/>
              <a:gd name="T33" fmla="*/ 42 h 442"/>
              <a:gd name="T34" fmla="*/ 194 w 442"/>
              <a:gd name="T35" fmla="*/ 108 h 442"/>
              <a:gd name="T36" fmla="*/ 221 w 442"/>
              <a:gd name="T37" fmla="*/ 39 h 442"/>
              <a:gd name="T38" fmla="*/ 156 w 442"/>
              <a:gd name="T39" fmla="*/ 50 h 442"/>
              <a:gd name="T40" fmla="*/ 139 w 442"/>
              <a:gd name="T41" fmla="*/ 139 h 442"/>
              <a:gd name="T42" fmla="*/ 50 w 442"/>
              <a:gd name="T43" fmla="*/ 156 h 442"/>
              <a:gd name="T44" fmla="*/ 38 w 442"/>
              <a:gd name="T45" fmla="*/ 221 h 442"/>
              <a:gd name="T46" fmla="*/ 108 w 442"/>
              <a:gd name="T47" fmla="*/ 194 h 442"/>
              <a:gd name="T48" fmla="*/ 108 w 442"/>
              <a:gd name="T49" fmla="*/ 248 h 442"/>
              <a:gd name="T50" fmla="*/ 38 w 442"/>
              <a:gd name="T51" fmla="*/ 221 h 442"/>
              <a:gd name="T52" fmla="*/ 118 w 442"/>
              <a:gd name="T53" fmla="*/ 276 h 442"/>
              <a:gd name="T54" fmla="*/ 166 w 442"/>
              <a:gd name="T55" fmla="*/ 324 h 442"/>
              <a:gd name="T56" fmla="*/ 92 w 442"/>
              <a:gd name="T57" fmla="*/ 350 h 442"/>
              <a:gd name="T58" fmla="*/ 221 w 442"/>
              <a:gd name="T59" fmla="*/ 404 h 442"/>
              <a:gd name="T60" fmla="*/ 194 w 442"/>
              <a:gd name="T61" fmla="*/ 334 h 442"/>
              <a:gd name="T62" fmla="*/ 221 w 442"/>
              <a:gd name="T63" fmla="*/ 337 h 442"/>
              <a:gd name="T64" fmla="*/ 258 w 442"/>
              <a:gd name="T65" fmla="*/ 400 h 442"/>
              <a:gd name="T66" fmla="*/ 350 w 442"/>
              <a:gd name="T67" fmla="*/ 350 h 442"/>
              <a:gd name="T68" fmla="*/ 276 w 442"/>
              <a:gd name="T69" fmla="*/ 324 h 442"/>
              <a:gd name="T70" fmla="*/ 324 w 442"/>
              <a:gd name="T71" fmla="*/ 276 h 442"/>
              <a:gd name="T72" fmla="*/ 350 w 442"/>
              <a:gd name="T73" fmla="*/ 35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42" h="442">
                <a:moveTo>
                  <a:pt x="377" y="65"/>
                </a:moveTo>
                <a:cubicBezTo>
                  <a:pt x="336" y="23"/>
                  <a:pt x="280" y="0"/>
                  <a:pt x="221" y="0"/>
                </a:cubicBezTo>
                <a:cubicBezTo>
                  <a:pt x="221" y="0"/>
                  <a:pt x="221" y="0"/>
                  <a:pt x="221" y="0"/>
                </a:cubicBezTo>
                <a:cubicBezTo>
                  <a:pt x="162" y="0"/>
                  <a:pt x="106" y="23"/>
                  <a:pt x="65" y="65"/>
                </a:cubicBezTo>
                <a:cubicBezTo>
                  <a:pt x="23" y="107"/>
                  <a:pt x="0" y="162"/>
                  <a:pt x="0" y="221"/>
                </a:cubicBezTo>
                <a:cubicBezTo>
                  <a:pt x="0" y="280"/>
                  <a:pt x="23" y="336"/>
                  <a:pt x="65" y="378"/>
                </a:cubicBezTo>
                <a:cubicBezTo>
                  <a:pt x="106" y="419"/>
                  <a:pt x="162" y="442"/>
                  <a:pt x="221" y="442"/>
                </a:cubicBezTo>
                <a:cubicBezTo>
                  <a:pt x="280" y="442"/>
                  <a:pt x="336" y="419"/>
                  <a:pt x="377" y="378"/>
                </a:cubicBezTo>
                <a:cubicBezTo>
                  <a:pt x="419" y="336"/>
                  <a:pt x="442" y="280"/>
                  <a:pt x="442" y="221"/>
                </a:cubicBezTo>
                <a:cubicBezTo>
                  <a:pt x="442" y="162"/>
                  <a:pt x="419" y="107"/>
                  <a:pt x="377" y="65"/>
                </a:cubicBezTo>
                <a:close/>
                <a:moveTo>
                  <a:pt x="334" y="194"/>
                </a:moveTo>
                <a:cubicBezTo>
                  <a:pt x="400" y="184"/>
                  <a:pt x="400" y="184"/>
                  <a:pt x="400" y="184"/>
                </a:cubicBezTo>
                <a:cubicBezTo>
                  <a:pt x="402" y="196"/>
                  <a:pt x="404" y="209"/>
                  <a:pt x="404" y="221"/>
                </a:cubicBezTo>
                <a:cubicBezTo>
                  <a:pt x="404" y="234"/>
                  <a:pt x="402" y="246"/>
                  <a:pt x="400" y="258"/>
                </a:cubicBezTo>
                <a:cubicBezTo>
                  <a:pt x="334" y="248"/>
                  <a:pt x="334" y="248"/>
                  <a:pt x="334" y="248"/>
                </a:cubicBezTo>
                <a:cubicBezTo>
                  <a:pt x="338" y="230"/>
                  <a:pt x="338" y="212"/>
                  <a:pt x="334" y="194"/>
                </a:cubicBezTo>
                <a:close/>
                <a:moveTo>
                  <a:pt x="392" y="156"/>
                </a:moveTo>
                <a:cubicBezTo>
                  <a:pt x="324" y="167"/>
                  <a:pt x="324" y="167"/>
                  <a:pt x="324" y="167"/>
                </a:cubicBezTo>
                <a:cubicBezTo>
                  <a:pt x="318" y="157"/>
                  <a:pt x="312" y="147"/>
                  <a:pt x="303" y="139"/>
                </a:cubicBezTo>
                <a:cubicBezTo>
                  <a:pt x="295" y="131"/>
                  <a:pt x="285" y="124"/>
                  <a:pt x="276" y="119"/>
                </a:cubicBezTo>
                <a:cubicBezTo>
                  <a:pt x="286" y="50"/>
                  <a:pt x="286" y="50"/>
                  <a:pt x="286" y="50"/>
                </a:cubicBezTo>
                <a:cubicBezTo>
                  <a:pt x="310" y="60"/>
                  <a:pt x="332" y="74"/>
                  <a:pt x="350" y="92"/>
                </a:cubicBezTo>
                <a:cubicBezTo>
                  <a:pt x="369" y="111"/>
                  <a:pt x="383" y="132"/>
                  <a:pt x="392" y="156"/>
                </a:cubicBezTo>
                <a:close/>
                <a:moveTo>
                  <a:pt x="221" y="299"/>
                </a:moveTo>
                <a:cubicBezTo>
                  <a:pt x="200" y="299"/>
                  <a:pt x="181" y="291"/>
                  <a:pt x="166" y="276"/>
                </a:cubicBezTo>
                <a:cubicBezTo>
                  <a:pt x="151" y="261"/>
                  <a:pt x="143" y="242"/>
                  <a:pt x="143" y="221"/>
                </a:cubicBezTo>
                <a:cubicBezTo>
                  <a:pt x="143" y="200"/>
                  <a:pt x="151" y="181"/>
                  <a:pt x="166" y="166"/>
                </a:cubicBezTo>
                <a:cubicBezTo>
                  <a:pt x="181" y="151"/>
                  <a:pt x="201" y="143"/>
                  <a:pt x="221" y="143"/>
                </a:cubicBezTo>
                <a:cubicBezTo>
                  <a:pt x="241" y="143"/>
                  <a:pt x="261" y="151"/>
                  <a:pt x="276" y="166"/>
                </a:cubicBezTo>
                <a:cubicBezTo>
                  <a:pt x="291" y="181"/>
                  <a:pt x="299" y="200"/>
                  <a:pt x="299" y="221"/>
                </a:cubicBezTo>
                <a:cubicBezTo>
                  <a:pt x="299" y="242"/>
                  <a:pt x="291" y="261"/>
                  <a:pt x="276" y="276"/>
                </a:cubicBezTo>
                <a:cubicBezTo>
                  <a:pt x="261" y="291"/>
                  <a:pt x="242" y="299"/>
                  <a:pt x="221" y="299"/>
                </a:cubicBezTo>
                <a:close/>
                <a:moveTo>
                  <a:pt x="221" y="39"/>
                </a:moveTo>
                <a:cubicBezTo>
                  <a:pt x="234" y="39"/>
                  <a:pt x="246" y="40"/>
                  <a:pt x="258" y="42"/>
                </a:cubicBezTo>
                <a:cubicBezTo>
                  <a:pt x="248" y="108"/>
                  <a:pt x="248" y="108"/>
                  <a:pt x="248" y="108"/>
                </a:cubicBezTo>
                <a:cubicBezTo>
                  <a:pt x="230" y="104"/>
                  <a:pt x="212" y="104"/>
                  <a:pt x="194" y="108"/>
                </a:cubicBezTo>
                <a:cubicBezTo>
                  <a:pt x="184" y="42"/>
                  <a:pt x="184" y="42"/>
                  <a:pt x="184" y="42"/>
                </a:cubicBezTo>
                <a:cubicBezTo>
                  <a:pt x="196" y="40"/>
                  <a:pt x="208" y="39"/>
                  <a:pt x="221" y="39"/>
                </a:cubicBezTo>
                <a:close/>
                <a:moveTo>
                  <a:pt x="92" y="92"/>
                </a:moveTo>
                <a:cubicBezTo>
                  <a:pt x="110" y="74"/>
                  <a:pt x="132" y="60"/>
                  <a:pt x="156" y="50"/>
                </a:cubicBezTo>
                <a:cubicBezTo>
                  <a:pt x="166" y="119"/>
                  <a:pt x="166" y="119"/>
                  <a:pt x="166" y="119"/>
                </a:cubicBezTo>
                <a:cubicBezTo>
                  <a:pt x="157" y="124"/>
                  <a:pt x="147" y="131"/>
                  <a:pt x="139" y="139"/>
                </a:cubicBezTo>
                <a:cubicBezTo>
                  <a:pt x="131" y="147"/>
                  <a:pt x="124" y="157"/>
                  <a:pt x="118" y="167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9" y="132"/>
                  <a:pt x="73" y="111"/>
                  <a:pt x="92" y="92"/>
                </a:cubicBezTo>
                <a:close/>
                <a:moveTo>
                  <a:pt x="38" y="221"/>
                </a:moveTo>
                <a:cubicBezTo>
                  <a:pt x="38" y="209"/>
                  <a:pt x="40" y="196"/>
                  <a:pt x="42" y="184"/>
                </a:cubicBezTo>
                <a:cubicBezTo>
                  <a:pt x="108" y="194"/>
                  <a:pt x="108" y="194"/>
                  <a:pt x="108" y="194"/>
                </a:cubicBezTo>
                <a:cubicBezTo>
                  <a:pt x="106" y="203"/>
                  <a:pt x="105" y="212"/>
                  <a:pt x="105" y="221"/>
                </a:cubicBezTo>
                <a:cubicBezTo>
                  <a:pt x="105" y="230"/>
                  <a:pt x="106" y="239"/>
                  <a:pt x="108" y="248"/>
                </a:cubicBezTo>
                <a:cubicBezTo>
                  <a:pt x="42" y="258"/>
                  <a:pt x="42" y="258"/>
                  <a:pt x="42" y="258"/>
                </a:cubicBezTo>
                <a:cubicBezTo>
                  <a:pt x="40" y="246"/>
                  <a:pt x="38" y="234"/>
                  <a:pt x="38" y="221"/>
                </a:cubicBezTo>
                <a:close/>
                <a:moveTo>
                  <a:pt x="50" y="286"/>
                </a:moveTo>
                <a:cubicBezTo>
                  <a:pt x="118" y="276"/>
                  <a:pt x="118" y="276"/>
                  <a:pt x="118" y="276"/>
                </a:cubicBezTo>
                <a:cubicBezTo>
                  <a:pt x="124" y="286"/>
                  <a:pt x="131" y="295"/>
                  <a:pt x="139" y="303"/>
                </a:cubicBezTo>
                <a:cubicBezTo>
                  <a:pt x="147" y="312"/>
                  <a:pt x="156" y="318"/>
                  <a:pt x="166" y="324"/>
                </a:cubicBezTo>
                <a:cubicBezTo>
                  <a:pt x="156" y="392"/>
                  <a:pt x="156" y="392"/>
                  <a:pt x="156" y="392"/>
                </a:cubicBezTo>
                <a:cubicBezTo>
                  <a:pt x="132" y="383"/>
                  <a:pt x="110" y="369"/>
                  <a:pt x="92" y="350"/>
                </a:cubicBezTo>
                <a:cubicBezTo>
                  <a:pt x="73" y="332"/>
                  <a:pt x="59" y="310"/>
                  <a:pt x="50" y="286"/>
                </a:cubicBezTo>
                <a:close/>
                <a:moveTo>
                  <a:pt x="221" y="404"/>
                </a:moveTo>
                <a:cubicBezTo>
                  <a:pt x="208" y="404"/>
                  <a:pt x="196" y="403"/>
                  <a:pt x="184" y="400"/>
                </a:cubicBezTo>
                <a:cubicBezTo>
                  <a:pt x="194" y="334"/>
                  <a:pt x="194" y="334"/>
                  <a:pt x="194" y="334"/>
                </a:cubicBezTo>
                <a:cubicBezTo>
                  <a:pt x="203" y="336"/>
                  <a:pt x="212" y="337"/>
                  <a:pt x="221" y="337"/>
                </a:cubicBezTo>
                <a:cubicBezTo>
                  <a:pt x="221" y="337"/>
                  <a:pt x="221" y="337"/>
                  <a:pt x="221" y="337"/>
                </a:cubicBezTo>
                <a:cubicBezTo>
                  <a:pt x="230" y="337"/>
                  <a:pt x="239" y="336"/>
                  <a:pt x="248" y="334"/>
                </a:cubicBezTo>
                <a:cubicBezTo>
                  <a:pt x="258" y="400"/>
                  <a:pt x="258" y="400"/>
                  <a:pt x="258" y="400"/>
                </a:cubicBezTo>
                <a:cubicBezTo>
                  <a:pt x="246" y="403"/>
                  <a:pt x="234" y="404"/>
                  <a:pt x="221" y="404"/>
                </a:cubicBezTo>
                <a:close/>
                <a:moveTo>
                  <a:pt x="350" y="350"/>
                </a:moveTo>
                <a:cubicBezTo>
                  <a:pt x="332" y="369"/>
                  <a:pt x="310" y="383"/>
                  <a:pt x="286" y="392"/>
                </a:cubicBezTo>
                <a:cubicBezTo>
                  <a:pt x="276" y="324"/>
                  <a:pt x="276" y="324"/>
                  <a:pt x="276" y="324"/>
                </a:cubicBezTo>
                <a:cubicBezTo>
                  <a:pt x="286" y="318"/>
                  <a:pt x="295" y="312"/>
                  <a:pt x="303" y="303"/>
                </a:cubicBezTo>
                <a:cubicBezTo>
                  <a:pt x="312" y="295"/>
                  <a:pt x="318" y="286"/>
                  <a:pt x="324" y="27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83" y="310"/>
                  <a:pt x="369" y="332"/>
                  <a:pt x="350" y="3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3" name="Freeform 1059"/>
          <p:cNvSpPr>
            <a:spLocks noEditPoints="1"/>
          </p:cNvSpPr>
          <p:nvPr userDrawn="1"/>
        </p:nvSpPr>
        <p:spPr bwMode="auto">
          <a:xfrm>
            <a:off x="4991338" y="2674678"/>
            <a:ext cx="312306" cy="318926"/>
          </a:xfrm>
          <a:custGeom>
            <a:avLst/>
            <a:gdLst>
              <a:gd name="T0" fmla="*/ 377 w 404"/>
              <a:gd name="T1" fmla="*/ 132 h 415"/>
              <a:gd name="T2" fmla="*/ 404 w 404"/>
              <a:gd name="T3" fmla="*/ 78 h 415"/>
              <a:gd name="T4" fmla="*/ 374 w 404"/>
              <a:gd name="T5" fmla="*/ 20 h 415"/>
              <a:gd name="T6" fmla="*/ 373 w 404"/>
              <a:gd name="T7" fmla="*/ 20 h 415"/>
              <a:gd name="T8" fmla="*/ 315 w 404"/>
              <a:gd name="T9" fmla="*/ 2 h 415"/>
              <a:gd name="T10" fmla="*/ 268 w 404"/>
              <a:gd name="T11" fmla="*/ 32 h 415"/>
              <a:gd name="T12" fmla="*/ 202 w 404"/>
              <a:gd name="T13" fmla="*/ 21 h 415"/>
              <a:gd name="T14" fmla="*/ 136 w 404"/>
              <a:gd name="T15" fmla="*/ 32 h 415"/>
              <a:gd name="T16" fmla="*/ 89 w 404"/>
              <a:gd name="T17" fmla="*/ 2 h 415"/>
              <a:gd name="T18" fmla="*/ 31 w 404"/>
              <a:gd name="T19" fmla="*/ 20 h 415"/>
              <a:gd name="T20" fmla="*/ 30 w 404"/>
              <a:gd name="T21" fmla="*/ 20 h 415"/>
              <a:gd name="T22" fmla="*/ 0 w 404"/>
              <a:gd name="T23" fmla="*/ 78 h 415"/>
              <a:gd name="T24" fmla="*/ 27 w 404"/>
              <a:gd name="T25" fmla="*/ 132 h 415"/>
              <a:gd name="T26" fmla="*/ 8 w 404"/>
              <a:gd name="T27" fmla="*/ 214 h 415"/>
              <a:gd name="T28" fmla="*/ 56 w 404"/>
              <a:gd name="T29" fmla="*/ 342 h 415"/>
              <a:gd name="T30" fmla="*/ 56 w 404"/>
              <a:gd name="T31" fmla="*/ 343 h 415"/>
              <a:gd name="T32" fmla="*/ 28 w 404"/>
              <a:gd name="T33" fmla="*/ 385 h 415"/>
              <a:gd name="T34" fmla="*/ 33 w 404"/>
              <a:gd name="T35" fmla="*/ 411 h 415"/>
              <a:gd name="T36" fmla="*/ 44 w 404"/>
              <a:gd name="T37" fmla="*/ 415 h 415"/>
              <a:gd name="T38" fmla="*/ 60 w 404"/>
              <a:gd name="T39" fmla="*/ 406 h 415"/>
              <a:gd name="T40" fmla="*/ 85 w 404"/>
              <a:gd name="T41" fmla="*/ 368 h 415"/>
              <a:gd name="T42" fmla="*/ 202 w 404"/>
              <a:gd name="T43" fmla="*/ 408 h 415"/>
              <a:gd name="T44" fmla="*/ 320 w 404"/>
              <a:gd name="T45" fmla="*/ 368 h 415"/>
              <a:gd name="T46" fmla="*/ 345 w 404"/>
              <a:gd name="T47" fmla="*/ 406 h 415"/>
              <a:gd name="T48" fmla="*/ 361 w 404"/>
              <a:gd name="T49" fmla="*/ 415 h 415"/>
              <a:gd name="T50" fmla="*/ 372 w 404"/>
              <a:gd name="T51" fmla="*/ 411 h 415"/>
              <a:gd name="T52" fmla="*/ 377 w 404"/>
              <a:gd name="T53" fmla="*/ 385 h 415"/>
              <a:gd name="T54" fmla="*/ 349 w 404"/>
              <a:gd name="T55" fmla="*/ 343 h 415"/>
              <a:gd name="T56" fmla="*/ 348 w 404"/>
              <a:gd name="T57" fmla="*/ 341 h 415"/>
              <a:gd name="T58" fmla="*/ 395 w 404"/>
              <a:gd name="T59" fmla="*/ 214 h 415"/>
              <a:gd name="T60" fmla="*/ 377 w 404"/>
              <a:gd name="T61" fmla="*/ 132 h 415"/>
              <a:gd name="T62" fmla="*/ 322 w 404"/>
              <a:gd name="T63" fmla="*/ 40 h 415"/>
              <a:gd name="T64" fmla="*/ 349 w 404"/>
              <a:gd name="T65" fmla="*/ 50 h 415"/>
              <a:gd name="T66" fmla="*/ 365 w 404"/>
              <a:gd name="T67" fmla="*/ 77 h 415"/>
              <a:gd name="T68" fmla="*/ 356 w 404"/>
              <a:gd name="T69" fmla="*/ 98 h 415"/>
              <a:gd name="T70" fmla="*/ 304 w 404"/>
              <a:gd name="T71" fmla="*/ 50 h 415"/>
              <a:gd name="T72" fmla="*/ 322 w 404"/>
              <a:gd name="T73" fmla="*/ 40 h 415"/>
              <a:gd name="T74" fmla="*/ 38 w 404"/>
              <a:gd name="T75" fmla="*/ 77 h 415"/>
              <a:gd name="T76" fmla="*/ 55 w 404"/>
              <a:gd name="T77" fmla="*/ 50 h 415"/>
              <a:gd name="T78" fmla="*/ 82 w 404"/>
              <a:gd name="T79" fmla="*/ 40 h 415"/>
              <a:gd name="T80" fmla="*/ 100 w 404"/>
              <a:gd name="T81" fmla="*/ 50 h 415"/>
              <a:gd name="T82" fmla="*/ 47 w 404"/>
              <a:gd name="T83" fmla="*/ 98 h 415"/>
              <a:gd name="T84" fmla="*/ 38 w 404"/>
              <a:gd name="T85" fmla="*/ 77 h 415"/>
              <a:gd name="T86" fmla="*/ 202 w 404"/>
              <a:gd name="T87" fmla="*/ 370 h 415"/>
              <a:gd name="T88" fmla="*/ 47 w 404"/>
              <a:gd name="T89" fmla="*/ 214 h 415"/>
              <a:gd name="T90" fmla="*/ 202 w 404"/>
              <a:gd name="T91" fmla="*/ 59 h 415"/>
              <a:gd name="T92" fmla="*/ 357 w 404"/>
              <a:gd name="T93" fmla="*/ 214 h 415"/>
              <a:gd name="T94" fmla="*/ 202 w 404"/>
              <a:gd name="T95" fmla="*/ 370 h 415"/>
              <a:gd name="T96" fmla="*/ 272 w 404"/>
              <a:gd name="T97" fmla="*/ 257 h 415"/>
              <a:gd name="T98" fmla="*/ 271 w 404"/>
              <a:gd name="T99" fmla="*/ 284 h 415"/>
              <a:gd name="T100" fmla="*/ 258 w 404"/>
              <a:gd name="T101" fmla="*/ 290 h 415"/>
              <a:gd name="T102" fmla="*/ 244 w 404"/>
              <a:gd name="T103" fmla="*/ 284 h 415"/>
              <a:gd name="T104" fmla="*/ 188 w 404"/>
              <a:gd name="T105" fmla="*/ 228 h 415"/>
              <a:gd name="T106" fmla="*/ 183 w 404"/>
              <a:gd name="T107" fmla="*/ 214 h 415"/>
              <a:gd name="T108" fmla="*/ 183 w 404"/>
              <a:gd name="T109" fmla="*/ 111 h 415"/>
              <a:gd name="T110" fmla="*/ 202 w 404"/>
              <a:gd name="T111" fmla="*/ 92 h 415"/>
              <a:gd name="T112" fmla="*/ 221 w 404"/>
              <a:gd name="T113" fmla="*/ 111 h 415"/>
              <a:gd name="T114" fmla="*/ 221 w 404"/>
              <a:gd name="T115" fmla="*/ 207 h 415"/>
              <a:gd name="T116" fmla="*/ 272 w 404"/>
              <a:gd name="T117" fmla="*/ 25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4" h="415">
                <a:moveTo>
                  <a:pt x="377" y="132"/>
                </a:moveTo>
                <a:cubicBezTo>
                  <a:pt x="382" y="127"/>
                  <a:pt x="403" y="107"/>
                  <a:pt x="404" y="78"/>
                </a:cubicBezTo>
                <a:cubicBezTo>
                  <a:pt x="404" y="57"/>
                  <a:pt x="394" y="38"/>
                  <a:pt x="374" y="20"/>
                </a:cubicBezTo>
                <a:cubicBezTo>
                  <a:pt x="374" y="20"/>
                  <a:pt x="374" y="20"/>
                  <a:pt x="373" y="20"/>
                </a:cubicBezTo>
                <a:cubicBezTo>
                  <a:pt x="349" y="1"/>
                  <a:pt x="328" y="0"/>
                  <a:pt x="315" y="2"/>
                </a:cubicBezTo>
                <a:cubicBezTo>
                  <a:pt x="291" y="7"/>
                  <a:pt x="275" y="23"/>
                  <a:pt x="268" y="32"/>
                </a:cubicBezTo>
                <a:cubicBezTo>
                  <a:pt x="248" y="25"/>
                  <a:pt x="225" y="21"/>
                  <a:pt x="202" y="21"/>
                </a:cubicBezTo>
                <a:cubicBezTo>
                  <a:pt x="179" y="21"/>
                  <a:pt x="156" y="25"/>
                  <a:pt x="136" y="32"/>
                </a:cubicBezTo>
                <a:cubicBezTo>
                  <a:pt x="129" y="23"/>
                  <a:pt x="113" y="7"/>
                  <a:pt x="89" y="2"/>
                </a:cubicBezTo>
                <a:cubicBezTo>
                  <a:pt x="76" y="0"/>
                  <a:pt x="54" y="1"/>
                  <a:pt x="31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10" y="38"/>
                  <a:pt x="0" y="57"/>
                  <a:pt x="0" y="78"/>
                </a:cubicBezTo>
                <a:cubicBezTo>
                  <a:pt x="1" y="107"/>
                  <a:pt x="21" y="127"/>
                  <a:pt x="27" y="132"/>
                </a:cubicBezTo>
                <a:cubicBezTo>
                  <a:pt x="15" y="157"/>
                  <a:pt x="8" y="185"/>
                  <a:pt x="8" y="214"/>
                </a:cubicBezTo>
                <a:cubicBezTo>
                  <a:pt x="8" y="263"/>
                  <a:pt x="27" y="308"/>
                  <a:pt x="56" y="342"/>
                </a:cubicBezTo>
                <a:cubicBezTo>
                  <a:pt x="56" y="342"/>
                  <a:pt x="56" y="343"/>
                  <a:pt x="56" y="343"/>
                </a:cubicBezTo>
                <a:cubicBezTo>
                  <a:pt x="28" y="385"/>
                  <a:pt x="28" y="385"/>
                  <a:pt x="28" y="385"/>
                </a:cubicBezTo>
                <a:cubicBezTo>
                  <a:pt x="22" y="394"/>
                  <a:pt x="24" y="406"/>
                  <a:pt x="33" y="411"/>
                </a:cubicBezTo>
                <a:cubicBezTo>
                  <a:pt x="36" y="414"/>
                  <a:pt x="40" y="415"/>
                  <a:pt x="44" y="415"/>
                </a:cubicBezTo>
                <a:cubicBezTo>
                  <a:pt x="50" y="415"/>
                  <a:pt x="56" y="412"/>
                  <a:pt x="60" y="406"/>
                </a:cubicBezTo>
                <a:cubicBezTo>
                  <a:pt x="85" y="368"/>
                  <a:pt x="85" y="368"/>
                  <a:pt x="85" y="368"/>
                </a:cubicBezTo>
                <a:cubicBezTo>
                  <a:pt x="117" y="393"/>
                  <a:pt x="158" y="408"/>
                  <a:pt x="202" y="408"/>
                </a:cubicBezTo>
                <a:cubicBezTo>
                  <a:pt x="246" y="408"/>
                  <a:pt x="287" y="393"/>
                  <a:pt x="320" y="368"/>
                </a:cubicBezTo>
                <a:cubicBezTo>
                  <a:pt x="345" y="406"/>
                  <a:pt x="345" y="406"/>
                  <a:pt x="345" y="406"/>
                </a:cubicBezTo>
                <a:cubicBezTo>
                  <a:pt x="349" y="412"/>
                  <a:pt x="355" y="415"/>
                  <a:pt x="361" y="415"/>
                </a:cubicBezTo>
                <a:cubicBezTo>
                  <a:pt x="365" y="415"/>
                  <a:pt x="369" y="414"/>
                  <a:pt x="372" y="411"/>
                </a:cubicBezTo>
                <a:cubicBezTo>
                  <a:pt x="381" y="406"/>
                  <a:pt x="383" y="394"/>
                  <a:pt x="377" y="385"/>
                </a:cubicBezTo>
                <a:cubicBezTo>
                  <a:pt x="349" y="343"/>
                  <a:pt x="349" y="343"/>
                  <a:pt x="349" y="343"/>
                </a:cubicBezTo>
                <a:cubicBezTo>
                  <a:pt x="349" y="342"/>
                  <a:pt x="348" y="342"/>
                  <a:pt x="348" y="341"/>
                </a:cubicBezTo>
                <a:cubicBezTo>
                  <a:pt x="377" y="307"/>
                  <a:pt x="395" y="263"/>
                  <a:pt x="395" y="214"/>
                </a:cubicBezTo>
                <a:cubicBezTo>
                  <a:pt x="395" y="185"/>
                  <a:pt x="389" y="157"/>
                  <a:pt x="377" y="132"/>
                </a:cubicBezTo>
                <a:close/>
                <a:moveTo>
                  <a:pt x="322" y="40"/>
                </a:moveTo>
                <a:cubicBezTo>
                  <a:pt x="330" y="39"/>
                  <a:pt x="339" y="42"/>
                  <a:pt x="349" y="50"/>
                </a:cubicBezTo>
                <a:cubicBezTo>
                  <a:pt x="360" y="59"/>
                  <a:pt x="365" y="68"/>
                  <a:pt x="365" y="77"/>
                </a:cubicBezTo>
                <a:cubicBezTo>
                  <a:pt x="365" y="85"/>
                  <a:pt x="361" y="93"/>
                  <a:pt x="356" y="98"/>
                </a:cubicBezTo>
                <a:cubicBezTo>
                  <a:pt x="342" y="79"/>
                  <a:pt x="324" y="63"/>
                  <a:pt x="304" y="50"/>
                </a:cubicBezTo>
                <a:cubicBezTo>
                  <a:pt x="309" y="46"/>
                  <a:pt x="315" y="41"/>
                  <a:pt x="322" y="40"/>
                </a:cubicBezTo>
                <a:close/>
                <a:moveTo>
                  <a:pt x="38" y="77"/>
                </a:moveTo>
                <a:cubicBezTo>
                  <a:pt x="38" y="69"/>
                  <a:pt x="44" y="59"/>
                  <a:pt x="55" y="50"/>
                </a:cubicBezTo>
                <a:cubicBezTo>
                  <a:pt x="65" y="42"/>
                  <a:pt x="74" y="39"/>
                  <a:pt x="82" y="40"/>
                </a:cubicBezTo>
                <a:cubicBezTo>
                  <a:pt x="89" y="41"/>
                  <a:pt x="95" y="46"/>
                  <a:pt x="100" y="50"/>
                </a:cubicBezTo>
                <a:cubicBezTo>
                  <a:pt x="80" y="63"/>
                  <a:pt x="62" y="79"/>
                  <a:pt x="47" y="98"/>
                </a:cubicBezTo>
                <a:cubicBezTo>
                  <a:pt x="44" y="93"/>
                  <a:pt x="39" y="86"/>
                  <a:pt x="38" y="77"/>
                </a:cubicBezTo>
                <a:close/>
                <a:moveTo>
                  <a:pt x="202" y="370"/>
                </a:moveTo>
                <a:cubicBezTo>
                  <a:pt x="116" y="370"/>
                  <a:pt x="47" y="300"/>
                  <a:pt x="47" y="214"/>
                </a:cubicBezTo>
                <a:cubicBezTo>
                  <a:pt x="47" y="129"/>
                  <a:pt x="116" y="59"/>
                  <a:pt x="202" y="59"/>
                </a:cubicBezTo>
                <a:cubicBezTo>
                  <a:pt x="287" y="59"/>
                  <a:pt x="357" y="129"/>
                  <a:pt x="357" y="214"/>
                </a:cubicBezTo>
                <a:cubicBezTo>
                  <a:pt x="357" y="300"/>
                  <a:pt x="287" y="370"/>
                  <a:pt x="202" y="370"/>
                </a:cubicBezTo>
                <a:close/>
                <a:moveTo>
                  <a:pt x="272" y="257"/>
                </a:moveTo>
                <a:cubicBezTo>
                  <a:pt x="279" y="265"/>
                  <a:pt x="279" y="277"/>
                  <a:pt x="271" y="284"/>
                </a:cubicBezTo>
                <a:cubicBezTo>
                  <a:pt x="268" y="288"/>
                  <a:pt x="263" y="290"/>
                  <a:pt x="258" y="290"/>
                </a:cubicBezTo>
                <a:cubicBezTo>
                  <a:pt x="253" y="290"/>
                  <a:pt x="248" y="288"/>
                  <a:pt x="244" y="284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5" y="224"/>
                  <a:pt x="183" y="220"/>
                  <a:pt x="183" y="214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3" y="100"/>
                  <a:pt x="191" y="92"/>
                  <a:pt x="202" y="92"/>
                </a:cubicBezTo>
                <a:cubicBezTo>
                  <a:pt x="213" y="92"/>
                  <a:pt x="221" y="100"/>
                  <a:pt x="221" y="111"/>
                </a:cubicBezTo>
                <a:cubicBezTo>
                  <a:pt x="221" y="207"/>
                  <a:pt x="221" y="207"/>
                  <a:pt x="221" y="207"/>
                </a:cubicBezTo>
                <a:lnTo>
                  <a:pt x="272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43922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0" grpId="0" animBg="1"/>
      <p:bldP spid="23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 22"/>
          <p:cNvSpPr/>
          <p:nvPr userDrawn="1"/>
        </p:nvSpPr>
        <p:spPr bwMode="auto">
          <a:xfrm>
            <a:off x="2" y="3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2308024" y="406006"/>
            <a:ext cx="4570957" cy="138788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27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H3 Title here</a:t>
            </a:r>
          </a:p>
        </p:txBody>
      </p:sp>
      <p:sp>
        <p:nvSpPr>
          <p:cNvPr id="10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7970" y="3615480"/>
            <a:ext cx="2145703" cy="831046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80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3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801345" y="3094362"/>
            <a:ext cx="2157610" cy="1321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50000"/>
              </a:lnSpc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04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801345" y="3232144"/>
            <a:ext cx="2157610" cy="1321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600" b="0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05" name="Рисунок 13"/>
          <p:cNvSpPr>
            <a:spLocks noGrp="1"/>
          </p:cNvSpPr>
          <p:nvPr>
            <p:ph type="pic" sz="quarter" idx="19" hasCustomPrompt="1"/>
          </p:nvPr>
        </p:nvSpPr>
        <p:spPr>
          <a:xfrm>
            <a:off x="1473833" y="2165681"/>
            <a:ext cx="834191" cy="814893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="0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06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3507562" y="3616512"/>
            <a:ext cx="2145703" cy="831046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80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7" name="Shape 427"/>
          <p:cNvSpPr>
            <a:spLocks noGrp="1"/>
          </p:cNvSpPr>
          <p:nvPr>
            <p:ph type="body" sz="quarter" idx="55" hasCustomPrompt="1"/>
          </p:nvPr>
        </p:nvSpPr>
        <p:spPr>
          <a:xfrm>
            <a:off x="3510936" y="3095394"/>
            <a:ext cx="2157610" cy="1321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08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3510936" y="3233177"/>
            <a:ext cx="2157610" cy="1321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600" b="0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09" name="Рисунок 13"/>
          <p:cNvSpPr>
            <a:spLocks noGrp="1"/>
          </p:cNvSpPr>
          <p:nvPr>
            <p:ph type="pic" sz="quarter" idx="57" hasCustomPrompt="1"/>
          </p:nvPr>
        </p:nvSpPr>
        <p:spPr>
          <a:xfrm>
            <a:off x="4183424" y="2166712"/>
            <a:ext cx="834191" cy="814893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0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6203117" y="3615480"/>
            <a:ext cx="2145703" cy="831046"/>
          </a:xfrm>
        </p:spPr>
        <p:txBody>
          <a:bodyPr tIns="0">
            <a:noAutofit/>
          </a:bodyPr>
          <a:lstStyle>
            <a:lvl1pPr algn="ctr">
              <a:lnSpc>
                <a:spcPct val="150000"/>
              </a:lnSpc>
              <a:defRPr sz="80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11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6206490" y="3094362"/>
            <a:ext cx="2157610" cy="1321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12" name="Shape 427"/>
          <p:cNvSpPr>
            <a:spLocks noGrp="1"/>
          </p:cNvSpPr>
          <p:nvPr>
            <p:ph type="body" sz="quarter" idx="60" hasCustomPrompt="1"/>
          </p:nvPr>
        </p:nvSpPr>
        <p:spPr>
          <a:xfrm>
            <a:off x="6206490" y="3232144"/>
            <a:ext cx="2157610" cy="1321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600" b="0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13" name="Рисунок 13"/>
          <p:cNvSpPr>
            <a:spLocks noGrp="1"/>
          </p:cNvSpPr>
          <p:nvPr>
            <p:ph type="pic" sz="quarter" idx="61" hasCustomPrompt="1"/>
          </p:nvPr>
        </p:nvSpPr>
        <p:spPr>
          <a:xfrm>
            <a:off x="6878979" y="2165681"/>
            <a:ext cx="834191" cy="814893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81568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8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8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8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8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8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8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8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8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8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3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4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animBg="1"/>
      <p:bldP spid="10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8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9" grpId="0" animBg="1"/>
      <p:bldP spid="11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1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14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7" name="Рисунок 13"/>
          <p:cNvSpPr>
            <a:spLocks noGrp="1"/>
          </p:cNvSpPr>
          <p:nvPr>
            <p:ph type="pic" sz="quarter" idx="11" hasCustomPrompt="1"/>
          </p:nvPr>
        </p:nvSpPr>
        <p:spPr>
          <a:xfrm>
            <a:off x="4032170" y="1379655"/>
            <a:ext cx="1080261" cy="1083983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7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2412083" y="2648449"/>
            <a:ext cx="4320441" cy="113960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1500" b="1" i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  <a:endParaRPr/>
          </a:p>
        </p:txBody>
      </p:sp>
      <p:sp>
        <p:nvSpPr>
          <p:cNvPr id="34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3492943" y="3913938"/>
            <a:ext cx="2158716" cy="255473"/>
          </a:xfr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42" hasCustomPrompt="1"/>
          </p:nvPr>
        </p:nvSpPr>
        <p:spPr>
          <a:xfrm>
            <a:off x="0" y="-3317"/>
            <a:ext cx="3517804" cy="3506864"/>
          </a:xfrm>
          <a:custGeom>
            <a:avLst/>
            <a:gdLst>
              <a:gd name="connsiteX0" fmla="*/ 0 w 7035607"/>
              <a:gd name="connsiteY0" fmla="*/ 0 h 7014809"/>
              <a:gd name="connsiteX1" fmla="*/ 7035607 w 7035607"/>
              <a:gd name="connsiteY1" fmla="*/ 0 h 7014809"/>
              <a:gd name="connsiteX2" fmla="*/ 0 w 7035607"/>
              <a:gd name="connsiteY2" fmla="*/ 7014809 h 7014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35607" h="7014809">
                <a:moveTo>
                  <a:pt x="0" y="0"/>
                </a:moveTo>
                <a:lnTo>
                  <a:pt x="7035607" y="0"/>
                </a:lnTo>
                <a:lnTo>
                  <a:pt x="0" y="701480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10" name="Прямая соединительная линия 23"/>
          <p:cNvCxnSpPr/>
          <p:nvPr userDrawn="1"/>
        </p:nvCxnSpPr>
        <p:spPr>
          <a:xfrm flipV="1">
            <a:off x="6996084" y="1040699"/>
            <a:ext cx="2177554" cy="217755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23"/>
          <p:cNvCxnSpPr/>
          <p:nvPr userDrawn="1"/>
        </p:nvCxnSpPr>
        <p:spPr>
          <a:xfrm flipV="1">
            <a:off x="3529012" y="4295290"/>
            <a:ext cx="438470" cy="43847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2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88591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21">
            <a:extLst>
              <a:ext uri="{FF2B5EF4-FFF2-40B4-BE49-F238E27FC236}">
                <a16:creationId xmlns:a16="http://schemas.microsoft.com/office/drawing/2014/main" id="{0265F1C7-3C7E-4542-9BAD-001D99C8283A}"/>
              </a:ext>
            </a:extLst>
          </p:cNvPr>
          <p:cNvSpPr/>
          <p:nvPr userDrawn="1"/>
        </p:nvSpPr>
        <p:spPr bwMode="auto">
          <a:xfrm flipH="1" flipV="1">
            <a:off x="1" y="2"/>
            <a:ext cx="2215391" cy="2211709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4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id="{DF30FE43-AD1E-4863-9F72-6E588A927A7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21994" y="1226924"/>
            <a:ext cx="2010592" cy="2014960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453257" rtl="0" eaLnBrk="1" fontAlgn="auto" latinLnBrk="0" hangingPunct="1">
              <a:lnSpc>
                <a:spcPct val="100000"/>
              </a:lnSpc>
              <a:spcBef>
                <a:spcPts val="248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501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id="{86D7AF71-697B-4D08-8949-C45C987DD21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22323" y="1279079"/>
            <a:ext cx="2008351" cy="2014960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453257" rtl="0" eaLnBrk="1" fontAlgn="auto" latinLnBrk="0" hangingPunct="1">
              <a:lnSpc>
                <a:spcPct val="100000"/>
              </a:lnSpc>
              <a:spcBef>
                <a:spcPts val="248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501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id="{CB0F6A61-C016-4A58-8449-B908325555B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20410" y="1279079"/>
            <a:ext cx="2008911" cy="2014960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453257" rtl="0" eaLnBrk="1" fontAlgn="auto" latinLnBrk="0" hangingPunct="1">
              <a:lnSpc>
                <a:spcPct val="100000"/>
              </a:lnSpc>
              <a:spcBef>
                <a:spcPts val="248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501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9" name="Shape 427">
            <a:extLst>
              <a:ext uri="{FF2B5EF4-FFF2-40B4-BE49-F238E27FC236}">
                <a16:creationId xmlns:a16="http://schemas.microsoft.com/office/drawing/2014/main" id="{289080FA-447D-41A0-ADA3-67E91A1215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8656" y="3636447"/>
            <a:ext cx="2297269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5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49AE3D23-FE43-4C04-9224-346A159A56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7696" y="4097948"/>
            <a:ext cx="2299189" cy="2729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20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14" name="Текст 40">
            <a:extLst>
              <a:ext uri="{FF2B5EF4-FFF2-40B4-BE49-F238E27FC236}">
                <a16:creationId xmlns:a16="http://schemas.microsoft.com/office/drawing/2014/main" id="{8C94DCD7-0079-4ED4-8141-C8F22545E47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4168" y="4426609"/>
            <a:ext cx="2306247" cy="147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lang="en-US" sz="900" baseline="0" dirty="0"/>
            </a:lvl1pPr>
          </a:lstStyle>
          <a:p>
            <a:pPr marL="0" lv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Small text here</a:t>
            </a:r>
          </a:p>
        </p:txBody>
      </p:sp>
      <p:sp>
        <p:nvSpPr>
          <p:cNvPr id="27" name="Shape 427">
            <a:extLst>
              <a:ext uri="{FF2B5EF4-FFF2-40B4-BE49-F238E27FC236}">
                <a16:creationId xmlns:a16="http://schemas.microsoft.com/office/drawing/2014/main" id="{862E875D-FBAD-4A0F-BFE8-C99A5198EC9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342800" y="3628380"/>
            <a:ext cx="2297269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5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8" name="Текст 7">
            <a:extLst>
              <a:ext uri="{FF2B5EF4-FFF2-40B4-BE49-F238E27FC236}">
                <a16:creationId xmlns:a16="http://schemas.microsoft.com/office/drawing/2014/main" id="{6BF01B49-EE9A-4C98-8FFF-35441FD9CC1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41839" y="4089882"/>
            <a:ext cx="2299189" cy="2729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20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9" name="Текст 40">
            <a:extLst>
              <a:ext uri="{FF2B5EF4-FFF2-40B4-BE49-F238E27FC236}">
                <a16:creationId xmlns:a16="http://schemas.microsoft.com/office/drawing/2014/main" id="{4A793AA1-33A3-4702-8163-F520A1745D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38311" y="4418544"/>
            <a:ext cx="2306247" cy="147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lang="en-US" sz="900" baseline="0" dirty="0"/>
            </a:lvl1pPr>
          </a:lstStyle>
          <a:p>
            <a:pPr marL="0" lv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Small text here</a:t>
            </a:r>
          </a:p>
        </p:txBody>
      </p:sp>
      <p:sp>
        <p:nvSpPr>
          <p:cNvPr id="30" name="Shape 427">
            <a:extLst>
              <a:ext uri="{FF2B5EF4-FFF2-40B4-BE49-F238E27FC236}">
                <a16:creationId xmlns:a16="http://schemas.microsoft.com/office/drawing/2014/main" id="{939EB170-5443-490C-A71A-6378285E1A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24899" y="3636447"/>
            <a:ext cx="2297269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5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31" name="Текст 7">
            <a:extLst>
              <a:ext uri="{FF2B5EF4-FFF2-40B4-BE49-F238E27FC236}">
                <a16:creationId xmlns:a16="http://schemas.microsoft.com/office/drawing/2014/main" id="{309DE5E3-7F18-49AA-8B82-D20239A6AC4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23939" y="4097948"/>
            <a:ext cx="2299189" cy="2729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20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32" name="Текст 40">
            <a:extLst>
              <a:ext uri="{FF2B5EF4-FFF2-40B4-BE49-F238E27FC236}">
                <a16:creationId xmlns:a16="http://schemas.microsoft.com/office/drawing/2014/main" id="{6D831742-CB69-4FC0-89BE-59C078307C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020410" y="4426609"/>
            <a:ext cx="2306247" cy="147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lang="en-US" sz="900" baseline="0" dirty="0"/>
            </a:lvl1pPr>
          </a:lstStyle>
          <a:p>
            <a:pPr marL="0" lv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Small text here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6E409E4D-091C-4A60-AAE8-9DF4866D7AEB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393826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82E7326-5371-4E66-8C5C-56796450C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955" y="1"/>
            <a:ext cx="5746835" cy="115430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3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sr-Latn-RS" dirty="0"/>
              <a:t>NASLOV</a:t>
            </a:r>
            <a:endParaRPr lang="en-GB" dirty="0"/>
          </a:p>
        </p:txBody>
      </p:sp>
      <p:sp>
        <p:nvSpPr>
          <p:cNvPr id="19" name="Номер слайда 21">
            <a:extLst>
              <a:ext uri="{FF2B5EF4-FFF2-40B4-BE49-F238E27FC236}">
                <a16:creationId xmlns:a16="http://schemas.microsoft.com/office/drawing/2014/main" id="{0813E617-4B07-4CDB-BCE5-54446F126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Прямая соединительная линия 30">
            <a:extLst>
              <a:ext uri="{FF2B5EF4-FFF2-40B4-BE49-F238E27FC236}">
                <a16:creationId xmlns:a16="http://schemas.microsoft.com/office/drawing/2014/main" id="{5AE22F59-B8E7-4ABF-9421-94FC0B3FE2B2}"/>
              </a:ext>
            </a:extLst>
          </p:cNvPr>
          <p:cNvCxnSpPr/>
          <p:nvPr userDrawn="1"/>
        </p:nvCxnSpPr>
        <p:spPr>
          <a:xfrm flipH="1">
            <a:off x="4139952" y="3435846"/>
            <a:ext cx="5392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36">
            <a:extLst>
              <a:ext uri="{FF2B5EF4-FFF2-40B4-BE49-F238E27FC236}">
                <a16:creationId xmlns:a16="http://schemas.microsoft.com/office/drawing/2014/main" id="{E74929C8-A3E7-4DA3-8F23-61289C46C82F}"/>
              </a:ext>
            </a:extLst>
          </p:cNvPr>
          <p:cNvCxnSpPr/>
          <p:nvPr userDrawn="1"/>
        </p:nvCxnSpPr>
        <p:spPr>
          <a:xfrm flipH="1">
            <a:off x="6804248" y="3431327"/>
            <a:ext cx="5392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38">
            <a:extLst>
              <a:ext uri="{FF2B5EF4-FFF2-40B4-BE49-F238E27FC236}">
                <a16:creationId xmlns:a16="http://schemas.microsoft.com/office/drawing/2014/main" id="{535368C0-05D7-4C73-B6CB-3E7DFD721BD0}"/>
              </a:ext>
            </a:extLst>
          </p:cNvPr>
          <p:cNvCxnSpPr/>
          <p:nvPr userDrawn="1"/>
        </p:nvCxnSpPr>
        <p:spPr>
          <a:xfrm flipH="1">
            <a:off x="1533443" y="3436742"/>
            <a:ext cx="5392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5">
            <a:extLst>
              <a:ext uri="{FF2B5EF4-FFF2-40B4-BE49-F238E27FC236}">
                <a16:creationId xmlns:a16="http://schemas.microsoft.com/office/drawing/2014/main" id="{8AE90728-BEB8-305D-6DCF-A484B1745A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14"/>
          <p:cNvSpPr>
            <a:spLocks noGrp="1"/>
          </p:cNvSpPr>
          <p:nvPr>
            <p:ph type="pic" sz="quarter" idx="44" hasCustomPrompt="1"/>
          </p:nvPr>
        </p:nvSpPr>
        <p:spPr>
          <a:xfrm>
            <a:off x="1331120" y="1"/>
            <a:ext cx="4887513" cy="4872314"/>
          </a:xfrm>
          <a:custGeom>
            <a:avLst/>
            <a:gdLst>
              <a:gd name="connsiteX0" fmla="*/ 0 w 4344210"/>
              <a:gd name="connsiteY0" fmla="*/ 0 h 4330700"/>
              <a:gd name="connsiteX1" fmla="*/ 4344210 w 4344210"/>
              <a:gd name="connsiteY1" fmla="*/ 0 h 4330700"/>
              <a:gd name="connsiteX2" fmla="*/ 0 w 4344210"/>
              <a:gd name="connsiteY2" fmla="*/ 433070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4210" h="4330700">
                <a:moveTo>
                  <a:pt x="0" y="0"/>
                </a:moveTo>
                <a:lnTo>
                  <a:pt x="4344210" y="0"/>
                </a:lnTo>
                <a:lnTo>
                  <a:pt x="0" y="43307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t">
            <a:noAutofit/>
          </a:bodyPr>
          <a:lstStyle>
            <a:lvl1pPr marL="0" marR="0" indent="0" algn="l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4031459" y="2301481"/>
            <a:ext cx="4320779" cy="946790"/>
          </a:xfrm>
        </p:spPr>
        <p:txBody>
          <a:bodyPr tIns="4572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" name="Скругленный прямоугольник 2"/>
          <p:cNvSpPr/>
          <p:nvPr userDrawn="1"/>
        </p:nvSpPr>
        <p:spPr>
          <a:xfrm>
            <a:off x="4033021" y="3654491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9" name="Скругленный прямоугольник 18"/>
          <p:cNvSpPr/>
          <p:nvPr userDrawn="1"/>
        </p:nvSpPr>
        <p:spPr>
          <a:xfrm>
            <a:off x="4033020" y="3654491"/>
            <a:ext cx="1619488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0" name="Скругленный прямоугольник 19"/>
          <p:cNvSpPr/>
          <p:nvPr userDrawn="1"/>
        </p:nvSpPr>
        <p:spPr>
          <a:xfrm>
            <a:off x="4033021" y="3925484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1" name="Скругленный прямоугольник 20"/>
          <p:cNvSpPr/>
          <p:nvPr userDrawn="1"/>
        </p:nvSpPr>
        <p:spPr>
          <a:xfrm>
            <a:off x="4033021" y="3925484"/>
            <a:ext cx="1080260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2" name="Скругленный прямоугольник 21"/>
          <p:cNvSpPr/>
          <p:nvPr userDrawn="1"/>
        </p:nvSpPr>
        <p:spPr>
          <a:xfrm>
            <a:off x="4033021" y="4196478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5" name="Скругленный прямоугольник 24"/>
          <p:cNvSpPr/>
          <p:nvPr userDrawn="1"/>
        </p:nvSpPr>
        <p:spPr>
          <a:xfrm>
            <a:off x="4033018" y="4196478"/>
            <a:ext cx="2159919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7" name="Shape 922"/>
          <p:cNvSpPr>
            <a:spLocks noGrp="1"/>
          </p:cNvSpPr>
          <p:nvPr>
            <p:ph type="body" sz="quarter" idx="17" hasCustomPrompt="1"/>
          </p:nvPr>
        </p:nvSpPr>
        <p:spPr>
          <a:xfrm>
            <a:off x="4031459" y="677436"/>
            <a:ext cx="4320777" cy="15224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2700" b="1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H3 Title here</a:t>
            </a:r>
            <a:endParaRPr/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6631" y="3497216"/>
            <a:ext cx="2699147" cy="1348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4036631" y="3768208"/>
            <a:ext cx="2699147" cy="13516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4036631" y="4038943"/>
            <a:ext cx="2699147" cy="135156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3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V="1">
            <a:off x="7272337" y="938349"/>
            <a:ext cx="541736" cy="541734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5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409730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олилиния 20"/>
          <p:cNvSpPr/>
          <p:nvPr userDrawn="1"/>
        </p:nvSpPr>
        <p:spPr bwMode="auto">
          <a:xfrm>
            <a:off x="0" y="-7161"/>
            <a:ext cx="9144000" cy="5150663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3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1212084" y="759209"/>
            <a:ext cx="4606936" cy="1552335"/>
          </a:xfrm>
          <a:prstGeom prst="rect">
            <a:avLst/>
          </a:prstGeom>
        </p:spPr>
        <p:txBody>
          <a:bodyPr vert="horz" lIns="0" tIns="9144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cxnSp>
        <p:nvCxnSpPr>
          <p:cNvPr id="35" name="Прямая соединительная линия 18"/>
          <p:cNvCxnSpPr/>
          <p:nvPr userDrawn="1"/>
        </p:nvCxnSpPr>
        <p:spPr>
          <a:xfrm flipV="1">
            <a:off x="1280670" y="4634649"/>
            <a:ext cx="507676" cy="50767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2"/>
          <p:cNvSpPr/>
          <p:nvPr userDrawn="1"/>
        </p:nvSpPr>
        <p:spPr>
          <a:xfrm>
            <a:off x="1212083" y="2763971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0" name="Скругленный прямоугольник 18"/>
          <p:cNvSpPr/>
          <p:nvPr userDrawn="1"/>
        </p:nvSpPr>
        <p:spPr>
          <a:xfrm>
            <a:off x="1212084" y="2763971"/>
            <a:ext cx="1619488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1" name="Скругленный прямоугольник 19"/>
          <p:cNvSpPr/>
          <p:nvPr userDrawn="1"/>
        </p:nvSpPr>
        <p:spPr>
          <a:xfrm>
            <a:off x="1212083" y="3034964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2" name="Скругленный прямоугольник 20"/>
          <p:cNvSpPr/>
          <p:nvPr userDrawn="1"/>
        </p:nvSpPr>
        <p:spPr>
          <a:xfrm>
            <a:off x="1212085" y="3034964"/>
            <a:ext cx="1080260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4" name="Скругленный прямоугольник 21"/>
          <p:cNvSpPr/>
          <p:nvPr userDrawn="1"/>
        </p:nvSpPr>
        <p:spPr>
          <a:xfrm>
            <a:off x="1212083" y="3305958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5" name="Скругленный прямоугольник 24"/>
          <p:cNvSpPr/>
          <p:nvPr userDrawn="1"/>
        </p:nvSpPr>
        <p:spPr>
          <a:xfrm>
            <a:off x="1212083" y="3305958"/>
            <a:ext cx="2159919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1215695" y="2606696"/>
            <a:ext cx="2699147" cy="1348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1215695" y="2877688"/>
            <a:ext cx="2699147" cy="13516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1215695" y="3148423"/>
            <a:ext cx="2699147" cy="135156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9" name="Скругленный прямоугольник 2"/>
          <p:cNvSpPr/>
          <p:nvPr userDrawn="1"/>
        </p:nvSpPr>
        <p:spPr>
          <a:xfrm>
            <a:off x="1215695" y="3584838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0" name="Скругленный прямоугольник 18"/>
          <p:cNvSpPr/>
          <p:nvPr userDrawn="1"/>
        </p:nvSpPr>
        <p:spPr>
          <a:xfrm>
            <a:off x="1215696" y="3584838"/>
            <a:ext cx="1619488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1" name="Скругленный прямоугольник 19"/>
          <p:cNvSpPr/>
          <p:nvPr userDrawn="1"/>
        </p:nvSpPr>
        <p:spPr>
          <a:xfrm>
            <a:off x="1215695" y="3855831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2" name="Скругленный прямоугольник 20"/>
          <p:cNvSpPr/>
          <p:nvPr userDrawn="1"/>
        </p:nvSpPr>
        <p:spPr>
          <a:xfrm>
            <a:off x="1215697" y="3855831"/>
            <a:ext cx="1080260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3" name="Скругленный прямоугольник 21"/>
          <p:cNvSpPr/>
          <p:nvPr userDrawn="1"/>
        </p:nvSpPr>
        <p:spPr>
          <a:xfrm>
            <a:off x="1215695" y="4126825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4" name="Скругленный прямоугольник 24"/>
          <p:cNvSpPr/>
          <p:nvPr userDrawn="1"/>
        </p:nvSpPr>
        <p:spPr>
          <a:xfrm>
            <a:off x="1215695" y="4126825"/>
            <a:ext cx="2159919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5" name="Текст 7"/>
          <p:cNvSpPr>
            <a:spLocks noGrp="1"/>
          </p:cNvSpPr>
          <p:nvPr>
            <p:ph type="body" sz="quarter" idx="45" hasCustomPrompt="1"/>
          </p:nvPr>
        </p:nvSpPr>
        <p:spPr>
          <a:xfrm>
            <a:off x="1219306" y="3427563"/>
            <a:ext cx="2699147" cy="1348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56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1219306" y="3698555"/>
            <a:ext cx="2699147" cy="13516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1219306" y="3969290"/>
            <a:ext cx="2699147" cy="135156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58" name="Скругленный прямоугольник 21"/>
          <p:cNvSpPr/>
          <p:nvPr userDrawn="1"/>
        </p:nvSpPr>
        <p:spPr>
          <a:xfrm>
            <a:off x="1219307" y="4404418"/>
            <a:ext cx="2718565" cy="342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59" name="Скругленный прямоугольник 24"/>
          <p:cNvSpPr/>
          <p:nvPr userDrawn="1"/>
        </p:nvSpPr>
        <p:spPr>
          <a:xfrm>
            <a:off x="1219304" y="4404418"/>
            <a:ext cx="2159919" cy="3428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60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1222917" y="4246883"/>
            <a:ext cx="2699147" cy="135156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6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62" name="Текст 7"/>
          <p:cNvSpPr>
            <a:spLocks noGrp="1"/>
          </p:cNvSpPr>
          <p:nvPr>
            <p:ph type="body" sz="quarter" idx="49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6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63" name="Picture Placeholder 62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4" y="4"/>
            <a:ext cx="4570796" cy="5143499"/>
          </a:xfrm>
          <a:custGeom>
            <a:avLst/>
            <a:gdLst>
              <a:gd name="connsiteX0" fmla="*/ 2782419 w 9141592"/>
              <a:gd name="connsiteY0" fmla="*/ 0 h 10288586"/>
              <a:gd name="connsiteX1" fmla="*/ 9141592 w 9141592"/>
              <a:gd name="connsiteY1" fmla="*/ 0 h 10288586"/>
              <a:gd name="connsiteX2" fmla="*/ 9141592 w 9141592"/>
              <a:gd name="connsiteY2" fmla="*/ 5454225 h 10288586"/>
              <a:gd name="connsiteX3" fmla="*/ 4292897 w 9141592"/>
              <a:gd name="connsiteY3" fmla="*/ 10288586 h 10288586"/>
              <a:gd name="connsiteX4" fmla="*/ 0 w 9141592"/>
              <a:gd name="connsiteY4" fmla="*/ 10288586 h 10288586"/>
              <a:gd name="connsiteX5" fmla="*/ 0 w 9141592"/>
              <a:gd name="connsiteY5" fmla="*/ 2774194 h 10288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1592" h="10288586">
                <a:moveTo>
                  <a:pt x="2782419" y="0"/>
                </a:moveTo>
                <a:lnTo>
                  <a:pt x="9141592" y="0"/>
                </a:lnTo>
                <a:lnTo>
                  <a:pt x="9141592" y="5454225"/>
                </a:lnTo>
                <a:lnTo>
                  <a:pt x="4292897" y="10288586"/>
                </a:lnTo>
                <a:lnTo>
                  <a:pt x="0" y="10288586"/>
                </a:lnTo>
                <a:lnTo>
                  <a:pt x="0" y="27741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64" name="Прямая соединительная линия 18"/>
          <p:cNvCxnSpPr/>
          <p:nvPr userDrawn="1"/>
        </p:nvCxnSpPr>
        <p:spPr>
          <a:xfrm flipV="1">
            <a:off x="311252" y="-12195"/>
            <a:ext cx="1749263" cy="174926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7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5" grpId="0" animBg="1"/>
      <p:bldP spid="50" grpId="0" animBg="1"/>
      <p:bldP spid="52" grpId="0" animBg="1"/>
      <p:bldP spid="54" grpId="0" animBg="1"/>
      <p:bldP spid="59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олилиния 21"/>
          <p:cNvSpPr/>
          <p:nvPr userDrawn="1"/>
        </p:nvSpPr>
        <p:spPr bwMode="auto">
          <a:xfrm flipH="1" flipV="1">
            <a:off x="1" y="-2"/>
            <a:ext cx="4934606" cy="4926406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2082981" y="1932343"/>
            <a:ext cx="4677089" cy="947282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4" name="Shape 922"/>
          <p:cNvSpPr>
            <a:spLocks noGrp="1"/>
          </p:cNvSpPr>
          <p:nvPr>
            <p:ph type="body" sz="quarter" idx="39" hasCustomPrompt="1"/>
          </p:nvPr>
        </p:nvSpPr>
        <p:spPr>
          <a:xfrm>
            <a:off x="2084240" y="640938"/>
            <a:ext cx="4675831" cy="115591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3600" b="1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H2 Title here</a:t>
            </a:r>
            <a:endParaRPr/>
          </a:p>
        </p:txBody>
      </p:sp>
      <p:sp>
        <p:nvSpPr>
          <p:cNvPr id="58" name="Рисунок 4"/>
          <p:cNvSpPr>
            <a:spLocks noGrp="1"/>
          </p:cNvSpPr>
          <p:nvPr>
            <p:ph type="pic" sz="quarter" idx="19"/>
          </p:nvPr>
        </p:nvSpPr>
        <p:spPr>
          <a:xfrm>
            <a:off x="2088473" y="3421017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  <p:cxnSp>
        <p:nvCxnSpPr>
          <p:cNvPr id="63" name="Прямая соединительная линия 62"/>
          <p:cNvCxnSpPr/>
          <p:nvPr userDrawn="1"/>
        </p:nvCxnSpPr>
        <p:spPr>
          <a:xfrm>
            <a:off x="3162637" y="3421017"/>
            <a:ext cx="0" cy="899861"/>
          </a:xfrm>
          <a:prstGeom prst="line">
            <a:avLst/>
          </a:prstGeom>
          <a:ln w="3175"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Рисунок 4"/>
          <p:cNvSpPr>
            <a:spLocks noGrp="1"/>
          </p:cNvSpPr>
          <p:nvPr>
            <p:ph type="pic" sz="quarter" idx="40"/>
          </p:nvPr>
        </p:nvSpPr>
        <p:spPr>
          <a:xfrm>
            <a:off x="3345218" y="3421017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  <p:cxnSp>
        <p:nvCxnSpPr>
          <p:cNvPr id="68" name="Прямая соединительная линия 67"/>
          <p:cNvCxnSpPr/>
          <p:nvPr userDrawn="1"/>
        </p:nvCxnSpPr>
        <p:spPr>
          <a:xfrm>
            <a:off x="4419919" y="3421017"/>
            <a:ext cx="0" cy="899861"/>
          </a:xfrm>
          <a:prstGeom prst="line">
            <a:avLst/>
          </a:prstGeom>
          <a:ln w="3175"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Рисунок 4"/>
          <p:cNvSpPr>
            <a:spLocks noGrp="1"/>
          </p:cNvSpPr>
          <p:nvPr>
            <p:ph type="pic" sz="quarter" idx="41"/>
          </p:nvPr>
        </p:nvSpPr>
        <p:spPr>
          <a:xfrm>
            <a:off x="4606850" y="3421017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  <p:cxnSp>
        <p:nvCxnSpPr>
          <p:cNvPr id="70" name="Прямая соединительная линия 69"/>
          <p:cNvCxnSpPr/>
          <p:nvPr userDrawn="1"/>
        </p:nvCxnSpPr>
        <p:spPr>
          <a:xfrm>
            <a:off x="5685902" y="3421017"/>
            <a:ext cx="0" cy="899861"/>
          </a:xfrm>
          <a:prstGeom prst="line">
            <a:avLst/>
          </a:prstGeom>
          <a:ln w="3175"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Рисунок 4"/>
          <p:cNvSpPr>
            <a:spLocks noGrp="1"/>
          </p:cNvSpPr>
          <p:nvPr>
            <p:ph type="pic" sz="quarter" idx="42"/>
          </p:nvPr>
        </p:nvSpPr>
        <p:spPr>
          <a:xfrm>
            <a:off x="5868483" y="3421017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endParaRPr lang="en-US"/>
          </a:p>
        </p:txBody>
      </p:sp>
      <p:sp>
        <p:nvSpPr>
          <p:cNvPr id="1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Shape 427"/>
          <p:cNvSpPr>
            <a:spLocks noGrp="1"/>
          </p:cNvSpPr>
          <p:nvPr>
            <p:ph type="body" sz="quarter" idx="43" hasCustomPrompt="1"/>
          </p:nvPr>
        </p:nvSpPr>
        <p:spPr>
          <a:xfrm>
            <a:off x="2082981" y="2978102"/>
            <a:ext cx="4677088" cy="27843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cxnSp>
        <p:nvCxnSpPr>
          <p:cNvPr id="24" name="Прямая соединительная линия 18"/>
          <p:cNvCxnSpPr/>
          <p:nvPr userDrawn="1"/>
        </p:nvCxnSpPr>
        <p:spPr>
          <a:xfrm flipV="1">
            <a:off x="187676" y="-8163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7163514" y="3135364"/>
            <a:ext cx="1985563" cy="200813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14450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 nodePh="1">
                                  <p:stCondLst>
                                    <p:cond delay="110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 nodePh="1">
                                  <p:stCondLst>
                                    <p:cond delay="130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1" decel="5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 animBg="1"/>
      <p:bldP spid="67" grpId="0" animBg="1"/>
      <p:bldP spid="69" grpId="0" animBg="1"/>
      <p:bldP spid="71" grpId="0" animBg="1"/>
      <p:bldP spid="19" grpId="0">
        <p:tmplLst>
          <p:tmpl>
            <p:tnLst>
              <p:par>
                <p:cTn presetID="49" presetClass="entr" presetSubtype="0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7"/>
          <p:cNvSpPr/>
          <p:nvPr userDrawn="1"/>
        </p:nvSpPr>
        <p:spPr bwMode="auto">
          <a:xfrm>
            <a:off x="3" y="2"/>
            <a:ext cx="7162799" cy="5139691"/>
          </a:xfrm>
          <a:custGeom>
            <a:avLst/>
            <a:gdLst>
              <a:gd name="connsiteX0" fmla="*/ 0 w 14325599"/>
              <a:gd name="connsiteY0" fmla="*/ 0 h 10280968"/>
              <a:gd name="connsiteX1" fmla="*/ 14325599 w 14325599"/>
              <a:gd name="connsiteY1" fmla="*/ 0 h 10280968"/>
              <a:gd name="connsiteX2" fmla="*/ 4025572 w 14325599"/>
              <a:gd name="connsiteY2" fmla="*/ 10280968 h 10280968"/>
              <a:gd name="connsiteX3" fmla="*/ 0 w 14325599"/>
              <a:gd name="connsiteY3" fmla="*/ 10280968 h 1028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5599" h="10280968">
                <a:moveTo>
                  <a:pt x="0" y="0"/>
                </a:moveTo>
                <a:lnTo>
                  <a:pt x="14325599" y="0"/>
                </a:lnTo>
                <a:lnTo>
                  <a:pt x="4025572" y="10280968"/>
                </a:lnTo>
                <a:lnTo>
                  <a:pt x="0" y="1028096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42" hasCustomPrompt="1"/>
          </p:nvPr>
        </p:nvSpPr>
        <p:spPr>
          <a:xfrm>
            <a:off x="2" y="-3315"/>
            <a:ext cx="3517717" cy="3506777"/>
          </a:xfrm>
          <a:custGeom>
            <a:avLst/>
            <a:gdLst>
              <a:gd name="connsiteX0" fmla="*/ 0 w 7035434"/>
              <a:gd name="connsiteY0" fmla="*/ 0 h 7014637"/>
              <a:gd name="connsiteX1" fmla="*/ 7035434 w 7035434"/>
              <a:gd name="connsiteY1" fmla="*/ 0 h 7014637"/>
              <a:gd name="connsiteX2" fmla="*/ 0 w 7035434"/>
              <a:gd name="connsiteY2" fmla="*/ 7014637 h 7014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35434" h="7014637">
                <a:moveTo>
                  <a:pt x="0" y="0"/>
                </a:moveTo>
                <a:lnTo>
                  <a:pt x="7035434" y="0"/>
                </a:lnTo>
                <a:lnTo>
                  <a:pt x="0" y="701463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2412208" y="1218010"/>
            <a:ext cx="4319588" cy="2707482"/>
          </a:xfrm>
        </p:spPr>
        <p:txBody>
          <a:bodyPr anchor="ctr" anchorCtr="0">
            <a:noAutofit/>
          </a:bodyPr>
          <a:lstStyle>
            <a:lvl1pPr algn="ctr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9" name="Полилиния 38">
            <a:hlinkClick r:id="" action="ppaction://noaction" highlightClick="1"/>
          </p:cNvPr>
          <p:cNvSpPr/>
          <p:nvPr userDrawn="1"/>
        </p:nvSpPr>
        <p:spPr>
          <a:xfrm>
            <a:off x="4086875" y="4063897"/>
            <a:ext cx="970255" cy="270397"/>
          </a:xfrm>
          <a:custGeom>
            <a:avLst/>
            <a:gdLst>
              <a:gd name="connsiteX0" fmla="*/ 359569 w 2559383"/>
              <a:gd name="connsiteY0" fmla="*/ 0 h 719138"/>
              <a:gd name="connsiteX1" fmla="*/ 364324 w 2559383"/>
              <a:gd name="connsiteY1" fmla="*/ 479 h 719138"/>
              <a:gd name="connsiteX2" fmla="*/ 364324 w 2559383"/>
              <a:gd name="connsiteY2" fmla="*/ 0 h 719138"/>
              <a:gd name="connsiteX3" fmla="*/ 2185911 w 2559383"/>
              <a:gd name="connsiteY3" fmla="*/ 0 h 719138"/>
              <a:gd name="connsiteX4" fmla="*/ 2185911 w 2559383"/>
              <a:gd name="connsiteY4" fmla="*/ 1402 h 719138"/>
              <a:gd name="connsiteX5" fmla="*/ 2199814 w 2559383"/>
              <a:gd name="connsiteY5" fmla="*/ 0 h 719138"/>
              <a:gd name="connsiteX6" fmla="*/ 2559383 w 2559383"/>
              <a:gd name="connsiteY6" fmla="*/ 359569 h 719138"/>
              <a:gd name="connsiteX7" fmla="*/ 2199814 w 2559383"/>
              <a:gd name="connsiteY7" fmla="*/ 719138 h 719138"/>
              <a:gd name="connsiteX8" fmla="*/ 2185911 w 2559383"/>
              <a:gd name="connsiteY8" fmla="*/ 717736 h 719138"/>
              <a:gd name="connsiteX9" fmla="*/ 2185911 w 2559383"/>
              <a:gd name="connsiteY9" fmla="*/ 719138 h 719138"/>
              <a:gd name="connsiteX10" fmla="*/ 364324 w 2559383"/>
              <a:gd name="connsiteY10" fmla="*/ 719138 h 719138"/>
              <a:gd name="connsiteX11" fmla="*/ 364324 w 2559383"/>
              <a:gd name="connsiteY11" fmla="*/ 718659 h 719138"/>
              <a:gd name="connsiteX12" fmla="*/ 359569 w 2559383"/>
              <a:gd name="connsiteY12" fmla="*/ 719138 h 719138"/>
              <a:gd name="connsiteX13" fmla="*/ 0 w 2559383"/>
              <a:gd name="connsiteY13" fmla="*/ 359569 h 719138"/>
              <a:gd name="connsiteX14" fmla="*/ 359569 w 2559383"/>
              <a:gd name="connsiteY14" fmla="*/ 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383" h="719138">
                <a:moveTo>
                  <a:pt x="359569" y="0"/>
                </a:moveTo>
                <a:lnTo>
                  <a:pt x="364324" y="479"/>
                </a:lnTo>
                <a:lnTo>
                  <a:pt x="364324" y="0"/>
                </a:lnTo>
                <a:lnTo>
                  <a:pt x="2185911" y="0"/>
                </a:lnTo>
                <a:lnTo>
                  <a:pt x="2185911" y="1402"/>
                </a:lnTo>
                <a:lnTo>
                  <a:pt x="2199814" y="0"/>
                </a:lnTo>
                <a:cubicBezTo>
                  <a:pt x="2398398" y="0"/>
                  <a:pt x="2559383" y="160985"/>
                  <a:pt x="2559383" y="359569"/>
                </a:cubicBezTo>
                <a:cubicBezTo>
                  <a:pt x="2559383" y="558153"/>
                  <a:pt x="2398398" y="719138"/>
                  <a:pt x="2199814" y="719138"/>
                </a:cubicBezTo>
                <a:lnTo>
                  <a:pt x="2185911" y="717736"/>
                </a:lnTo>
                <a:lnTo>
                  <a:pt x="2185911" y="719138"/>
                </a:lnTo>
                <a:lnTo>
                  <a:pt x="364324" y="719138"/>
                </a:lnTo>
                <a:lnTo>
                  <a:pt x="364324" y="718659"/>
                </a:lnTo>
                <a:lnTo>
                  <a:pt x="359569" y="719138"/>
                </a:lnTo>
                <a:cubicBezTo>
                  <a:pt x="160985" y="719138"/>
                  <a:pt x="0" y="558153"/>
                  <a:pt x="0" y="359569"/>
                </a:cubicBezTo>
                <a:cubicBezTo>
                  <a:pt x="0" y="160985"/>
                  <a:pt x="160985" y="0"/>
                  <a:pt x="3595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7" b="0">
                <a:solidFill>
                  <a:schemeClr val="bg1"/>
                </a:solidFill>
                <a:latin typeface="+mj-lt"/>
              </a:rPr>
              <a:t>Try</a:t>
            </a:r>
            <a:r>
              <a:rPr lang="en-US" sz="677" b="0" baseline="0">
                <a:solidFill>
                  <a:schemeClr val="bg1"/>
                </a:solidFill>
                <a:latin typeface="+mj-lt"/>
              </a:rPr>
              <a:t> it now</a:t>
            </a:r>
            <a:endParaRPr lang="en-US" sz="677" b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V="1">
            <a:off x="5568826" y="2436021"/>
            <a:ext cx="2707484" cy="270748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 flipV="1">
            <a:off x="1762721" y="2571753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 flipV="1">
            <a:off x="1762721" y="3116465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 flipV="1">
            <a:off x="1762721" y="3658198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18"/>
          <p:cNvCxnSpPr/>
          <p:nvPr userDrawn="1"/>
        </p:nvCxnSpPr>
        <p:spPr>
          <a:xfrm flipV="1">
            <a:off x="4967663" y="-7020"/>
            <a:ext cx="1225031" cy="1225031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19796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 14"/>
          <p:cNvSpPr/>
          <p:nvPr userDrawn="1"/>
        </p:nvSpPr>
        <p:spPr bwMode="auto">
          <a:xfrm>
            <a:off x="1" y="2"/>
            <a:ext cx="2092430" cy="2082479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1993" y="2539608"/>
            <a:ext cx="2895105" cy="1829020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4" name="Shape 922"/>
          <p:cNvSpPr>
            <a:spLocks noGrp="1"/>
          </p:cNvSpPr>
          <p:nvPr>
            <p:ph type="body" sz="quarter" idx="39" hasCustomPrompt="1"/>
          </p:nvPr>
        </p:nvSpPr>
        <p:spPr>
          <a:xfrm>
            <a:off x="793250" y="751503"/>
            <a:ext cx="2894142" cy="15236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2700" b="1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H3 Title here</a:t>
            </a:r>
            <a:endParaRPr/>
          </a:p>
        </p:txBody>
      </p:sp>
      <p:sp>
        <p:nvSpPr>
          <p:cNvPr id="20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Рисунок 4"/>
          <p:cNvSpPr>
            <a:spLocks noGrp="1"/>
          </p:cNvSpPr>
          <p:nvPr>
            <p:ph type="pic" sz="quarter" idx="19" hasCustomPrompt="1"/>
          </p:nvPr>
        </p:nvSpPr>
        <p:spPr>
          <a:xfrm>
            <a:off x="5920775" y="781252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19" name="Прямая соединительная линия 62"/>
          <p:cNvCxnSpPr/>
          <p:nvPr userDrawn="1"/>
        </p:nvCxnSpPr>
        <p:spPr>
          <a:xfrm>
            <a:off x="7117667" y="549359"/>
            <a:ext cx="0" cy="4139361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Рисунок 4"/>
          <p:cNvSpPr>
            <a:spLocks noGrp="1"/>
          </p:cNvSpPr>
          <p:nvPr>
            <p:ph type="pic" sz="quarter" idx="40" hasCustomPrompt="1"/>
          </p:nvPr>
        </p:nvSpPr>
        <p:spPr>
          <a:xfrm>
            <a:off x="7415339" y="781252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22" name="Прямая соединительная линия 67"/>
          <p:cNvCxnSpPr/>
          <p:nvPr userDrawn="1"/>
        </p:nvCxnSpPr>
        <p:spPr>
          <a:xfrm flipH="1">
            <a:off x="4311032" y="1919198"/>
            <a:ext cx="4140000" cy="0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Рисунок 4"/>
          <p:cNvSpPr>
            <a:spLocks noGrp="1"/>
          </p:cNvSpPr>
          <p:nvPr>
            <p:ph type="pic" sz="quarter" idx="41" hasCustomPrompt="1"/>
          </p:nvPr>
        </p:nvSpPr>
        <p:spPr>
          <a:xfrm>
            <a:off x="5920775" y="2195301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9" name="Рисунок 4"/>
          <p:cNvSpPr>
            <a:spLocks noGrp="1"/>
          </p:cNvSpPr>
          <p:nvPr>
            <p:ph type="pic" sz="quarter" idx="42" hasCustomPrompt="1"/>
          </p:nvPr>
        </p:nvSpPr>
        <p:spPr>
          <a:xfrm>
            <a:off x="7423090" y="2195301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30" name="Прямая соединительная линия 24"/>
          <p:cNvCxnSpPr/>
          <p:nvPr userDrawn="1"/>
        </p:nvCxnSpPr>
        <p:spPr>
          <a:xfrm flipH="1">
            <a:off x="4311032" y="3363947"/>
            <a:ext cx="4140000" cy="0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Рисунок 4"/>
          <p:cNvSpPr>
            <a:spLocks noGrp="1"/>
          </p:cNvSpPr>
          <p:nvPr>
            <p:ph type="pic" sz="quarter" idx="43" hasCustomPrompt="1"/>
          </p:nvPr>
        </p:nvSpPr>
        <p:spPr>
          <a:xfrm>
            <a:off x="5912359" y="3609349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2" name="Рисунок 4"/>
          <p:cNvSpPr>
            <a:spLocks noGrp="1"/>
          </p:cNvSpPr>
          <p:nvPr>
            <p:ph type="pic" sz="quarter" idx="44" hasCustomPrompt="1"/>
          </p:nvPr>
        </p:nvSpPr>
        <p:spPr>
          <a:xfrm>
            <a:off x="7406923" y="3609349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cxnSp>
        <p:nvCxnSpPr>
          <p:cNvPr id="33" name="Прямая соединительная линия 62"/>
          <p:cNvCxnSpPr/>
          <p:nvPr userDrawn="1"/>
        </p:nvCxnSpPr>
        <p:spPr>
          <a:xfrm>
            <a:off x="5619755" y="549359"/>
            <a:ext cx="0" cy="4139361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Рисунок 4"/>
          <p:cNvSpPr>
            <a:spLocks noGrp="1"/>
          </p:cNvSpPr>
          <p:nvPr>
            <p:ph type="pic" sz="quarter" idx="45" hasCustomPrompt="1"/>
          </p:nvPr>
        </p:nvSpPr>
        <p:spPr>
          <a:xfrm>
            <a:off x="4425331" y="781252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5" name="Рисунок 4"/>
          <p:cNvSpPr>
            <a:spLocks noGrp="1"/>
          </p:cNvSpPr>
          <p:nvPr>
            <p:ph type="pic" sz="quarter" idx="46" hasCustomPrompt="1"/>
          </p:nvPr>
        </p:nvSpPr>
        <p:spPr>
          <a:xfrm>
            <a:off x="4425331" y="2195301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6" name="Рисунок 4"/>
          <p:cNvSpPr>
            <a:spLocks noGrp="1"/>
          </p:cNvSpPr>
          <p:nvPr>
            <p:ph type="pic" sz="quarter" idx="47" hasCustomPrompt="1"/>
          </p:nvPr>
        </p:nvSpPr>
        <p:spPr>
          <a:xfrm>
            <a:off x="4416914" y="3609349"/>
            <a:ext cx="900000" cy="899861"/>
          </a:xfr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7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48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9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4780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1" decel="5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 animBg="1"/>
      <p:bldP spid="21" grpId="0" animBg="1"/>
      <p:bldP spid="26" grpId="0" animBg="1"/>
      <p:bldP spid="29" grpId="0" animBg="1"/>
      <p:bldP spid="31" grpId="0" animBg="1"/>
      <p:bldP spid="32" grpId="0" animBg="1"/>
      <p:bldP spid="34" grpId="0" build="p" animBg="1"/>
      <p:bldP spid="35" grpId="0" animBg="1"/>
      <p:bldP spid="3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 bwMode="auto">
          <a:xfrm>
            <a:off x="0" y="2"/>
            <a:ext cx="9144000" cy="5139691"/>
          </a:xfrm>
          <a:custGeom>
            <a:avLst/>
            <a:gdLst>
              <a:gd name="connsiteX0" fmla="*/ 0 w 18288000"/>
              <a:gd name="connsiteY0" fmla="*/ 0 h 10280968"/>
              <a:gd name="connsiteX1" fmla="*/ 18288000 w 18288000"/>
              <a:gd name="connsiteY1" fmla="*/ 0 h 10280968"/>
              <a:gd name="connsiteX2" fmla="*/ 18288000 w 18288000"/>
              <a:gd name="connsiteY2" fmla="*/ 1178915 h 10280968"/>
              <a:gd name="connsiteX3" fmla="*/ 9169073 w 18288000"/>
              <a:gd name="connsiteY3" fmla="*/ 10280968 h 10280968"/>
              <a:gd name="connsiteX4" fmla="*/ 0 w 18288000"/>
              <a:gd name="connsiteY4" fmla="*/ 10280968 h 1028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0" h="10280968">
                <a:moveTo>
                  <a:pt x="0" y="0"/>
                </a:moveTo>
                <a:lnTo>
                  <a:pt x="18288000" y="0"/>
                </a:lnTo>
                <a:lnTo>
                  <a:pt x="18288000" y="1178915"/>
                </a:lnTo>
                <a:lnTo>
                  <a:pt x="9169073" y="10280968"/>
                </a:lnTo>
                <a:lnTo>
                  <a:pt x="0" y="1028096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-1"/>
            <a:ext cx="4570796" cy="5143500"/>
          </a:xfrm>
          <a:custGeom>
            <a:avLst/>
            <a:gdLst>
              <a:gd name="connsiteX0" fmla="*/ 0 w 9141593"/>
              <a:gd name="connsiteY0" fmla="*/ 0 h 10288588"/>
              <a:gd name="connsiteX1" fmla="*/ 9141593 w 9141593"/>
              <a:gd name="connsiteY1" fmla="*/ 0 h 10288588"/>
              <a:gd name="connsiteX2" fmla="*/ 9141593 w 9141593"/>
              <a:gd name="connsiteY2" fmla="*/ 7870291 h 10288588"/>
              <a:gd name="connsiteX3" fmla="*/ 6716126 w 9141593"/>
              <a:gd name="connsiteY3" fmla="*/ 10288588 h 10288588"/>
              <a:gd name="connsiteX4" fmla="*/ 0 w 9141593"/>
              <a:gd name="connsiteY4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593" h="10288588">
                <a:moveTo>
                  <a:pt x="0" y="0"/>
                </a:moveTo>
                <a:lnTo>
                  <a:pt x="9141593" y="0"/>
                </a:lnTo>
                <a:lnTo>
                  <a:pt x="9141593" y="7870291"/>
                </a:lnTo>
                <a:lnTo>
                  <a:pt x="6716126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5" name="Freeform 942"/>
          <p:cNvSpPr>
            <a:spLocks noEditPoints="1"/>
          </p:cNvSpPr>
          <p:nvPr userDrawn="1"/>
        </p:nvSpPr>
        <p:spPr bwMode="auto">
          <a:xfrm>
            <a:off x="6096651" y="988941"/>
            <a:ext cx="1270541" cy="1256393"/>
          </a:xfrm>
          <a:custGeom>
            <a:avLst/>
            <a:gdLst>
              <a:gd name="T0" fmla="*/ 221 w 442"/>
              <a:gd name="T1" fmla="*/ 0 h 442"/>
              <a:gd name="T2" fmla="*/ 221 w 442"/>
              <a:gd name="T3" fmla="*/ 0 h 442"/>
              <a:gd name="T4" fmla="*/ 221 w 442"/>
              <a:gd name="T5" fmla="*/ 0 h 442"/>
              <a:gd name="T6" fmla="*/ 221 w 442"/>
              <a:gd name="T7" fmla="*/ 0 h 442"/>
              <a:gd name="T8" fmla="*/ 0 w 442"/>
              <a:gd name="T9" fmla="*/ 221 h 442"/>
              <a:gd name="T10" fmla="*/ 220 w 442"/>
              <a:gd name="T11" fmla="*/ 442 h 442"/>
              <a:gd name="T12" fmla="*/ 220 w 442"/>
              <a:gd name="T13" fmla="*/ 442 h 442"/>
              <a:gd name="T14" fmla="*/ 220 w 442"/>
              <a:gd name="T15" fmla="*/ 442 h 442"/>
              <a:gd name="T16" fmla="*/ 221 w 442"/>
              <a:gd name="T17" fmla="*/ 442 h 442"/>
              <a:gd name="T18" fmla="*/ 442 w 442"/>
              <a:gd name="T19" fmla="*/ 221 h 442"/>
              <a:gd name="T20" fmla="*/ 221 w 442"/>
              <a:gd name="T21" fmla="*/ 0 h 442"/>
              <a:gd name="T22" fmla="*/ 240 w 442"/>
              <a:gd name="T23" fmla="*/ 403 h 442"/>
              <a:gd name="T24" fmla="*/ 240 w 442"/>
              <a:gd name="T25" fmla="*/ 353 h 442"/>
              <a:gd name="T26" fmla="*/ 221 w 442"/>
              <a:gd name="T27" fmla="*/ 334 h 442"/>
              <a:gd name="T28" fmla="*/ 201 w 442"/>
              <a:gd name="T29" fmla="*/ 353 h 442"/>
              <a:gd name="T30" fmla="*/ 201 w 442"/>
              <a:gd name="T31" fmla="*/ 403 h 442"/>
              <a:gd name="T32" fmla="*/ 39 w 442"/>
              <a:gd name="T33" fmla="*/ 240 h 442"/>
              <a:gd name="T34" fmla="*/ 88 w 442"/>
              <a:gd name="T35" fmla="*/ 240 h 442"/>
              <a:gd name="T36" fmla="*/ 108 w 442"/>
              <a:gd name="T37" fmla="*/ 221 h 442"/>
              <a:gd name="T38" fmla="*/ 88 w 442"/>
              <a:gd name="T39" fmla="*/ 202 h 442"/>
              <a:gd name="T40" fmla="*/ 39 w 442"/>
              <a:gd name="T41" fmla="*/ 202 h 442"/>
              <a:gd name="T42" fmla="*/ 201 w 442"/>
              <a:gd name="T43" fmla="*/ 39 h 442"/>
              <a:gd name="T44" fmla="*/ 201 w 442"/>
              <a:gd name="T45" fmla="*/ 89 h 442"/>
              <a:gd name="T46" fmla="*/ 221 w 442"/>
              <a:gd name="T47" fmla="*/ 108 h 442"/>
              <a:gd name="T48" fmla="*/ 240 w 442"/>
              <a:gd name="T49" fmla="*/ 89 h 442"/>
              <a:gd name="T50" fmla="*/ 240 w 442"/>
              <a:gd name="T51" fmla="*/ 39 h 442"/>
              <a:gd name="T52" fmla="*/ 402 w 442"/>
              <a:gd name="T53" fmla="*/ 202 h 442"/>
              <a:gd name="T54" fmla="*/ 353 w 442"/>
              <a:gd name="T55" fmla="*/ 202 h 442"/>
              <a:gd name="T56" fmla="*/ 334 w 442"/>
              <a:gd name="T57" fmla="*/ 221 h 442"/>
              <a:gd name="T58" fmla="*/ 353 w 442"/>
              <a:gd name="T59" fmla="*/ 240 h 442"/>
              <a:gd name="T60" fmla="*/ 402 w 442"/>
              <a:gd name="T61" fmla="*/ 240 h 442"/>
              <a:gd name="T62" fmla="*/ 240 w 442"/>
              <a:gd name="T63" fmla="*/ 403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221" y="0"/>
                  <a:pt x="221" y="0"/>
                  <a:pt x="221" y="0"/>
                </a:cubicBezTo>
                <a:cubicBezTo>
                  <a:pt x="221" y="0"/>
                  <a:pt x="221" y="0"/>
                  <a:pt x="221" y="0"/>
                </a:cubicBezTo>
                <a:cubicBezTo>
                  <a:pt x="221" y="0"/>
                  <a:pt x="221" y="0"/>
                  <a:pt x="221" y="0"/>
                </a:cubicBezTo>
                <a:cubicBezTo>
                  <a:pt x="99" y="0"/>
                  <a:pt x="0" y="99"/>
                  <a:pt x="0" y="221"/>
                </a:cubicBezTo>
                <a:cubicBezTo>
                  <a:pt x="0" y="343"/>
                  <a:pt x="99" y="442"/>
                  <a:pt x="220" y="442"/>
                </a:cubicBezTo>
                <a:cubicBezTo>
                  <a:pt x="220" y="442"/>
                  <a:pt x="220" y="442"/>
                  <a:pt x="220" y="442"/>
                </a:cubicBezTo>
                <a:cubicBezTo>
                  <a:pt x="220" y="442"/>
                  <a:pt x="220" y="442"/>
                  <a:pt x="220" y="442"/>
                </a:cubicBezTo>
                <a:cubicBezTo>
                  <a:pt x="221" y="442"/>
                  <a:pt x="221" y="442"/>
                  <a:pt x="221" y="442"/>
                </a:cubicBezTo>
                <a:cubicBezTo>
                  <a:pt x="343" y="442"/>
                  <a:pt x="442" y="343"/>
                  <a:pt x="442" y="221"/>
                </a:cubicBezTo>
                <a:cubicBezTo>
                  <a:pt x="442" y="99"/>
                  <a:pt x="343" y="0"/>
                  <a:pt x="221" y="0"/>
                </a:cubicBezTo>
                <a:close/>
                <a:moveTo>
                  <a:pt x="240" y="403"/>
                </a:moveTo>
                <a:cubicBezTo>
                  <a:pt x="240" y="353"/>
                  <a:pt x="240" y="353"/>
                  <a:pt x="240" y="353"/>
                </a:cubicBezTo>
                <a:cubicBezTo>
                  <a:pt x="240" y="343"/>
                  <a:pt x="231" y="334"/>
                  <a:pt x="221" y="334"/>
                </a:cubicBezTo>
                <a:cubicBezTo>
                  <a:pt x="210" y="334"/>
                  <a:pt x="201" y="343"/>
                  <a:pt x="201" y="353"/>
                </a:cubicBezTo>
                <a:cubicBezTo>
                  <a:pt x="201" y="403"/>
                  <a:pt x="201" y="403"/>
                  <a:pt x="201" y="403"/>
                </a:cubicBezTo>
                <a:cubicBezTo>
                  <a:pt x="115" y="393"/>
                  <a:pt x="48" y="325"/>
                  <a:pt x="39" y="240"/>
                </a:cubicBezTo>
                <a:cubicBezTo>
                  <a:pt x="88" y="240"/>
                  <a:pt x="88" y="240"/>
                  <a:pt x="88" y="240"/>
                </a:cubicBezTo>
                <a:cubicBezTo>
                  <a:pt x="99" y="240"/>
                  <a:pt x="108" y="232"/>
                  <a:pt x="108" y="221"/>
                </a:cubicBezTo>
                <a:cubicBezTo>
                  <a:pt x="108" y="210"/>
                  <a:pt x="99" y="202"/>
                  <a:pt x="88" y="202"/>
                </a:cubicBezTo>
                <a:cubicBezTo>
                  <a:pt x="39" y="202"/>
                  <a:pt x="39" y="202"/>
                  <a:pt x="39" y="202"/>
                </a:cubicBezTo>
                <a:cubicBezTo>
                  <a:pt x="48" y="116"/>
                  <a:pt x="115" y="48"/>
                  <a:pt x="201" y="39"/>
                </a:cubicBezTo>
                <a:cubicBezTo>
                  <a:pt x="201" y="89"/>
                  <a:pt x="201" y="89"/>
                  <a:pt x="201" y="89"/>
                </a:cubicBezTo>
                <a:cubicBezTo>
                  <a:pt x="201" y="99"/>
                  <a:pt x="210" y="108"/>
                  <a:pt x="221" y="108"/>
                </a:cubicBezTo>
                <a:cubicBezTo>
                  <a:pt x="231" y="108"/>
                  <a:pt x="240" y="99"/>
                  <a:pt x="240" y="89"/>
                </a:cubicBezTo>
                <a:cubicBezTo>
                  <a:pt x="240" y="39"/>
                  <a:pt x="240" y="39"/>
                  <a:pt x="240" y="39"/>
                </a:cubicBezTo>
                <a:cubicBezTo>
                  <a:pt x="326" y="48"/>
                  <a:pt x="393" y="116"/>
                  <a:pt x="402" y="202"/>
                </a:cubicBezTo>
                <a:cubicBezTo>
                  <a:pt x="353" y="202"/>
                  <a:pt x="353" y="202"/>
                  <a:pt x="353" y="202"/>
                </a:cubicBezTo>
                <a:cubicBezTo>
                  <a:pt x="342" y="202"/>
                  <a:pt x="334" y="210"/>
                  <a:pt x="334" y="221"/>
                </a:cubicBezTo>
                <a:cubicBezTo>
                  <a:pt x="334" y="232"/>
                  <a:pt x="342" y="240"/>
                  <a:pt x="353" y="240"/>
                </a:cubicBezTo>
                <a:cubicBezTo>
                  <a:pt x="402" y="240"/>
                  <a:pt x="402" y="240"/>
                  <a:pt x="402" y="240"/>
                </a:cubicBezTo>
                <a:cubicBezTo>
                  <a:pt x="393" y="326"/>
                  <a:pt x="326" y="394"/>
                  <a:pt x="240" y="40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5107157" y="3294237"/>
            <a:ext cx="3245637" cy="1200239"/>
          </a:xfrm>
        </p:spPr>
        <p:txBody>
          <a:bodyPr lIns="0" rIns="0" b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5107158" y="2235455"/>
            <a:ext cx="3239578" cy="964453"/>
          </a:xfrm>
        </p:spPr>
        <p:txBody>
          <a:bodyPr anchor="b">
            <a:noAutofit/>
          </a:bodyPr>
          <a:lstStyle>
            <a:lvl1pPr algn="ctr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41204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 21"/>
          <p:cNvSpPr/>
          <p:nvPr userDrawn="1"/>
        </p:nvSpPr>
        <p:spPr bwMode="auto">
          <a:xfrm flipH="1" flipV="1">
            <a:off x="2" y="-1"/>
            <a:ext cx="3365499" cy="3359906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4" y="4"/>
            <a:ext cx="4570796" cy="5143499"/>
          </a:xfrm>
          <a:custGeom>
            <a:avLst/>
            <a:gdLst>
              <a:gd name="connsiteX0" fmla="*/ 0 w 9141592"/>
              <a:gd name="connsiteY0" fmla="*/ 0 h 10288586"/>
              <a:gd name="connsiteX1" fmla="*/ 9141592 w 9141592"/>
              <a:gd name="connsiteY1" fmla="*/ 0 h 10288586"/>
              <a:gd name="connsiteX2" fmla="*/ 9141592 w 9141592"/>
              <a:gd name="connsiteY2" fmla="*/ 5454225 h 10288586"/>
              <a:gd name="connsiteX3" fmla="*/ 4292897 w 9141592"/>
              <a:gd name="connsiteY3" fmla="*/ 10288586 h 10288586"/>
              <a:gd name="connsiteX4" fmla="*/ 0 w 9141592"/>
              <a:gd name="connsiteY4" fmla="*/ 10288586 h 10288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592" h="10288586">
                <a:moveTo>
                  <a:pt x="0" y="0"/>
                </a:moveTo>
                <a:lnTo>
                  <a:pt x="9141592" y="0"/>
                </a:lnTo>
                <a:lnTo>
                  <a:pt x="9141592" y="5454225"/>
                </a:lnTo>
                <a:lnTo>
                  <a:pt x="4292897" y="10288586"/>
                </a:lnTo>
                <a:lnTo>
                  <a:pt x="0" y="10288586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2" name="Freeform 937"/>
          <p:cNvSpPr>
            <a:spLocks noEditPoints="1"/>
          </p:cNvSpPr>
          <p:nvPr userDrawn="1"/>
        </p:nvSpPr>
        <p:spPr bwMode="auto">
          <a:xfrm>
            <a:off x="1824713" y="1013543"/>
            <a:ext cx="1187311" cy="1221913"/>
          </a:xfrm>
          <a:custGeom>
            <a:avLst/>
            <a:gdLst>
              <a:gd name="T0" fmla="*/ 192 w 423"/>
              <a:gd name="T1" fmla="*/ 102 h 438"/>
              <a:gd name="T2" fmla="*/ 211 w 423"/>
              <a:gd name="T3" fmla="*/ 0 h 438"/>
              <a:gd name="T4" fmla="*/ 230 w 423"/>
              <a:gd name="T5" fmla="*/ 102 h 438"/>
              <a:gd name="T6" fmla="*/ 154 w 423"/>
              <a:gd name="T7" fmla="*/ 140 h 438"/>
              <a:gd name="T8" fmla="*/ 109 w 423"/>
              <a:gd name="T9" fmla="*/ 46 h 438"/>
              <a:gd name="T10" fmla="*/ 78 w 423"/>
              <a:gd name="T11" fmla="*/ 69 h 438"/>
              <a:gd name="T12" fmla="*/ 143 w 423"/>
              <a:gd name="T13" fmla="*/ 144 h 438"/>
              <a:gd name="T14" fmla="*/ 118 w 423"/>
              <a:gd name="T15" fmla="*/ 189 h 438"/>
              <a:gd name="T16" fmla="*/ 27 w 423"/>
              <a:gd name="T17" fmla="*/ 139 h 438"/>
              <a:gd name="T18" fmla="*/ 15 w 423"/>
              <a:gd name="T19" fmla="*/ 176 h 438"/>
              <a:gd name="T20" fmla="*/ 100 w 423"/>
              <a:gd name="T21" fmla="*/ 202 h 438"/>
              <a:gd name="T22" fmla="*/ 27 w 423"/>
              <a:gd name="T23" fmla="*/ 299 h 438"/>
              <a:gd name="T24" fmla="*/ 118 w 423"/>
              <a:gd name="T25" fmla="*/ 249 h 438"/>
              <a:gd name="T26" fmla="*/ 15 w 423"/>
              <a:gd name="T27" fmla="*/ 262 h 438"/>
              <a:gd name="T28" fmla="*/ 21 w 423"/>
              <a:gd name="T29" fmla="*/ 300 h 438"/>
              <a:gd name="T30" fmla="*/ 109 w 423"/>
              <a:gd name="T31" fmla="*/ 392 h 438"/>
              <a:gd name="T32" fmla="*/ 154 w 423"/>
              <a:gd name="T33" fmla="*/ 298 h 438"/>
              <a:gd name="T34" fmla="*/ 78 w 423"/>
              <a:gd name="T35" fmla="*/ 369 h 438"/>
              <a:gd name="T36" fmla="*/ 94 w 423"/>
              <a:gd name="T37" fmla="*/ 400 h 438"/>
              <a:gd name="T38" fmla="*/ 230 w 423"/>
              <a:gd name="T39" fmla="*/ 418 h 438"/>
              <a:gd name="T40" fmla="*/ 211 w 423"/>
              <a:gd name="T41" fmla="*/ 316 h 438"/>
              <a:gd name="T42" fmla="*/ 192 w 423"/>
              <a:gd name="T43" fmla="*/ 418 h 438"/>
              <a:gd name="T44" fmla="*/ 230 w 423"/>
              <a:gd name="T45" fmla="*/ 418 h 438"/>
              <a:gd name="T46" fmla="*/ 344 w 423"/>
              <a:gd name="T47" fmla="*/ 369 h 438"/>
              <a:gd name="T48" fmla="*/ 269 w 423"/>
              <a:gd name="T49" fmla="*/ 298 h 438"/>
              <a:gd name="T50" fmla="*/ 313 w 423"/>
              <a:gd name="T51" fmla="*/ 392 h 438"/>
              <a:gd name="T52" fmla="*/ 340 w 423"/>
              <a:gd name="T53" fmla="*/ 396 h 438"/>
              <a:gd name="T54" fmla="*/ 407 w 423"/>
              <a:gd name="T55" fmla="*/ 262 h 438"/>
              <a:gd name="T56" fmla="*/ 304 w 423"/>
              <a:gd name="T57" fmla="*/ 249 h 438"/>
              <a:gd name="T58" fmla="*/ 395 w 423"/>
              <a:gd name="T59" fmla="*/ 299 h 438"/>
              <a:gd name="T60" fmla="*/ 419 w 423"/>
              <a:gd name="T61" fmla="*/ 287 h 438"/>
              <a:gd name="T62" fmla="*/ 407 w 423"/>
              <a:gd name="T63" fmla="*/ 176 h 438"/>
              <a:gd name="T64" fmla="*/ 395 w 423"/>
              <a:gd name="T65" fmla="*/ 139 h 438"/>
              <a:gd name="T66" fmla="*/ 304 w 423"/>
              <a:gd name="T67" fmla="*/ 189 h 438"/>
              <a:gd name="T68" fmla="*/ 328 w 423"/>
              <a:gd name="T69" fmla="*/ 201 h 438"/>
              <a:gd name="T70" fmla="*/ 344 w 423"/>
              <a:gd name="T71" fmla="*/ 69 h 438"/>
              <a:gd name="T72" fmla="*/ 313 w 423"/>
              <a:gd name="T73" fmla="*/ 46 h 438"/>
              <a:gd name="T74" fmla="*/ 269 w 423"/>
              <a:gd name="T75" fmla="*/ 140 h 438"/>
              <a:gd name="T76" fmla="*/ 295 w 423"/>
              <a:gd name="T77" fmla="*/ 136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3" h="438">
                <a:moveTo>
                  <a:pt x="211" y="121"/>
                </a:moveTo>
                <a:cubicBezTo>
                  <a:pt x="201" y="121"/>
                  <a:pt x="192" y="113"/>
                  <a:pt x="192" y="102"/>
                </a:cubicBezTo>
                <a:cubicBezTo>
                  <a:pt x="192" y="19"/>
                  <a:pt x="192" y="19"/>
                  <a:pt x="192" y="19"/>
                </a:cubicBezTo>
                <a:cubicBezTo>
                  <a:pt x="192" y="9"/>
                  <a:pt x="201" y="0"/>
                  <a:pt x="211" y="0"/>
                </a:cubicBezTo>
                <a:cubicBezTo>
                  <a:pt x="222" y="0"/>
                  <a:pt x="230" y="9"/>
                  <a:pt x="230" y="19"/>
                </a:cubicBezTo>
                <a:cubicBezTo>
                  <a:pt x="230" y="102"/>
                  <a:pt x="230" y="102"/>
                  <a:pt x="230" y="102"/>
                </a:cubicBezTo>
                <a:cubicBezTo>
                  <a:pt x="230" y="113"/>
                  <a:pt x="222" y="121"/>
                  <a:pt x="211" y="121"/>
                </a:cubicBezTo>
                <a:close/>
                <a:moveTo>
                  <a:pt x="154" y="140"/>
                </a:moveTo>
                <a:cubicBezTo>
                  <a:pt x="162" y="134"/>
                  <a:pt x="164" y="122"/>
                  <a:pt x="158" y="113"/>
                </a:cubicBezTo>
                <a:cubicBezTo>
                  <a:pt x="109" y="46"/>
                  <a:pt x="109" y="46"/>
                  <a:pt x="109" y="46"/>
                </a:cubicBezTo>
                <a:cubicBezTo>
                  <a:pt x="103" y="38"/>
                  <a:pt x="91" y="36"/>
                  <a:pt x="83" y="42"/>
                </a:cubicBezTo>
                <a:cubicBezTo>
                  <a:pt x="74" y="48"/>
                  <a:pt x="72" y="60"/>
                  <a:pt x="78" y="69"/>
                </a:cubicBezTo>
                <a:cubicBezTo>
                  <a:pt x="127" y="136"/>
                  <a:pt x="127" y="136"/>
                  <a:pt x="127" y="136"/>
                </a:cubicBezTo>
                <a:cubicBezTo>
                  <a:pt x="131" y="141"/>
                  <a:pt x="137" y="144"/>
                  <a:pt x="143" y="144"/>
                </a:cubicBezTo>
                <a:cubicBezTo>
                  <a:pt x="147" y="144"/>
                  <a:pt x="150" y="143"/>
                  <a:pt x="154" y="140"/>
                </a:cubicBezTo>
                <a:close/>
                <a:moveTo>
                  <a:pt x="118" y="189"/>
                </a:moveTo>
                <a:cubicBezTo>
                  <a:pt x="122" y="179"/>
                  <a:pt x="116" y="168"/>
                  <a:pt x="106" y="165"/>
                </a:cubicBezTo>
                <a:cubicBezTo>
                  <a:pt x="27" y="139"/>
                  <a:pt x="27" y="139"/>
                  <a:pt x="27" y="139"/>
                </a:cubicBezTo>
                <a:cubicBezTo>
                  <a:pt x="17" y="136"/>
                  <a:pt x="6" y="141"/>
                  <a:pt x="3" y="151"/>
                </a:cubicBezTo>
                <a:cubicBezTo>
                  <a:pt x="0" y="161"/>
                  <a:pt x="5" y="172"/>
                  <a:pt x="15" y="176"/>
                </a:cubicBezTo>
                <a:cubicBezTo>
                  <a:pt x="94" y="201"/>
                  <a:pt x="94" y="201"/>
                  <a:pt x="94" y="201"/>
                </a:cubicBezTo>
                <a:cubicBezTo>
                  <a:pt x="96" y="202"/>
                  <a:pt x="98" y="202"/>
                  <a:pt x="100" y="202"/>
                </a:cubicBezTo>
                <a:cubicBezTo>
                  <a:pt x="108" y="202"/>
                  <a:pt x="116" y="197"/>
                  <a:pt x="118" y="189"/>
                </a:cubicBezTo>
                <a:close/>
                <a:moveTo>
                  <a:pt x="27" y="299"/>
                </a:moveTo>
                <a:cubicBezTo>
                  <a:pt x="106" y="273"/>
                  <a:pt x="106" y="273"/>
                  <a:pt x="106" y="273"/>
                </a:cubicBezTo>
                <a:cubicBezTo>
                  <a:pt x="116" y="270"/>
                  <a:pt x="122" y="259"/>
                  <a:pt x="118" y="249"/>
                </a:cubicBezTo>
                <a:cubicBezTo>
                  <a:pt x="115" y="239"/>
                  <a:pt x="104" y="233"/>
                  <a:pt x="94" y="237"/>
                </a:cubicBezTo>
                <a:cubicBezTo>
                  <a:pt x="15" y="262"/>
                  <a:pt x="15" y="262"/>
                  <a:pt x="15" y="262"/>
                </a:cubicBezTo>
                <a:cubicBezTo>
                  <a:pt x="5" y="266"/>
                  <a:pt x="0" y="276"/>
                  <a:pt x="3" y="287"/>
                </a:cubicBezTo>
                <a:cubicBezTo>
                  <a:pt x="6" y="295"/>
                  <a:pt x="13" y="300"/>
                  <a:pt x="21" y="300"/>
                </a:cubicBezTo>
                <a:cubicBezTo>
                  <a:pt x="23" y="300"/>
                  <a:pt x="25" y="300"/>
                  <a:pt x="27" y="299"/>
                </a:cubicBezTo>
                <a:close/>
                <a:moveTo>
                  <a:pt x="109" y="392"/>
                </a:moveTo>
                <a:cubicBezTo>
                  <a:pt x="158" y="325"/>
                  <a:pt x="158" y="325"/>
                  <a:pt x="158" y="325"/>
                </a:cubicBezTo>
                <a:cubicBezTo>
                  <a:pt x="164" y="316"/>
                  <a:pt x="162" y="304"/>
                  <a:pt x="154" y="298"/>
                </a:cubicBezTo>
                <a:cubicBezTo>
                  <a:pt x="145" y="292"/>
                  <a:pt x="133" y="293"/>
                  <a:pt x="127" y="302"/>
                </a:cubicBezTo>
                <a:cubicBezTo>
                  <a:pt x="78" y="369"/>
                  <a:pt x="78" y="369"/>
                  <a:pt x="78" y="369"/>
                </a:cubicBezTo>
                <a:cubicBezTo>
                  <a:pt x="72" y="378"/>
                  <a:pt x="74" y="390"/>
                  <a:pt x="83" y="396"/>
                </a:cubicBezTo>
                <a:cubicBezTo>
                  <a:pt x="86" y="398"/>
                  <a:pt x="90" y="400"/>
                  <a:pt x="94" y="400"/>
                </a:cubicBezTo>
                <a:cubicBezTo>
                  <a:pt x="100" y="400"/>
                  <a:pt x="106" y="397"/>
                  <a:pt x="109" y="392"/>
                </a:cubicBezTo>
                <a:close/>
                <a:moveTo>
                  <a:pt x="230" y="418"/>
                </a:moveTo>
                <a:cubicBezTo>
                  <a:pt x="230" y="336"/>
                  <a:pt x="230" y="336"/>
                  <a:pt x="230" y="336"/>
                </a:cubicBezTo>
                <a:cubicBezTo>
                  <a:pt x="230" y="325"/>
                  <a:pt x="222" y="316"/>
                  <a:pt x="211" y="316"/>
                </a:cubicBezTo>
                <a:cubicBezTo>
                  <a:pt x="201" y="316"/>
                  <a:pt x="192" y="325"/>
                  <a:pt x="192" y="336"/>
                </a:cubicBezTo>
                <a:cubicBezTo>
                  <a:pt x="192" y="418"/>
                  <a:pt x="192" y="418"/>
                  <a:pt x="192" y="418"/>
                </a:cubicBezTo>
                <a:cubicBezTo>
                  <a:pt x="192" y="429"/>
                  <a:pt x="201" y="438"/>
                  <a:pt x="211" y="438"/>
                </a:cubicBezTo>
                <a:cubicBezTo>
                  <a:pt x="222" y="438"/>
                  <a:pt x="230" y="429"/>
                  <a:pt x="230" y="418"/>
                </a:cubicBezTo>
                <a:close/>
                <a:moveTo>
                  <a:pt x="340" y="396"/>
                </a:moveTo>
                <a:cubicBezTo>
                  <a:pt x="348" y="390"/>
                  <a:pt x="350" y="378"/>
                  <a:pt x="344" y="369"/>
                </a:cubicBezTo>
                <a:cubicBezTo>
                  <a:pt x="295" y="302"/>
                  <a:pt x="295" y="302"/>
                  <a:pt x="295" y="302"/>
                </a:cubicBezTo>
                <a:cubicBezTo>
                  <a:pt x="289" y="293"/>
                  <a:pt x="277" y="292"/>
                  <a:pt x="269" y="298"/>
                </a:cubicBezTo>
                <a:cubicBezTo>
                  <a:pt x="260" y="304"/>
                  <a:pt x="258" y="316"/>
                  <a:pt x="264" y="325"/>
                </a:cubicBezTo>
                <a:cubicBezTo>
                  <a:pt x="313" y="392"/>
                  <a:pt x="313" y="392"/>
                  <a:pt x="313" y="392"/>
                </a:cubicBezTo>
                <a:cubicBezTo>
                  <a:pt x="317" y="397"/>
                  <a:pt x="323" y="400"/>
                  <a:pt x="329" y="400"/>
                </a:cubicBezTo>
                <a:cubicBezTo>
                  <a:pt x="332" y="400"/>
                  <a:pt x="336" y="398"/>
                  <a:pt x="340" y="396"/>
                </a:cubicBezTo>
                <a:close/>
                <a:moveTo>
                  <a:pt x="419" y="287"/>
                </a:moveTo>
                <a:cubicBezTo>
                  <a:pt x="423" y="276"/>
                  <a:pt x="417" y="266"/>
                  <a:pt x="407" y="262"/>
                </a:cubicBezTo>
                <a:cubicBezTo>
                  <a:pt x="328" y="237"/>
                  <a:pt x="328" y="237"/>
                  <a:pt x="328" y="237"/>
                </a:cubicBezTo>
                <a:cubicBezTo>
                  <a:pt x="318" y="233"/>
                  <a:pt x="307" y="239"/>
                  <a:pt x="304" y="249"/>
                </a:cubicBezTo>
                <a:cubicBezTo>
                  <a:pt x="301" y="259"/>
                  <a:pt x="306" y="270"/>
                  <a:pt x="316" y="273"/>
                </a:cubicBezTo>
                <a:cubicBezTo>
                  <a:pt x="395" y="299"/>
                  <a:pt x="395" y="299"/>
                  <a:pt x="395" y="299"/>
                </a:cubicBezTo>
                <a:cubicBezTo>
                  <a:pt x="397" y="300"/>
                  <a:pt x="399" y="300"/>
                  <a:pt x="401" y="300"/>
                </a:cubicBezTo>
                <a:cubicBezTo>
                  <a:pt x="409" y="300"/>
                  <a:pt x="417" y="295"/>
                  <a:pt x="419" y="287"/>
                </a:cubicBezTo>
                <a:close/>
                <a:moveTo>
                  <a:pt x="328" y="201"/>
                </a:moveTo>
                <a:cubicBezTo>
                  <a:pt x="407" y="176"/>
                  <a:pt x="407" y="176"/>
                  <a:pt x="407" y="176"/>
                </a:cubicBezTo>
                <a:cubicBezTo>
                  <a:pt x="417" y="172"/>
                  <a:pt x="423" y="161"/>
                  <a:pt x="419" y="151"/>
                </a:cubicBezTo>
                <a:cubicBezTo>
                  <a:pt x="416" y="141"/>
                  <a:pt x="405" y="136"/>
                  <a:pt x="395" y="139"/>
                </a:cubicBezTo>
                <a:cubicBezTo>
                  <a:pt x="316" y="165"/>
                  <a:pt x="316" y="165"/>
                  <a:pt x="316" y="165"/>
                </a:cubicBezTo>
                <a:cubicBezTo>
                  <a:pt x="306" y="168"/>
                  <a:pt x="301" y="179"/>
                  <a:pt x="304" y="189"/>
                </a:cubicBezTo>
                <a:cubicBezTo>
                  <a:pt x="307" y="197"/>
                  <a:pt x="314" y="202"/>
                  <a:pt x="322" y="202"/>
                </a:cubicBezTo>
                <a:cubicBezTo>
                  <a:pt x="324" y="202"/>
                  <a:pt x="326" y="202"/>
                  <a:pt x="328" y="201"/>
                </a:cubicBezTo>
                <a:close/>
                <a:moveTo>
                  <a:pt x="295" y="136"/>
                </a:moveTo>
                <a:cubicBezTo>
                  <a:pt x="344" y="69"/>
                  <a:pt x="344" y="69"/>
                  <a:pt x="344" y="69"/>
                </a:cubicBezTo>
                <a:cubicBezTo>
                  <a:pt x="350" y="60"/>
                  <a:pt x="348" y="48"/>
                  <a:pt x="340" y="42"/>
                </a:cubicBezTo>
                <a:cubicBezTo>
                  <a:pt x="331" y="36"/>
                  <a:pt x="319" y="38"/>
                  <a:pt x="313" y="46"/>
                </a:cubicBezTo>
                <a:cubicBezTo>
                  <a:pt x="264" y="113"/>
                  <a:pt x="264" y="113"/>
                  <a:pt x="264" y="113"/>
                </a:cubicBezTo>
                <a:cubicBezTo>
                  <a:pt x="258" y="122"/>
                  <a:pt x="260" y="134"/>
                  <a:pt x="269" y="140"/>
                </a:cubicBezTo>
                <a:cubicBezTo>
                  <a:pt x="272" y="143"/>
                  <a:pt x="276" y="144"/>
                  <a:pt x="280" y="144"/>
                </a:cubicBezTo>
                <a:cubicBezTo>
                  <a:pt x="286" y="144"/>
                  <a:pt x="292" y="141"/>
                  <a:pt x="295" y="13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9" name="Текст 16"/>
          <p:cNvSpPr txBox="1">
            <a:spLocks/>
          </p:cNvSpPr>
          <p:nvPr userDrawn="1"/>
        </p:nvSpPr>
        <p:spPr>
          <a:xfrm>
            <a:off x="273578" y="3790325"/>
            <a:ext cx="161275" cy="844323"/>
          </a:xfrm>
          <a:prstGeom prst="rect">
            <a:avLst/>
          </a:prstGeom>
        </p:spPr>
        <p:txBody>
          <a:bodyPr vert="vert270" lIns="0" tIns="0" rIns="0" bIns="0" numCol="1" rtlCol="0" anchor="t">
            <a:normAutofit/>
          </a:bodyPr>
          <a:lstStyle>
            <a:lvl1pPr marL="0" indent="0" algn="l" defTabSz="892175" rtl="0" eaLnBrk="1" latinLnBrk="0" hangingPunct="1">
              <a:lnSpc>
                <a:spcPct val="150000"/>
              </a:lnSpc>
              <a:spcBef>
                <a:spcPts val="1978"/>
              </a:spcBef>
              <a:buSzPct val="100000"/>
              <a:buFontTx/>
              <a:buNone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892175" rtl="0" eaLnBrk="1" latinLnBrk="0" hangingPunct="1">
              <a:lnSpc>
                <a:spcPct val="90000"/>
              </a:lnSpc>
              <a:spcBef>
                <a:spcPts val="989"/>
              </a:spcBef>
              <a:buSzPct val="100000"/>
              <a:buFontTx/>
              <a:buNone/>
              <a:defRPr sz="2400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892175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20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809049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32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809049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24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Tx/>
              <a:buNone/>
              <a:defRPr sz="16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Tx/>
              <a:buNone/>
              <a:defRPr sz="1600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809049" rtl="0" eaLnBrk="1" fontAlgn="auto" latinLnBrk="0" hangingPunct="1">
              <a:lnSpc>
                <a:spcPct val="90000"/>
              </a:lnSpc>
              <a:spcBef>
                <a:spcPts val="989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7188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 typeface="Arial" panose="020B0604020202020204" pitchFamily="34" charset="0"/>
              <a:buNone/>
              <a:defRPr sz="35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 algn="r">
              <a:lnSpc>
                <a:spcPct val="100000"/>
              </a:lnSpc>
            </a:pPr>
            <a:r>
              <a:rPr lang="en-US" sz="602" baseline="0">
                <a:solidFill>
                  <a:schemeClr val="bg1">
                    <a:alpha val="20000"/>
                  </a:schemeClr>
                </a:solidFill>
              </a:rPr>
              <a:t>  </a:t>
            </a:r>
            <a:r>
              <a:rPr lang="en-US" sz="451" b="1">
                <a:solidFill>
                  <a:schemeClr val="bg1">
                    <a:alpha val="20000"/>
                  </a:schemeClr>
                </a:solidFill>
              </a:rPr>
              <a:t>CLICK TO DISCOVER</a:t>
            </a:r>
          </a:p>
          <a:p>
            <a:pPr lvl="7" algn="r"/>
            <a:endParaRPr lang="en-US" sz="602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1993" y="3301492"/>
            <a:ext cx="3245637" cy="1192982"/>
          </a:xfrm>
        </p:spPr>
        <p:txBody>
          <a:bodyPr lIns="0" rIns="0" b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791994" y="2235455"/>
            <a:ext cx="3239578" cy="964453"/>
          </a:xfrm>
        </p:spPr>
        <p:txBody>
          <a:bodyPr anchor="b">
            <a:noAutofit/>
          </a:bodyPr>
          <a:lstStyle>
            <a:lvl1pPr algn="ctr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5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6772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3" y="-2"/>
            <a:ext cx="4571999" cy="5143502"/>
          </a:xfrm>
          <a:custGeom>
            <a:avLst/>
            <a:gdLst>
              <a:gd name="connsiteX0" fmla="*/ 2125284 w 9143997"/>
              <a:gd name="connsiteY0" fmla="*/ 0 h 10288591"/>
              <a:gd name="connsiteX1" fmla="*/ 9143997 w 9143997"/>
              <a:gd name="connsiteY1" fmla="*/ 0 h 10288591"/>
              <a:gd name="connsiteX2" fmla="*/ 9143997 w 9143997"/>
              <a:gd name="connsiteY2" fmla="*/ 8674593 h 10288591"/>
              <a:gd name="connsiteX3" fmla="*/ 7548389 w 9143997"/>
              <a:gd name="connsiteY3" fmla="*/ 10288591 h 10288591"/>
              <a:gd name="connsiteX4" fmla="*/ 0 w 9143997"/>
              <a:gd name="connsiteY4" fmla="*/ 10288591 h 10288591"/>
              <a:gd name="connsiteX5" fmla="*/ 0 w 9143997"/>
              <a:gd name="connsiteY5" fmla="*/ 2119002 h 102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3997" h="10288591">
                <a:moveTo>
                  <a:pt x="2125284" y="0"/>
                </a:moveTo>
                <a:lnTo>
                  <a:pt x="9143997" y="0"/>
                </a:lnTo>
                <a:lnTo>
                  <a:pt x="9143997" y="8674593"/>
                </a:lnTo>
                <a:lnTo>
                  <a:pt x="7548389" y="10288591"/>
                </a:lnTo>
                <a:lnTo>
                  <a:pt x="0" y="10288591"/>
                </a:lnTo>
                <a:lnTo>
                  <a:pt x="0" y="21190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994" y="1222232"/>
            <a:ext cx="3239578" cy="26229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105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791993" y="3461126"/>
            <a:ext cx="3239579" cy="766531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791994" y="1759668"/>
            <a:ext cx="3239578" cy="1545073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0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59410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" y="-2"/>
            <a:ext cx="4571999" cy="5143502"/>
          </a:xfrm>
          <a:custGeom>
            <a:avLst/>
            <a:gdLst>
              <a:gd name="connsiteX0" fmla="*/ 2810548 w 9143997"/>
              <a:gd name="connsiteY0" fmla="*/ 0 h 10288591"/>
              <a:gd name="connsiteX1" fmla="*/ 9143997 w 9143997"/>
              <a:gd name="connsiteY1" fmla="*/ 0 h 10288591"/>
              <a:gd name="connsiteX2" fmla="*/ 9143997 w 9143997"/>
              <a:gd name="connsiteY2" fmla="*/ 10288591 h 10288591"/>
              <a:gd name="connsiteX3" fmla="*/ 0 w 9143997"/>
              <a:gd name="connsiteY3" fmla="*/ 10288591 h 10288591"/>
              <a:gd name="connsiteX4" fmla="*/ 0 w 9143997"/>
              <a:gd name="connsiteY4" fmla="*/ 2802240 h 102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7" h="10288591">
                <a:moveTo>
                  <a:pt x="2810548" y="0"/>
                </a:moveTo>
                <a:lnTo>
                  <a:pt x="9143997" y="0"/>
                </a:lnTo>
                <a:lnTo>
                  <a:pt x="9143997" y="10288591"/>
                </a:lnTo>
                <a:lnTo>
                  <a:pt x="0" y="10288591"/>
                </a:lnTo>
                <a:lnTo>
                  <a:pt x="0" y="280224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5112660" y="1222232"/>
            <a:ext cx="3239578" cy="26229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105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5112658" y="3461124"/>
            <a:ext cx="3239579" cy="87037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5112660" y="1759666"/>
            <a:ext cx="3239578" cy="152731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75238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 userDrawn="1"/>
        </p:nvSpPr>
        <p:spPr bwMode="auto">
          <a:xfrm>
            <a:off x="1" y="0"/>
            <a:ext cx="4579256" cy="4557478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1458" y="2825825"/>
            <a:ext cx="3781424" cy="1369938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4039119" y="2437681"/>
            <a:ext cx="3763547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791769" y="2175148"/>
            <a:ext cx="2702170" cy="1218134"/>
          </a:xfrm>
        </p:spPr>
        <p:txBody>
          <a:bodyPr tIns="91440">
            <a:noAutofit/>
          </a:bodyPr>
          <a:lstStyle>
            <a:lvl1pPr algn="l">
              <a:lnSpc>
                <a:spcPct val="100000"/>
              </a:lnSpc>
              <a:spcBef>
                <a:spcPts val="150"/>
              </a:spcBef>
              <a:defRPr sz="4049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H2 Title here</a:t>
            </a:r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 flipV="1">
            <a:off x="791768" y="947739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 userDrawn="1"/>
        </p:nvCxnSpPr>
        <p:spPr>
          <a:xfrm>
            <a:off x="4329112" y="2312478"/>
            <a:ext cx="4814888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954"/>
          <p:cNvSpPr>
            <a:spLocks noEditPoints="1"/>
          </p:cNvSpPr>
          <p:nvPr userDrawn="1"/>
        </p:nvSpPr>
        <p:spPr bwMode="auto">
          <a:xfrm>
            <a:off x="4031458" y="2239072"/>
            <a:ext cx="202350" cy="139675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0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398395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5" y="2825827"/>
            <a:ext cx="3239691" cy="136993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6" y="2437681"/>
            <a:ext cx="3224376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1089421" y="2312478"/>
            <a:ext cx="3389522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2312478"/>
            <a:ext cx="685800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4573190" y="2824761"/>
            <a:ext cx="3239691" cy="1371004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4580851" y="2436616"/>
            <a:ext cx="3224376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4863346" y="2312478"/>
            <a:ext cx="4280657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893"/>
          <p:cNvSpPr>
            <a:spLocks noEditPoints="1"/>
          </p:cNvSpPr>
          <p:nvPr userDrawn="1"/>
        </p:nvSpPr>
        <p:spPr bwMode="auto">
          <a:xfrm>
            <a:off x="787838" y="2218956"/>
            <a:ext cx="199365" cy="177280"/>
          </a:xfrm>
          <a:custGeom>
            <a:avLst/>
            <a:gdLst>
              <a:gd name="T0" fmla="*/ 434 w 443"/>
              <a:gd name="T1" fmla="*/ 49 h 394"/>
              <a:gd name="T2" fmla="*/ 333 w 443"/>
              <a:gd name="T3" fmla="*/ 2 h 394"/>
              <a:gd name="T4" fmla="*/ 332 w 443"/>
              <a:gd name="T5" fmla="*/ 1 h 394"/>
              <a:gd name="T6" fmla="*/ 330 w 443"/>
              <a:gd name="T7" fmla="*/ 1 h 394"/>
              <a:gd name="T8" fmla="*/ 328 w 443"/>
              <a:gd name="T9" fmla="*/ 0 h 394"/>
              <a:gd name="T10" fmla="*/ 326 w 443"/>
              <a:gd name="T11" fmla="*/ 0 h 394"/>
              <a:gd name="T12" fmla="*/ 324 w 443"/>
              <a:gd name="T13" fmla="*/ 0 h 394"/>
              <a:gd name="T14" fmla="*/ 322 w 443"/>
              <a:gd name="T15" fmla="*/ 1 h 394"/>
              <a:gd name="T16" fmla="*/ 320 w 443"/>
              <a:gd name="T17" fmla="*/ 1 h 394"/>
              <a:gd name="T18" fmla="*/ 319 w 443"/>
              <a:gd name="T19" fmla="*/ 2 h 394"/>
              <a:gd name="T20" fmla="*/ 224 w 443"/>
              <a:gd name="T21" fmla="*/ 46 h 394"/>
              <a:gd name="T22" fmla="*/ 129 w 443"/>
              <a:gd name="T23" fmla="*/ 2 h 394"/>
              <a:gd name="T24" fmla="*/ 128 w 443"/>
              <a:gd name="T25" fmla="*/ 1 h 394"/>
              <a:gd name="T26" fmla="*/ 126 w 443"/>
              <a:gd name="T27" fmla="*/ 1 h 394"/>
              <a:gd name="T28" fmla="*/ 124 w 443"/>
              <a:gd name="T29" fmla="*/ 0 h 394"/>
              <a:gd name="T30" fmla="*/ 122 w 443"/>
              <a:gd name="T31" fmla="*/ 0 h 394"/>
              <a:gd name="T32" fmla="*/ 120 w 443"/>
              <a:gd name="T33" fmla="*/ 0 h 394"/>
              <a:gd name="T34" fmla="*/ 118 w 443"/>
              <a:gd name="T35" fmla="*/ 1 h 394"/>
              <a:gd name="T36" fmla="*/ 116 w 443"/>
              <a:gd name="T37" fmla="*/ 1 h 394"/>
              <a:gd name="T38" fmla="*/ 115 w 443"/>
              <a:gd name="T39" fmla="*/ 2 h 394"/>
              <a:gd name="T40" fmla="*/ 11 w 443"/>
              <a:gd name="T41" fmla="*/ 49 h 394"/>
              <a:gd name="T42" fmla="*/ 0 w 443"/>
              <a:gd name="T43" fmla="*/ 65 h 394"/>
              <a:gd name="T44" fmla="*/ 0 w 443"/>
              <a:gd name="T45" fmla="*/ 377 h 394"/>
              <a:gd name="T46" fmla="*/ 10 w 443"/>
              <a:gd name="T47" fmla="*/ 392 h 394"/>
              <a:gd name="T48" fmla="*/ 19 w 443"/>
              <a:gd name="T49" fmla="*/ 394 h 394"/>
              <a:gd name="T50" fmla="*/ 27 w 443"/>
              <a:gd name="T51" fmla="*/ 393 h 394"/>
              <a:gd name="T52" fmla="*/ 122 w 443"/>
              <a:gd name="T53" fmla="*/ 348 h 394"/>
              <a:gd name="T54" fmla="*/ 217 w 443"/>
              <a:gd name="T55" fmla="*/ 393 h 394"/>
              <a:gd name="T56" fmla="*/ 217 w 443"/>
              <a:gd name="T57" fmla="*/ 393 h 394"/>
              <a:gd name="T58" fmla="*/ 220 w 443"/>
              <a:gd name="T59" fmla="*/ 394 h 394"/>
              <a:gd name="T60" fmla="*/ 221 w 443"/>
              <a:gd name="T61" fmla="*/ 394 h 394"/>
              <a:gd name="T62" fmla="*/ 224 w 443"/>
              <a:gd name="T63" fmla="*/ 394 h 394"/>
              <a:gd name="T64" fmla="*/ 227 w 443"/>
              <a:gd name="T65" fmla="*/ 394 h 394"/>
              <a:gd name="T66" fmla="*/ 228 w 443"/>
              <a:gd name="T67" fmla="*/ 394 h 394"/>
              <a:gd name="T68" fmla="*/ 231 w 443"/>
              <a:gd name="T69" fmla="*/ 393 h 394"/>
              <a:gd name="T70" fmla="*/ 231 w 443"/>
              <a:gd name="T71" fmla="*/ 393 h 394"/>
              <a:gd name="T72" fmla="*/ 326 w 443"/>
              <a:gd name="T73" fmla="*/ 348 h 394"/>
              <a:gd name="T74" fmla="*/ 421 w 443"/>
              <a:gd name="T75" fmla="*/ 393 h 394"/>
              <a:gd name="T76" fmla="*/ 428 w 443"/>
              <a:gd name="T77" fmla="*/ 394 h 394"/>
              <a:gd name="T78" fmla="*/ 436 w 443"/>
              <a:gd name="T79" fmla="*/ 392 h 394"/>
              <a:gd name="T80" fmla="*/ 443 w 443"/>
              <a:gd name="T81" fmla="*/ 377 h 394"/>
              <a:gd name="T82" fmla="*/ 443 w 443"/>
              <a:gd name="T83" fmla="*/ 65 h 394"/>
              <a:gd name="T84" fmla="*/ 434 w 443"/>
              <a:gd name="T85" fmla="*/ 49 h 394"/>
              <a:gd name="T86" fmla="*/ 202 w 443"/>
              <a:gd name="T87" fmla="*/ 351 h 394"/>
              <a:gd name="T88" fmla="*/ 140 w 443"/>
              <a:gd name="T89" fmla="*/ 319 h 394"/>
              <a:gd name="T90" fmla="*/ 140 w 443"/>
              <a:gd name="T91" fmla="*/ 44 h 394"/>
              <a:gd name="T92" fmla="*/ 202 w 443"/>
              <a:gd name="T93" fmla="*/ 76 h 394"/>
              <a:gd name="T94" fmla="*/ 202 w 443"/>
              <a:gd name="T95" fmla="*/ 351 h 394"/>
              <a:gd name="T96" fmla="*/ 34 w 443"/>
              <a:gd name="T97" fmla="*/ 76 h 394"/>
              <a:gd name="T98" fmla="*/ 101 w 443"/>
              <a:gd name="T99" fmla="*/ 44 h 394"/>
              <a:gd name="T100" fmla="*/ 101 w 443"/>
              <a:gd name="T101" fmla="*/ 319 h 394"/>
              <a:gd name="T102" fmla="*/ 34 w 443"/>
              <a:gd name="T103" fmla="*/ 351 h 394"/>
              <a:gd name="T104" fmla="*/ 34 w 443"/>
              <a:gd name="T105" fmla="*/ 76 h 394"/>
              <a:gd name="T106" fmla="*/ 241 w 443"/>
              <a:gd name="T107" fmla="*/ 76 h 394"/>
              <a:gd name="T108" fmla="*/ 308 w 443"/>
              <a:gd name="T109" fmla="*/ 44 h 394"/>
              <a:gd name="T110" fmla="*/ 308 w 443"/>
              <a:gd name="T111" fmla="*/ 319 h 394"/>
              <a:gd name="T112" fmla="*/ 241 w 443"/>
              <a:gd name="T113" fmla="*/ 351 h 394"/>
              <a:gd name="T114" fmla="*/ 241 w 443"/>
              <a:gd name="T115" fmla="*/ 76 h 394"/>
              <a:gd name="T116" fmla="*/ 409 w 443"/>
              <a:gd name="T117" fmla="*/ 351 h 394"/>
              <a:gd name="T118" fmla="*/ 342 w 443"/>
              <a:gd name="T119" fmla="*/ 319 h 394"/>
              <a:gd name="T120" fmla="*/ 342 w 443"/>
              <a:gd name="T121" fmla="*/ 44 h 394"/>
              <a:gd name="T122" fmla="*/ 409 w 443"/>
              <a:gd name="T123" fmla="*/ 76 h 394"/>
              <a:gd name="T124" fmla="*/ 409 w 443"/>
              <a:gd name="T125" fmla="*/ 35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3" h="394">
                <a:moveTo>
                  <a:pt x="434" y="49"/>
                </a:move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1"/>
                </a:cubicBezTo>
                <a:cubicBezTo>
                  <a:pt x="331" y="1"/>
                  <a:pt x="331" y="1"/>
                  <a:pt x="330" y="1"/>
                </a:cubicBezTo>
                <a:cubicBezTo>
                  <a:pt x="329" y="1"/>
                  <a:pt x="329" y="0"/>
                  <a:pt x="328" y="0"/>
                </a:cubicBezTo>
                <a:cubicBezTo>
                  <a:pt x="327" y="0"/>
                  <a:pt x="327" y="0"/>
                  <a:pt x="326" y="0"/>
                </a:cubicBezTo>
                <a:cubicBezTo>
                  <a:pt x="325" y="0"/>
                  <a:pt x="325" y="0"/>
                  <a:pt x="324" y="0"/>
                </a:cubicBezTo>
                <a:cubicBezTo>
                  <a:pt x="323" y="0"/>
                  <a:pt x="323" y="1"/>
                  <a:pt x="322" y="1"/>
                </a:cubicBezTo>
                <a:cubicBezTo>
                  <a:pt x="321" y="1"/>
                  <a:pt x="320" y="1"/>
                  <a:pt x="320" y="1"/>
                </a:cubicBezTo>
                <a:cubicBezTo>
                  <a:pt x="320" y="2"/>
                  <a:pt x="319" y="2"/>
                  <a:pt x="319" y="2"/>
                </a:cubicBezTo>
                <a:cubicBezTo>
                  <a:pt x="224" y="46"/>
                  <a:pt x="224" y="46"/>
                  <a:pt x="224" y="46"/>
                </a:cubicBez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8" y="2"/>
                  <a:pt x="128" y="1"/>
                </a:cubicBezTo>
                <a:cubicBezTo>
                  <a:pt x="127" y="1"/>
                  <a:pt x="127" y="1"/>
                  <a:pt x="126" y="1"/>
                </a:cubicBezTo>
                <a:cubicBezTo>
                  <a:pt x="125" y="1"/>
                  <a:pt x="125" y="0"/>
                  <a:pt x="124" y="0"/>
                </a:cubicBezTo>
                <a:cubicBezTo>
                  <a:pt x="123" y="0"/>
                  <a:pt x="123" y="0"/>
                  <a:pt x="122" y="0"/>
                </a:cubicBezTo>
                <a:cubicBezTo>
                  <a:pt x="121" y="0"/>
                  <a:pt x="121" y="0"/>
                  <a:pt x="120" y="0"/>
                </a:cubicBezTo>
                <a:cubicBezTo>
                  <a:pt x="119" y="0"/>
                  <a:pt x="118" y="1"/>
                  <a:pt x="118" y="1"/>
                </a:cubicBezTo>
                <a:cubicBezTo>
                  <a:pt x="117" y="1"/>
                  <a:pt x="116" y="1"/>
                  <a:pt x="116" y="1"/>
                </a:cubicBezTo>
                <a:cubicBezTo>
                  <a:pt x="115" y="2"/>
                  <a:pt x="115" y="2"/>
                  <a:pt x="115" y="2"/>
                </a:cubicBezTo>
                <a:cubicBezTo>
                  <a:pt x="11" y="49"/>
                  <a:pt x="11" y="49"/>
                  <a:pt x="11" y="49"/>
                </a:cubicBezTo>
                <a:cubicBezTo>
                  <a:pt x="5" y="52"/>
                  <a:pt x="0" y="58"/>
                  <a:pt x="0" y="65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83"/>
                  <a:pt x="5" y="389"/>
                  <a:pt x="10" y="392"/>
                </a:cubicBezTo>
                <a:cubicBezTo>
                  <a:pt x="12" y="393"/>
                  <a:pt x="16" y="394"/>
                  <a:pt x="19" y="394"/>
                </a:cubicBezTo>
                <a:cubicBezTo>
                  <a:pt x="22" y="394"/>
                  <a:pt x="24" y="394"/>
                  <a:pt x="27" y="393"/>
                </a:cubicBezTo>
                <a:cubicBezTo>
                  <a:pt x="122" y="348"/>
                  <a:pt x="122" y="348"/>
                  <a:pt x="122" y="348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8" y="393"/>
                  <a:pt x="219" y="394"/>
                  <a:pt x="220" y="394"/>
                </a:cubicBezTo>
                <a:cubicBezTo>
                  <a:pt x="220" y="394"/>
                  <a:pt x="220" y="394"/>
                  <a:pt x="221" y="394"/>
                </a:cubicBezTo>
                <a:cubicBezTo>
                  <a:pt x="222" y="394"/>
                  <a:pt x="223" y="394"/>
                  <a:pt x="224" y="394"/>
                </a:cubicBezTo>
                <a:cubicBezTo>
                  <a:pt x="225" y="394"/>
                  <a:pt x="226" y="394"/>
                  <a:pt x="227" y="394"/>
                </a:cubicBezTo>
                <a:cubicBezTo>
                  <a:pt x="227" y="394"/>
                  <a:pt x="228" y="394"/>
                  <a:pt x="228" y="394"/>
                </a:cubicBezTo>
                <a:cubicBezTo>
                  <a:pt x="229" y="394"/>
                  <a:pt x="230" y="393"/>
                  <a:pt x="231" y="393"/>
                </a:cubicBezTo>
                <a:cubicBezTo>
                  <a:pt x="231" y="393"/>
                  <a:pt x="231" y="393"/>
                  <a:pt x="231" y="393"/>
                </a:cubicBezTo>
                <a:cubicBezTo>
                  <a:pt x="326" y="348"/>
                  <a:pt x="326" y="348"/>
                  <a:pt x="326" y="348"/>
                </a:cubicBezTo>
                <a:cubicBezTo>
                  <a:pt x="421" y="393"/>
                  <a:pt x="421" y="393"/>
                  <a:pt x="421" y="393"/>
                </a:cubicBezTo>
                <a:cubicBezTo>
                  <a:pt x="423" y="394"/>
                  <a:pt x="426" y="394"/>
                  <a:pt x="428" y="394"/>
                </a:cubicBezTo>
                <a:cubicBezTo>
                  <a:pt x="431" y="394"/>
                  <a:pt x="433" y="393"/>
                  <a:pt x="436" y="392"/>
                </a:cubicBezTo>
                <a:cubicBezTo>
                  <a:pt x="441" y="389"/>
                  <a:pt x="443" y="383"/>
                  <a:pt x="443" y="377"/>
                </a:cubicBezTo>
                <a:cubicBezTo>
                  <a:pt x="443" y="65"/>
                  <a:pt x="443" y="65"/>
                  <a:pt x="443" y="65"/>
                </a:cubicBezTo>
                <a:cubicBezTo>
                  <a:pt x="443" y="58"/>
                  <a:pt x="440" y="52"/>
                  <a:pt x="434" y="49"/>
                </a:cubicBezTo>
                <a:close/>
                <a:moveTo>
                  <a:pt x="202" y="351"/>
                </a:moveTo>
                <a:cubicBezTo>
                  <a:pt x="140" y="319"/>
                  <a:pt x="140" y="319"/>
                  <a:pt x="140" y="319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202" y="76"/>
                  <a:pt x="202" y="76"/>
                  <a:pt x="202" y="76"/>
                </a:cubicBezTo>
                <a:lnTo>
                  <a:pt x="202" y="351"/>
                </a:lnTo>
                <a:close/>
                <a:moveTo>
                  <a:pt x="34" y="76"/>
                </a:moveTo>
                <a:cubicBezTo>
                  <a:pt x="101" y="44"/>
                  <a:pt x="101" y="44"/>
                  <a:pt x="101" y="44"/>
                </a:cubicBezTo>
                <a:cubicBezTo>
                  <a:pt x="101" y="319"/>
                  <a:pt x="101" y="319"/>
                  <a:pt x="101" y="319"/>
                </a:cubicBezTo>
                <a:cubicBezTo>
                  <a:pt x="34" y="351"/>
                  <a:pt x="34" y="351"/>
                  <a:pt x="34" y="351"/>
                </a:cubicBezTo>
                <a:lnTo>
                  <a:pt x="34" y="76"/>
                </a:lnTo>
                <a:close/>
                <a:moveTo>
                  <a:pt x="241" y="76"/>
                </a:moveTo>
                <a:cubicBezTo>
                  <a:pt x="308" y="44"/>
                  <a:pt x="308" y="44"/>
                  <a:pt x="308" y="44"/>
                </a:cubicBezTo>
                <a:cubicBezTo>
                  <a:pt x="308" y="319"/>
                  <a:pt x="308" y="319"/>
                  <a:pt x="308" y="319"/>
                </a:cubicBezTo>
                <a:cubicBezTo>
                  <a:pt x="241" y="351"/>
                  <a:pt x="241" y="351"/>
                  <a:pt x="241" y="351"/>
                </a:cubicBezTo>
                <a:lnTo>
                  <a:pt x="241" y="76"/>
                </a:lnTo>
                <a:close/>
                <a:moveTo>
                  <a:pt x="409" y="351"/>
                </a:moveTo>
                <a:cubicBezTo>
                  <a:pt x="342" y="319"/>
                  <a:pt x="342" y="319"/>
                  <a:pt x="342" y="319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409" y="76"/>
                  <a:pt x="409" y="76"/>
                  <a:pt x="409" y="76"/>
                </a:cubicBezTo>
                <a:lnTo>
                  <a:pt x="409" y="35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3" name="Freeform 895"/>
          <p:cNvSpPr>
            <a:spLocks noEditPoints="1"/>
          </p:cNvSpPr>
          <p:nvPr userDrawn="1"/>
        </p:nvSpPr>
        <p:spPr bwMode="auto">
          <a:xfrm>
            <a:off x="4599813" y="2207783"/>
            <a:ext cx="142660" cy="199365"/>
          </a:xfrm>
          <a:custGeom>
            <a:avLst/>
            <a:gdLst>
              <a:gd name="T0" fmla="*/ 267 w 317"/>
              <a:gd name="T1" fmla="*/ 38 h 443"/>
              <a:gd name="T2" fmla="*/ 159 w 317"/>
              <a:gd name="T3" fmla="*/ 0 h 443"/>
              <a:gd name="T4" fmla="*/ 51 w 317"/>
              <a:gd name="T5" fmla="*/ 38 h 443"/>
              <a:gd name="T6" fmla="*/ 0 w 317"/>
              <a:gd name="T7" fmla="*/ 168 h 443"/>
              <a:gd name="T8" fmla="*/ 145 w 317"/>
              <a:gd name="T9" fmla="*/ 437 h 443"/>
              <a:gd name="T10" fmla="*/ 159 w 317"/>
              <a:gd name="T11" fmla="*/ 443 h 443"/>
              <a:gd name="T12" fmla="*/ 172 w 317"/>
              <a:gd name="T13" fmla="*/ 437 h 443"/>
              <a:gd name="T14" fmla="*/ 317 w 317"/>
              <a:gd name="T15" fmla="*/ 168 h 443"/>
              <a:gd name="T16" fmla="*/ 267 w 317"/>
              <a:gd name="T17" fmla="*/ 38 h 443"/>
              <a:gd name="T18" fmla="*/ 159 w 317"/>
              <a:gd name="T19" fmla="*/ 395 h 443"/>
              <a:gd name="T20" fmla="*/ 105 w 317"/>
              <a:gd name="T21" fmla="*/ 328 h 443"/>
              <a:gd name="T22" fmla="*/ 39 w 317"/>
              <a:gd name="T23" fmla="*/ 168 h 443"/>
              <a:gd name="T24" fmla="*/ 159 w 317"/>
              <a:gd name="T25" fmla="*/ 39 h 443"/>
              <a:gd name="T26" fmla="*/ 279 w 317"/>
              <a:gd name="T27" fmla="*/ 168 h 443"/>
              <a:gd name="T28" fmla="*/ 159 w 317"/>
              <a:gd name="T29" fmla="*/ 395 h 443"/>
              <a:gd name="T30" fmla="*/ 159 w 317"/>
              <a:gd name="T31" fmla="*/ 83 h 443"/>
              <a:gd name="T32" fmla="*/ 82 w 317"/>
              <a:gd name="T33" fmla="*/ 161 h 443"/>
              <a:gd name="T34" fmla="*/ 159 w 317"/>
              <a:gd name="T35" fmla="*/ 239 h 443"/>
              <a:gd name="T36" fmla="*/ 235 w 317"/>
              <a:gd name="T37" fmla="*/ 161 h 443"/>
              <a:gd name="T38" fmla="*/ 159 w 317"/>
              <a:gd name="T39" fmla="*/ 83 h 443"/>
              <a:gd name="T40" fmla="*/ 159 w 317"/>
              <a:gd name="T41" fmla="*/ 205 h 443"/>
              <a:gd name="T42" fmla="*/ 116 w 317"/>
              <a:gd name="T43" fmla="*/ 161 h 443"/>
              <a:gd name="T44" fmla="*/ 159 w 317"/>
              <a:gd name="T45" fmla="*/ 117 h 443"/>
              <a:gd name="T46" fmla="*/ 202 w 317"/>
              <a:gd name="T47" fmla="*/ 161 h 443"/>
              <a:gd name="T48" fmla="*/ 159 w 317"/>
              <a:gd name="T49" fmla="*/ 205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7" h="443">
                <a:moveTo>
                  <a:pt x="267" y="38"/>
                </a:moveTo>
                <a:cubicBezTo>
                  <a:pt x="239" y="14"/>
                  <a:pt x="201" y="0"/>
                  <a:pt x="159" y="0"/>
                </a:cubicBezTo>
                <a:cubicBezTo>
                  <a:pt x="117" y="0"/>
                  <a:pt x="78" y="14"/>
                  <a:pt x="51" y="38"/>
                </a:cubicBezTo>
                <a:cubicBezTo>
                  <a:pt x="18" y="68"/>
                  <a:pt x="0" y="113"/>
                  <a:pt x="0" y="168"/>
                </a:cubicBezTo>
                <a:cubicBezTo>
                  <a:pt x="0" y="289"/>
                  <a:pt x="139" y="431"/>
                  <a:pt x="145" y="437"/>
                </a:cubicBezTo>
                <a:cubicBezTo>
                  <a:pt x="149" y="440"/>
                  <a:pt x="154" y="443"/>
                  <a:pt x="159" y="443"/>
                </a:cubicBezTo>
                <a:cubicBezTo>
                  <a:pt x="164" y="443"/>
                  <a:pt x="169" y="440"/>
                  <a:pt x="172" y="437"/>
                </a:cubicBezTo>
                <a:cubicBezTo>
                  <a:pt x="178" y="431"/>
                  <a:pt x="317" y="289"/>
                  <a:pt x="317" y="168"/>
                </a:cubicBezTo>
                <a:cubicBezTo>
                  <a:pt x="317" y="113"/>
                  <a:pt x="300" y="68"/>
                  <a:pt x="267" y="38"/>
                </a:cubicBezTo>
                <a:close/>
                <a:moveTo>
                  <a:pt x="159" y="395"/>
                </a:moveTo>
                <a:cubicBezTo>
                  <a:pt x="146" y="381"/>
                  <a:pt x="125" y="357"/>
                  <a:pt x="105" y="328"/>
                </a:cubicBezTo>
                <a:cubicBezTo>
                  <a:pt x="61" y="266"/>
                  <a:pt x="39" y="211"/>
                  <a:pt x="39" y="168"/>
                </a:cubicBezTo>
                <a:cubicBezTo>
                  <a:pt x="39" y="48"/>
                  <a:pt x="131" y="39"/>
                  <a:pt x="159" y="39"/>
                </a:cubicBezTo>
                <a:cubicBezTo>
                  <a:pt x="270" y="39"/>
                  <a:pt x="279" y="138"/>
                  <a:pt x="279" y="168"/>
                </a:cubicBezTo>
                <a:cubicBezTo>
                  <a:pt x="279" y="253"/>
                  <a:pt x="193" y="357"/>
                  <a:pt x="159" y="395"/>
                </a:cubicBezTo>
                <a:close/>
                <a:moveTo>
                  <a:pt x="159" y="83"/>
                </a:moveTo>
                <a:cubicBezTo>
                  <a:pt x="117" y="83"/>
                  <a:pt x="82" y="118"/>
                  <a:pt x="82" y="161"/>
                </a:cubicBezTo>
                <a:cubicBezTo>
                  <a:pt x="82" y="204"/>
                  <a:pt x="117" y="239"/>
                  <a:pt x="159" y="239"/>
                </a:cubicBezTo>
                <a:cubicBezTo>
                  <a:pt x="201" y="239"/>
                  <a:pt x="235" y="204"/>
                  <a:pt x="235" y="161"/>
                </a:cubicBezTo>
                <a:cubicBezTo>
                  <a:pt x="235" y="118"/>
                  <a:pt x="201" y="83"/>
                  <a:pt x="159" y="83"/>
                </a:cubicBezTo>
                <a:close/>
                <a:moveTo>
                  <a:pt x="159" y="205"/>
                </a:moveTo>
                <a:cubicBezTo>
                  <a:pt x="135" y="205"/>
                  <a:pt x="116" y="185"/>
                  <a:pt x="116" y="161"/>
                </a:cubicBezTo>
                <a:cubicBezTo>
                  <a:pt x="116" y="137"/>
                  <a:pt x="135" y="117"/>
                  <a:pt x="159" y="117"/>
                </a:cubicBezTo>
                <a:cubicBezTo>
                  <a:pt x="182" y="117"/>
                  <a:pt x="202" y="137"/>
                  <a:pt x="202" y="161"/>
                </a:cubicBezTo>
                <a:cubicBezTo>
                  <a:pt x="202" y="185"/>
                  <a:pt x="182" y="205"/>
                  <a:pt x="159" y="20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 flipV="1">
            <a:off x="4799690" y="1772858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 flipV="1">
            <a:off x="1004349" y="1772858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40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 userDrawn="1"/>
        </p:nvSpPr>
        <p:spPr bwMode="auto">
          <a:xfrm>
            <a:off x="0" y="-7161"/>
            <a:ext cx="9144000" cy="5150663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8" y="2825826"/>
            <a:ext cx="2159795" cy="1383358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9" y="2437681"/>
            <a:ext cx="2149585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1089422" y="2312478"/>
            <a:ext cx="232529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2312478"/>
            <a:ext cx="685800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3490141" y="2824761"/>
            <a:ext cx="2158604" cy="1371004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3497801" y="2436616"/>
            <a:ext cx="2148399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6472239" y="2312478"/>
            <a:ext cx="267176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6187324" y="2824760"/>
            <a:ext cx="2158604" cy="1371003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50" hasCustomPrompt="1"/>
          </p:nvPr>
        </p:nvSpPr>
        <p:spPr>
          <a:xfrm>
            <a:off x="6194984" y="2436616"/>
            <a:ext cx="2148399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3759996" y="2315144"/>
            <a:ext cx="232529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893"/>
          <p:cNvSpPr>
            <a:spLocks noEditPoints="1"/>
          </p:cNvSpPr>
          <p:nvPr userDrawn="1"/>
        </p:nvSpPr>
        <p:spPr bwMode="auto">
          <a:xfrm>
            <a:off x="787838" y="2218956"/>
            <a:ext cx="199365" cy="177280"/>
          </a:xfrm>
          <a:custGeom>
            <a:avLst/>
            <a:gdLst>
              <a:gd name="T0" fmla="*/ 434 w 443"/>
              <a:gd name="T1" fmla="*/ 49 h 394"/>
              <a:gd name="T2" fmla="*/ 333 w 443"/>
              <a:gd name="T3" fmla="*/ 2 h 394"/>
              <a:gd name="T4" fmla="*/ 332 w 443"/>
              <a:gd name="T5" fmla="*/ 1 h 394"/>
              <a:gd name="T6" fmla="*/ 330 w 443"/>
              <a:gd name="T7" fmla="*/ 1 h 394"/>
              <a:gd name="T8" fmla="*/ 328 w 443"/>
              <a:gd name="T9" fmla="*/ 0 h 394"/>
              <a:gd name="T10" fmla="*/ 326 w 443"/>
              <a:gd name="T11" fmla="*/ 0 h 394"/>
              <a:gd name="T12" fmla="*/ 324 w 443"/>
              <a:gd name="T13" fmla="*/ 0 h 394"/>
              <a:gd name="T14" fmla="*/ 322 w 443"/>
              <a:gd name="T15" fmla="*/ 1 h 394"/>
              <a:gd name="T16" fmla="*/ 320 w 443"/>
              <a:gd name="T17" fmla="*/ 1 h 394"/>
              <a:gd name="T18" fmla="*/ 319 w 443"/>
              <a:gd name="T19" fmla="*/ 2 h 394"/>
              <a:gd name="T20" fmla="*/ 224 w 443"/>
              <a:gd name="T21" fmla="*/ 46 h 394"/>
              <a:gd name="T22" fmla="*/ 129 w 443"/>
              <a:gd name="T23" fmla="*/ 2 h 394"/>
              <a:gd name="T24" fmla="*/ 128 w 443"/>
              <a:gd name="T25" fmla="*/ 1 h 394"/>
              <a:gd name="T26" fmla="*/ 126 w 443"/>
              <a:gd name="T27" fmla="*/ 1 h 394"/>
              <a:gd name="T28" fmla="*/ 124 w 443"/>
              <a:gd name="T29" fmla="*/ 0 h 394"/>
              <a:gd name="T30" fmla="*/ 122 w 443"/>
              <a:gd name="T31" fmla="*/ 0 h 394"/>
              <a:gd name="T32" fmla="*/ 120 w 443"/>
              <a:gd name="T33" fmla="*/ 0 h 394"/>
              <a:gd name="T34" fmla="*/ 118 w 443"/>
              <a:gd name="T35" fmla="*/ 1 h 394"/>
              <a:gd name="T36" fmla="*/ 116 w 443"/>
              <a:gd name="T37" fmla="*/ 1 h 394"/>
              <a:gd name="T38" fmla="*/ 115 w 443"/>
              <a:gd name="T39" fmla="*/ 2 h 394"/>
              <a:gd name="T40" fmla="*/ 11 w 443"/>
              <a:gd name="T41" fmla="*/ 49 h 394"/>
              <a:gd name="T42" fmla="*/ 0 w 443"/>
              <a:gd name="T43" fmla="*/ 65 h 394"/>
              <a:gd name="T44" fmla="*/ 0 w 443"/>
              <a:gd name="T45" fmla="*/ 377 h 394"/>
              <a:gd name="T46" fmla="*/ 10 w 443"/>
              <a:gd name="T47" fmla="*/ 392 h 394"/>
              <a:gd name="T48" fmla="*/ 19 w 443"/>
              <a:gd name="T49" fmla="*/ 394 h 394"/>
              <a:gd name="T50" fmla="*/ 27 w 443"/>
              <a:gd name="T51" fmla="*/ 393 h 394"/>
              <a:gd name="T52" fmla="*/ 122 w 443"/>
              <a:gd name="T53" fmla="*/ 348 h 394"/>
              <a:gd name="T54" fmla="*/ 217 w 443"/>
              <a:gd name="T55" fmla="*/ 393 h 394"/>
              <a:gd name="T56" fmla="*/ 217 w 443"/>
              <a:gd name="T57" fmla="*/ 393 h 394"/>
              <a:gd name="T58" fmla="*/ 220 w 443"/>
              <a:gd name="T59" fmla="*/ 394 h 394"/>
              <a:gd name="T60" fmla="*/ 221 w 443"/>
              <a:gd name="T61" fmla="*/ 394 h 394"/>
              <a:gd name="T62" fmla="*/ 224 w 443"/>
              <a:gd name="T63" fmla="*/ 394 h 394"/>
              <a:gd name="T64" fmla="*/ 227 w 443"/>
              <a:gd name="T65" fmla="*/ 394 h 394"/>
              <a:gd name="T66" fmla="*/ 228 w 443"/>
              <a:gd name="T67" fmla="*/ 394 h 394"/>
              <a:gd name="T68" fmla="*/ 231 w 443"/>
              <a:gd name="T69" fmla="*/ 393 h 394"/>
              <a:gd name="T70" fmla="*/ 231 w 443"/>
              <a:gd name="T71" fmla="*/ 393 h 394"/>
              <a:gd name="T72" fmla="*/ 326 w 443"/>
              <a:gd name="T73" fmla="*/ 348 h 394"/>
              <a:gd name="T74" fmla="*/ 421 w 443"/>
              <a:gd name="T75" fmla="*/ 393 h 394"/>
              <a:gd name="T76" fmla="*/ 428 w 443"/>
              <a:gd name="T77" fmla="*/ 394 h 394"/>
              <a:gd name="T78" fmla="*/ 436 w 443"/>
              <a:gd name="T79" fmla="*/ 392 h 394"/>
              <a:gd name="T80" fmla="*/ 443 w 443"/>
              <a:gd name="T81" fmla="*/ 377 h 394"/>
              <a:gd name="T82" fmla="*/ 443 w 443"/>
              <a:gd name="T83" fmla="*/ 65 h 394"/>
              <a:gd name="T84" fmla="*/ 434 w 443"/>
              <a:gd name="T85" fmla="*/ 49 h 394"/>
              <a:gd name="T86" fmla="*/ 202 w 443"/>
              <a:gd name="T87" fmla="*/ 351 h 394"/>
              <a:gd name="T88" fmla="*/ 140 w 443"/>
              <a:gd name="T89" fmla="*/ 319 h 394"/>
              <a:gd name="T90" fmla="*/ 140 w 443"/>
              <a:gd name="T91" fmla="*/ 44 h 394"/>
              <a:gd name="T92" fmla="*/ 202 w 443"/>
              <a:gd name="T93" fmla="*/ 76 h 394"/>
              <a:gd name="T94" fmla="*/ 202 w 443"/>
              <a:gd name="T95" fmla="*/ 351 h 394"/>
              <a:gd name="T96" fmla="*/ 34 w 443"/>
              <a:gd name="T97" fmla="*/ 76 h 394"/>
              <a:gd name="T98" fmla="*/ 101 w 443"/>
              <a:gd name="T99" fmla="*/ 44 h 394"/>
              <a:gd name="T100" fmla="*/ 101 w 443"/>
              <a:gd name="T101" fmla="*/ 319 h 394"/>
              <a:gd name="T102" fmla="*/ 34 w 443"/>
              <a:gd name="T103" fmla="*/ 351 h 394"/>
              <a:gd name="T104" fmla="*/ 34 w 443"/>
              <a:gd name="T105" fmla="*/ 76 h 394"/>
              <a:gd name="T106" fmla="*/ 241 w 443"/>
              <a:gd name="T107" fmla="*/ 76 h 394"/>
              <a:gd name="T108" fmla="*/ 308 w 443"/>
              <a:gd name="T109" fmla="*/ 44 h 394"/>
              <a:gd name="T110" fmla="*/ 308 w 443"/>
              <a:gd name="T111" fmla="*/ 319 h 394"/>
              <a:gd name="T112" fmla="*/ 241 w 443"/>
              <a:gd name="T113" fmla="*/ 351 h 394"/>
              <a:gd name="T114" fmla="*/ 241 w 443"/>
              <a:gd name="T115" fmla="*/ 76 h 394"/>
              <a:gd name="T116" fmla="*/ 409 w 443"/>
              <a:gd name="T117" fmla="*/ 351 h 394"/>
              <a:gd name="T118" fmla="*/ 342 w 443"/>
              <a:gd name="T119" fmla="*/ 319 h 394"/>
              <a:gd name="T120" fmla="*/ 342 w 443"/>
              <a:gd name="T121" fmla="*/ 44 h 394"/>
              <a:gd name="T122" fmla="*/ 409 w 443"/>
              <a:gd name="T123" fmla="*/ 76 h 394"/>
              <a:gd name="T124" fmla="*/ 409 w 443"/>
              <a:gd name="T125" fmla="*/ 35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3" h="394">
                <a:moveTo>
                  <a:pt x="434" y="49"/>
                </a:move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1"/>
                </a:cubicBezTo>
                <a:cubicBezTo>
                  <a:pt x="331" y="1"/>
                  <a:pt x="331" y="1"/>
                  <a:pt x="330" y="1"/>
                </a:cubicBezTo>
                <a:cubicBezTo>
                  <a:pt x="329" y="1"/>
                  <a:pt x="329" y="0"/>
                  <a:pt x="328" y="0"/>
                </a:cubicBezTo>
                <a:cubicBezTo>
                  <a:pt x="327" y="0"/>
                  <a:pt x="327" y="0"/>
                  <a:pt x="326" y="0"/>
                </a:cubicBezTo>
                <a:cubicBezTo>
                  <a:pt x="325" y="0"/>
                  <a:pt x="325" y="0"/>
                  <a:pt x="324" y="0"/>
                </a:cubicBezTo>
                <a:cubicBezTo>
                  <a:pt x="323" y="0"/>
                  <a:pt x="323" y="1"/>
                  <a:pt x="322" y="1"/>
                </a:cubicBezTo>
                <a:cubicBezTo>
                  <a:pt x="321" y="1"/>
                  <a:pt x="320" y="1"/>
                  <a:pt x="320" y="1"/>
                </a:cubicBezTo>
                <a:cubicBezTo>
                  <a:pt x="320" y="2"/>
                  <a:pt x="319" y="2"/>
                  <a:pt x="319" y="2"/>
                </a:cubicBezTo>
                <a:cubicBezTo>
                  <a:pt x="224" y="46"/>
                  <a:pt x="224" y="46"/>
                  <a:pt x="224" y="46"/>
                </a:cubicBez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8" y="2"/>
                  <a:pt x="128" y="1"/>
                </a:cubicBezTo>
                <a:cubicBezTo>
                  <a:pt x="127" y="1"/>
                  <a:pt x="127" y="1"/>
                  <a:pt x="126" y="1"/>
                </a:cubicBezTo>
                <a:cubicBezTo>
                  <a:pt x="125" y="1"/>
                  <a:pt x="125" y="0"/>
                  <a:pt x="124" y="0"/>
                </a:cubicBezTo>
                <a:cubicBezTo>
                  <a:pt x="123" y="0"/>
                  <a:pt x="123" y="0"/>
                  <a:pt x="122" y="0"/>
                </a:cubicBezTo>
                <a:cubicBezTo>
                  <a:pt x="121" y="0"/>
                  <a:pt x="121" y="0"/>
                  <a:pt x="120" y="0"/>
                </a:cubicBezTo>
                <a:cubicBezTo>
                  <a:pt x="119" y="0"/>
                  <a:pt x="118" y="1"/>
                  <a:pt x="118" y="1"/>
                </a:cubicBezTo>
                <a:cubicBezTo>
                  <a:pt x="117" y="1"/>
                  <a:pt x="116" y="1"/>
                  <a:pt x="116" y="1"/>
                </a:cubicBezTo>
                <a:cubicBezTo>
                  <a:pt x="115" y="2"/>
                  <a:pt x="115" y="2"/>
                  <a:pt x="115" y="2"/>
                </a:cubicBezTo>
                <a:cubicBezTo>
                  <a:pt x="11" y="49"/>
                  <a:pt x="11" y="49"/>
                  <a:pt x="11" y="49"/>
                </a:cubicBezTo>
                <a:cubicBezTo>
                  <a:pt x="5" y="52"/>
                  <a:pt x="0" y="58"/>
                  <a:pt x="0" y="65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83"/>
                  <a:pt x="5" y="389"/>
                  <a:pt x="10" y="392"/>
                </a:cubicBezTo>
                <a:cubicBezTo>
                  <a:pt x="12" y="393"/>
                  <a:pt x="16" y="394"/>
                  <a:pt x="19" y="394"/>
                </a:cubicBezTo>
                <a:cubicBezTo>
                  <a:pt x="22" y="394"/>
                  <a:pt x="24" y="394"/>
                  <a:pt x="27" y="393"/>
                </a:cubicBezTo>
                <a:cubicBezTo>
                  <a:pt x="122" y="348"/>
                  <a:pt x="122" y="348"/>
                  <a:pt x="122" y="348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8" y="393"/>
                  <a:pt x="219" y="394"/>
                  <a:pt x="220" y="394"/>
                </a:cubicBezTo>
                <a:cubicBezTo>
                  <a:pt x="220" y="394"/>
                  <a:pt x="220" y="394"/>
                  <a:pt x="221" y="394"/>
                </a:cubicBezTo>
                <a:cubicBezTo>
                  <a:pt x="222" y="394"/>
                  <a:pt x="223" y="394"/>
                  <a:pt x="224" y="394"/>
                </a:cubicBezTo>
                <a:cubicBezTo>
                  <a:pt x="225" y="394"/>
                  <a:pt x="226" y="394"/>
                  <a:pt x="227" y="394"/>
                </a:cubicBezTo>
                <a:cubicBezTo>
                  <a:pt x="227" y="394"/>
                  <a:pt x="228" y="394"/>
                  <a:pt x="228" y="394"/>
                </a:cubicBezTo>
                <a:cubicBezTo>
                  <a:pt x="229" y="394"/>
                  <a:pt x="230" y="393"/>
                  <a:pt x="231" y="393"/>
                </a:cubicBezTo>
                <a:cubicBezTo>
                  <a:pt x="231" y="393"/>
                  <a:pt x="231" y="393"/>
                  <a:pt x="231" y="393"/>
                </a:cubicBezTo>
                <a:cubicBezTo>
                  <a:pt x="326" y="348"/>
                  <a:pt x="326" y="348"/>
                  <a:pt x="326" y="348"/>
                </a:cubicBezTo>
                <a:cubicBezTo>
                  <a:pt x="421" y="393"/>
                  <a:pt x="421" y="393"/>
                  <a:pt x="421" y="393"/>
                </a:cubicBezTo>
                <a:cubicBezTo>
                  <a:pt x="423" y="394"/>
                  <a:pt x="426" y="394"/>
                  <a:pt x="428" y="394"/>
                </a:cubicBezTo>
                <a:cubicBezTo>
                  <a:pt x="431" y="394"/>
                  <a:pt x="433" y="393"/>
                  <a:pt x="436" y="392"/>
                </a:cubicBezTo>
                <a:cubicBezTo>
                  <a:pt x="441" y="389"/>
                  <a:pt x="443" y="383"/>
                  <a:pt x="443" y="377"/>
                </a:cubicBezTo>
                <a:cubicBezTo>
                  <a:pt x="443" y="65"/>
                  <a:pt x="443" y="65"/>
                  <a:pt x="443" y="65"/>
                </a:cubicBezTo>
                <a:cubicBezTo>
                  <a:pt x="443" y="58"/>
                  <a:pt x="440" y="52"/>
                  <a:pt x="434" y="49"/>
                </a:cubicBezTo>
                <a:close/>
                <a:moveTo>
                  <a:pt x="202" y="351"/>
                </a:moveTo>
                <a:cubicBezTo>
                  <a:pt x="140" y="319"/>
                  <a:pt x="140" y="319"/>
                  <a:pt x="140" y="319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202" y="76"/>
                  <a:pt x="202" y="76"/>
                  <a:pt x="202" y="76"/>
                </a:cubicBezTo>
                <a:lnTo>
                  <a:pt x="202" y="351"/>
                </a:lnTo>
                <a:close/>
                <a:moveTo>
                  <a:pt x="34" y="76"/>
                </a:moveTo>
                <a:cubicBezTo>
                  <a:pt x="101" y="44"/>
                  <a:pt x="101" y="44"/>
                  <a:pt x="101" y="44"/>
                </a:cubicBezTo>
                <a:cubicBezTo>
                  <a:pt x="101" y="319"/>
                  <a:pt x="101" y="319"/>
                  <a:pt x="101" y="319"/>
                </a:cubicBezTo>
                <a:cubicBezTo>
                  <a:pt x="34" y="351"/>
                  <a:pt x="34" y="351"/>
                  <a:pt x="34" y="351"/>
                </a:cubicBezTo>
                <a:lnTo>
                  <a:pt x="34" y="76"/>
                </a:lnTo>
                <a:close/>
                <a:moveTo>
                  <a:pt x="241" y="76"/>
                </a:moveTo>
                <a:cubicBezTo>
                  <a:pt x="308" y="44"/>
                  <a:pt x="308" y="44"/>
                  <a:pt x="308" y="44"/>
                </a:cubicBezTo>
                <a:cubicBezTo>
                  <a:pt x="308" y="319"/>
                  <a:pt x="308" y="319"/>
                  <a:pt x="308" y="319"/>
                </a:cubicBezTo>
                <a:cubicBezTo>
                  <a:pt x="241" y="351"/>
                  <a:pt x="241" y="351"/>
                  <a:pt x="241" y="351"/>
                </a:cubicBezTo>
                <a:lnTo>
                  <a:pt x="241" y="76"/>
                </a:lnTo>
                <a:close/>
                <a:moveTo>
                  <a:pt x="409" y="351"/>
                </a:moveTo>
                <a:cubicBezTo>
                  <a:pt x="342" y="319"/>
                  <a:pt x="342" y="319"/>
                  <a:pt x="342" y="319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409" y="76"/>
                  <a:pt x="409" y="76"/>
                  <a:pt x="409" y="76"/>
                </a:cubicBezTo>
                <a:lnTo>
                  <a:pt x="409" y="35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7" name="Freeform 895"/>
          <p:cNvSpPr>
            <a:spLocks noEditPoints="1"/>
          </p:cNvSpPr>
          <p:nvPr userDrawn="1"/>
        </p:nvSpPr>
        <p:spPr bwMode="auto">
          <a:xfrm>
            <a:off x="3519987" y="2207783"/>
            <a:ext cx="142660" cy="199365"/>
          </a:xfrm>
          <a:custGeom>
            <a:avLst/>
            <a:gdLst>
              <a:gd name="T0" fmla="*/ 267 w 317"/>
              <a:gd name="T1" fmla="*/ 38 h 443"/>
              <a:gd name="T2" fmla="*/ 159 w 317"/>
              <a:gd name="T3" fmla="*/ 0 h 443"/>
              <a:gd name="T4" fmla="*/ 51 w 317"/>
              <a:gd name="T5" fmla="*/ 38 h 443"/>
              <a:gd name="T6" fmla="*/ 0 w 317"/>
              <a:gd name="T7" fmla="*/ 168 h 443"/>
              <a:gd name="T8" fmla="*/ 145 w 317"/>
              <a:gd name="T9" fmla="*/ 437 h 443"/>
              <a:gd name="T10" fmla="*/ 159 w 317"/>
              <a:gd name="T11" fmla="*/ 443 h 443"/>
              <a:gd name="T12" fmla="*/ 172 w 317"/>
              <a:gd name="T13" fmla="*/ 437 h 443"/>
              <a:gd name="T14" fmla="*/ 317 w 317"/>
              <a:gd name="T15" fmla="*/ 168 h 443"/>
              <a:gd name="T16" fmla="*/ 267 w 317"/>
              <a:gd name="T17" fmla="*/ 38 h 443"/>
              <a:gd name="T18" fmla="*/ 159 w 317"/>
              <a:gd name="T19" fmla="*/ 395 h 443"/>
              <a:gd name="T20" fmla="*/ 105 w 317"/>
              <a:gd name="T21" fmla="*/ 328 h 443"/>
              <a:gd name="T22" fmla="*/ 39 w 317"/>
              <a:gd name="T23" fmla="*/ 168 h 443"/>
              <a:gd name="T24" fmla="*/ 159 w 317"/>
              <a:gd name="T25" fmla="*/ 39 h 443"/>
              <a:gd name="T26" fmla="*/ 279 w 317"/>
              <a:gd name="T27" fmla="*/ 168 h 443"/>
              <a:gd name="T28" fmla="*/ 159 w 317"/>
              <a:gd name="T29" fmla="*/ 395 h 443"/>
              <a:gd name="T30" fmla="*/ 159 w 317"/>
              <a:gd name="T31" fmla="*/ 83 h 443"/>
              <a:gd name="T32" fmla="*/ 82 w 317"/>
              <a:gd name="T33" fmla="*/ 161 h 443"/>
              <a:gd name="T34" fmla="*/ 159 w 317"/>
              <a:gd name="T35" fmla="*/ 239 h 443"/>
              <a:gd name="T36" fmla="*/ 235 w 317"/>
              <a:gd name="T37" fmla="*/ 161 h 443"/>
              <a:gd name="T38" fmla="*/ 159 w 317"/>
              <a:gd name="T39" fmla="*/ 83 h 443"/>
              <a:gd name="T40" fmla="*/ 159 w 317"/>
              <a:gd name="T41" fmla="*/ 205 h 443"/>
              <a:gd name="T42" fmla="*/ 116 w 317"/>
              <a:gd name="T43" fmla="*/ 161 h 443"/>
              <a:gd name="T44" fmla="*/ 159 w 317"/>
              <a:gd name="T45" fmla="*/ 117 h 443"/>
              <a:gd name="T46" fmla="*/ 202 w 317"/>
              <a:gd name="T47" fmla="*/ 161 h 443"/>
              <a:gd name="T48" fmla="*/ 159 w 317"/>
              <a:gd name="T49" fmla="*/ 205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7" h="443">
                <a:moveTo>
                  <a:pt x="267" y="38"/>
                </a:moveTo>
                <a:cubicBezTo>
                  <a:pt x="239" y="14"/>
                  <a:pt x="201" y="0"/>
                  <a:pt x="159" y="0"/>
                </a:cubicBezTo>
                <a:cubicBezTo>
                  <a:pt x="117" y="0"/>
                  <a:pt x="78" y="14"/>
                  <a:pt x="51" y="38"/>
                </a:cubicBezTo>
                <a:cubicBezTo>
                  <a:pt x="18" y="68"/>
                  <a:pt x="0" y="113"/>
                  <a:pt x="0" y="168"/>
                </a:cubicBezTo>
                <a:cubicBezTo>
                  <a:pt x="0" y="289"/>
                  <a:pt x="139" y="431"/>
                  <a:pt x="145" y="437"/>
                </a:cubicBezTo>
                <a:cubicBezTo>
                  <a:pt x="149" y="440"/>
                  <a:pt x="154" y="443"/>
                  <a:pt x="159" y="443"/>
                </a:cubicBezTo>
                <a:cubicBezTo>
                  <a:pt x="164" y="443"/>
                  <a:pt x="169" y="440"/>
                  <a:pt x="172" y="437"/>
                </a:cubicBezTo>
                <a:cubicBezTo>
                  <a:pt x="178" y="431"/>
                  <a:pt x="317" y="289"/>
                  <a:pt x="317" y="168"/>
                </a:cubicBezTo>
                <a:cubicBezTo>
                  <a:pt x="317" y="113"/>
                  <a:pt x="300" y="68"/>
                  <a:pt x="267" y="38"/>
                </a:cubicBezTo>
                <a:close/>
                <a:moveTo>
                  <a:pt x="159" y="395"/>
                </a:moveTo>
                <a:cubicBezTo>
                  <a:pt x="146" y="381"/>
                  <a:pt x="125" y="357"/>
                  <a:pt x="105" y="328"/>
                </a:cubicBezTo>
                <a:cubicBezTo>
                  <a:pt x="61" y="266"/>
                  <a:pt x="39" y="211"/>
                  <a:pt x="39" y="168"/>
                </a:cubicBezTo>
                <a:cubicBezTo>
                  <a:pt x="39" y="48"/>
                  <a:pt x="131" y="39"/>
                  <a:pt x="159" y="39"/>
                </a:cubicBezTo>
                <a:cubicBezTo>
                  <a:pt x="270" y="39"/>
                  <a:pt x="279" y="138"/>
                  <a:pt x="279" y="168"/>
                </a:cubicBezTo>
                <a:cubicBezTo>
                  <a:pt x="279" y="253"/>
                  <a:pt x="193" y="357"/>
                  <a:pt x="159" y="395"/>
                </a:cubicBezTo>
                <a:close/>
                <a:moveTo>
                  <a:pt x="159" y="83"/>
                </a:moveTo>
                <a:cubicBezTo>
                  <a:pt x="117" y="83"/>
                  <a:pt x="82" y="118"/>
                  <a:pt x="82" y="161"/>
                </a:cubicBezTo>
                <a:cubicBezTo>
                  <a:pt x="82" y="204"/>
                  <a:pt x="117" y="239"/>
                  <a:pt x="159" y="239"/>
                </a:cubicBezTo>
                <a:cubicBezTo>
                  <a:pt x="201" y="239"/>
                  <a:pt x="235" y="204"/>
                  <a:pt x="235" y="161"/>
                </a:cubicBezTo>
                <a:cubicBezTo>
                  <a:pt x="235" y="118"/>
                  <a:pt x="201" y="83"/>
                  <a:pt x="159" y="83"/>
                </a:cubicBezTo>
                <a:close/>
                <a:moveTo>
                  <a:pt x="159" y="205"/>
                </a:moveTo>
                <a:cubicBezTo>
                  <a:pt x="135" y="205"/>
                  <a:pt x="116" y="185"/>
                  <a:pt x="116" y="161"/>
                </a:cubicBezTo>
                <a:cubicBezTo>
                  <a:pt x="116" y="137"/>
                  <a:pt x="135" y="117"/>
                  <a:pt x="159" y="117"/>
                </a:cubicBezTo>
                <a:cubicBezTo>
                  <a:pt x="182" y="117"/>
                  <a:pt x="202" y="137"/>
                  <a:pt x="202" y="161"/>
                </a:cubicBezTo>
                <a:cubicBezTo>
                  <a:pt x="202" y="185"/>
                  <a:pt x="182" y="205"/>
                  <a:pt x="159" y="20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8" name="Freeform 923"/>
          <p:cNvSpPr>
            <a:spLocks/>
          </p:cNvSpPr>
          <p:nvPr userDrawn="1"/>
        </p:nvSpPr>
        <p:spPr bwMode="auto">
          <a:xfrm>
            <a:off x="6193202" y="2223669"/>
            <a:ext cx="197575" cy="157582"/>
          </a:xfrm>
          <a:custGeom>
            <a:avLst/>
            <a:gdLst>
              <a:gd name="T0" fmla="*/ 27 w 439"/>
              <a:gd name="T1" fmla="*/ 350 h 350"/>
              <a:gd name="T2" fmla="*/ 15 w 439"/>
              <a:gd name="T3" fmla="*/ 346 h 350"/>
              <a:gd name="T4" fmla="*/ 7 w 439"/>
              <a:gd name="T5" fmla="*/ 313 h 350"/>
              <a:gd name="T6" fmla="*/ 65 w 439"/>
              <a:gd name="T7" fmla="*/ 215 h 350"/>
              <a:gd name="T8" fmla="*/ 85 w 439"/>
              <a:gd name="T9" fmla="*/ 203 h 350"/>
              <a:gd name="T10" fmla="*/ 106 w 439"/>
              <a:gd name="T11" fmla="*/ 213 h 350"/>
              <a:gd name="T12" fmla="*/ 131 w 439"/>
              <a:gd name="T13" fmla="*/ 248 h 350"/>
              <a:gd name="T14" fmla="*/ 184 w 439"/>
              <a:gd name="T15" fmla="*/ 157 h 350"/>
              <a:gd name="T16" fmla="*/ 203 w 439"/>
              <a:gd name="T17" fmla="*/ 146 h 350"/>
              <a:gd name="T18" fmla="*/ 224 w 439"/>
              <a:gd name="T19" fmla="*/ 155 h 350"/>
              <a:gd name="T20" fmla="*/ 270 w 439"/>
              <a:gd name="T21" fmla="*/ 217 h 350"/>
              <a:gd name="T22" fmla="*/ 391 w 439"/>
              <a:gd name="T23" fmla="*/ 15 h 350"/>
              <a:gd name="T24" fmla="*/ 424 w 439"/>
              <a:gd name="T25" fmla="*/ 7 h 350"/>
              <a:gd name="T26" fmla="*/ 433 w 439"/>
              <a:gd name="T27" fmla="*/ 40 h 350"/>
              <a:gd name="T28" fmla="*/ 293 w 439"/>
              <a:gd name="T29" fmla="*/ 273 h 350"/>
              <a:gd name="T30" fmla="*/ 273 w 439"/>
              <a:gd name="T31" fmla="*/ 284 h 350"/>
              <a:gd name="T32" fmla="*/ 253 w 439"/>
              <a:gd name="T33" fmla="*/ 275 h 350"/>
              <a:gd name="T34" fmla="*/ 207 w 439"/>
              <a:gd name="T35" fmla="*/ 213 h 350"/>
              <a:gd name="T36" fmla="*/ 153 w 439"/>
              <a:gd name="T37" fmla="*/ 304 h 350"/>
              <a:gd name="T38" fmla="*/ 134 w 439"/>
              <a:gd name="T39" fmla="*/ 316 h 350"/>
              <a:gd name="T40" fmla="*/ 113 w 439"/>
              <a:gd name="T41" fmla="*/ 306 h 350"/>
              <a:gd name="T42" fmla="*/ 88 w 439"/>
              <a:gd name="T43" fmla="*/ 271 h 350"/>
              <a:gd name="T44" fmla="*/ 48 w 439"/>
              <a:gd name="T45" fmla="*/ 338 h 350"/>
              <a:gd name="T46" fmla="*/ 27 w 439"/>
              <a:gd name="T4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39" h="350">
                <a:moveTo>
                  <a:pt x="27" y="350"/>
                </a:moveTo>
                <a:cubicBezTo>
                  <a:pt x="23" y="350"/>
                  <a:pt x="19" y="349"/>
                  <a:pt x="15" y="346"/>
                </a:cubicBezTo>
                <a:cubicBezTo>
                  <a:pt x="4" y="340"/>
                  <a:pt x="0" y="325"/>
                  <a:pt x="7" y="313"/>
                </a:cubicBezTo>
                <a:cubicBezTo>
                  <a:pt x="65" y="215"/>
                  <a:pt x="65" y="215"/>
                  <a:pt x="65" y="215"/>
                </a:cubicBezTo>
                <a:cubicBezTo>
                  <a:pt x="70" y="208"/>
                  <a:pt x="77" y="204"/>
                  <a:pt x="85" y="203"/>
                </a:cubicBezTo>
                <a:cubicBezTo>
                  <a:pt x="93" y="203"/>
                  <a:pt x="101" y="207"/>
                  <a:pt x="106" y="213"/>
                </a:cubicBezTo>
                <a:cubicBezTo>
                  <a:pt x="131" y="248"/>
                  <a:pt x="131" y="248"/>
                  <a:pt x="131" y="248"/>
                </a:cubicBezTo>
                <a:cubicBezTo>
                  <a:pt x="184" y="157"/>
                  <a:pt x="184" y="157"/>
                  <a:pt x="184" y="157"/>
                </a:cubicBezTo>
                <a:cubicBezTo>
                  <a:pt x="188" y="151"/>
                  <a:pt x="195" y="146"/>
                  <a:pt x="203" y="146"/>
                </a:cubicBezTo>
                <a:cubicBezTo>
                  <a:pt x="211" y="145"/>
                  <a:pt x="219" y="149"/>
                  <a:pt x="224" y="155"/>
                </a:cubicBezTo>
                <a:cubicBezTo>
                  <a:pt x="270" y="217"/>
                  <a:pt x="270" y="217"/>
                  <a:pt x="270" y="217"/>
                </a:cubicBezTo>
                <a:cubicBezTo>
                  <a:pt x="391" y="15"/>
                  <a:pt x="391" y="15"/>
                  <a:pt x="391" y="15"/>
                </a:cubicBezTo>
                <a:cubicBezTo>
                  <a:pt x="398" y="4"/>
                  <a:pt x="413" y="0"/>
                  <a:pt x="424" y="7"/>
                </a:cubicBezTo>
                <a:cubicBezTo>
                  <a:pt x="436" y="14"/>
                  <a:pt x="439" y="29"/>
                  <a:pt x="433" y="40"/>
                </a:cubicBezTo>
                <a:cubicBezTo>
                  <a:pt x="293" y="273"/>
                  <a:pt x="293" y="273"/>
                  <a:pt x="293" y="273"/>
                </a:cubicBezTo>
                <a:cubicBezTo>
                  <a:pt x="289" y="280"/>
                  <a:pt x="281" y="284"/>
                  <a:pt x="273" y="284"/>
                </a:cubicBezTo>
                <a:cubicBezTo>
                  <a:pt x="265" y="285"/>
                  <a:pt x="258" y="281"/>
                  <a:pt x="253" y="275"/>
                </a:cubicBezTo>
                <a:cubicBezTo>
                  <a:pt x="207" y="213"/>
                  <a:pt x="207" y="213"/>
                  <a:pt x="207" y="213"/>
                </a:cubicBezTo>
                <a:cubicBezTo>
                  <a:pt x="153" y="304"/>
                  <a:pt x="153" y="304"/>
                  <a:pt x="153" y="304"/>
                </a:cubicBezTo>
                <a:cubicBezTo>
                  <a:pt x="149" y="311"/>
                  <a:pt x="142" y="315"/>
                  <a:pt x="134" y="316"/>
                </a:cubicBezTo>
                <a:cubicBezTo>
                  <a:pt x="126" y="316"/>
                  <a:pt x="118" y="312"/>
                  <a:pt x="113" y="306"/>
                </a:cubicBezTo>
                <a:cubicBezTo>
                  <a:pt x="88" y="271"/>
                  <a:pt x="88" y="271"/>
                  <a:pt x="88" y="271"/>
                </a:cubicBezTo>
                <a:cubicBezTo>
                  <a:pt x="48" y="338"/>
                  <a:pt x="48" y="338"/>
                  <a:pt x="48" y="338"/>
                </a:cubicBezTo>
                <a:cubicBezTo>
                  <a:pt x="44" y="346"/>
                  <a:pt x="36" y="350"/>
                  <a:pt x="27" y="3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cxnSp>
        <p:nvCxnSpPr>
          <p:cNvPr id="22" name="Прямая соединительная линия 21"/>
          <p:cNvCxnSpPr/>
          <p:nvPr userDrawn="1"/>
        </p:nvCxnSpPr>
        <p:spPr>
          <a:xfrm flipV="1">
            <a:off x="3737256" y="1761947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 userDrawn="1"/>
        </p:nvCxnSpPr>
        <p:spPr>
          <a:xfrm flipV="1">
            <a:off x="1035840" y="1761947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 userDrawn="1"/>
        </p:nvCxnSpPr>
        <p:spPr>
          <a:xfrm flipV="1">
            <a:off x="6418659" y="1761947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46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5" y="3238378"/>
            <a:ext cx="3239691" cy="95738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6" y="2850232"/>
            <a:ext cx="3224376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3" name="Прямая соединительная линия 2" hidden="1"/>
          <p:cNvCxnSpPr/>
          <p:nvPr userDrawn="1"/>
        </p:nvCxnSpPr>
        <p:spPr>
          <a:xfrm>
            <a:off x="1495426" y="2312478"/>
            <a:ext cx="2738438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 hidden="1"/>
          <p:cNvCxnSpPr/>
          <p:nvPr userDrawn="1"/>
        </p:nvCxnSpPr>
        <p:spPr>
          <a:xfrm>
            <a:off x="2" y="2312478"/>
            <a:ext cx="46196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4573190" y="3237313"/>
            <a:ext cx="3239691" cy="95845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4573193" y="2849167"/>
            <a:ext cx="3232037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26" name="Прямая соединительная линия 25" hidden="1"/>
          <p:cNvCxnSpPr/>
          <p:nvPr userDrawn="1"/>
        </p:nvCxnSpPr>
        <p:spPr>
          <a:xfrm>
            <a:off x="5281612" y="2312478"/>
            <a:ext cx="3862388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Рисунок 13"/>
          <p:cNvSpPr>
            <a:spLocks noGrp="1"/>
          </p:cNvSpPr>
          <p:nvPr>
            <p:ph type="pic" sz="quarter" idx="19" hasCustomPrompt="1"/>
          </p:nvPr>
        </p:nvSpPr>
        <p:spPr>
          <a:xfrm>
            <a:off x="563486" y="1886405"/>
            <a:ext cx="834191" cy="814893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5" name="Рисунок 13"/>
          <p:cNvSpPr>
            <a:spLocks noGrp="1"/>
          </p:cNvSpPr>
          <p:nvPr>
            <p:ph type="pic" sz="quarter" idx="49" hasCustomPrompt="1"/>
          </p:nvPr>
        </p:nvSpPr>
        <p:spPr>
          <a:xfrm>
            <a:off x="4340823" y="1886405"/>
            <a:ext cx="834191" cy="814893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1CB8EB3-E5E9-C3CD-7527-9AF96C07757E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13B44A6B-030F-A71A-914A-CA302ABB8E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2D3C7AE-42EB-016F-1678-95091F1120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691904" y="3363838"/>
            <a:ext cx="1200875" cy="14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6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1904999" y="3238378"/>
            <a:ext cx="3239691" cy="95738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1912660" y="2850232"/>
            <a:ext cx="3224376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2608660" y="2312478"/>
            <a:ext cx="2738438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1113236" y="2312478"/>
            <a:ext cx="46196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5347097" y="3237313"/>
            <a:ext cx="3239691" cy="958451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5347100" y="2849167"/>
            <a:ext cx="3232037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6055519" y="2312478"/>
            <a:ext cx="3862388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1905002" y="3"/>
            <a:ext cx="1817567" cy="2732359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Рисунок 13"/>
          <p:cNvSpPr>
            <a:spLocks noGrp="1"/>
          </p:cNvSpPr>
          <p:nvPr>
            <p:ph type="pic" sz="quarter" idx="49" hasCustomPrompt="1"/>
          </p:nvPr>
        </p:nvSpPr>
        <p:spPr>
          <a:xfrm>
            <a:off x="5347100" y="-1063"/>
            <a:ext cx="1817567" cy="2732359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B8E5F0-664F-4183-8601-1E43C8BF7664}"/>
              </a:ext>
            </a:extLst>
          </p:cNvPr>
          <p:cNvSpPr txBox="1"/>
          <p:nvPr userDrawn="1"/>
        </p:nvSpPr>
        <p:spPr>
          <a:xfrm>
            <a:off x="52495" y="442233"/>
            <a:ext cx="227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en-US" sz="900" b="0" kern="1200" spc="-30" baseline="0" dirty="0">
                <a:solidFill>
                  <a:srgbClr val="FF5240"/>
                </a:solidFill>
                <a:latin typeface="+mj-lt"/>
                <a:ea typeface="+mn-ea"/>
                <a:cs typeface="+mn-cs"/>
              </a:rPr>
              <a:t>IT</a:t>
            </a:r>
            <a:r>
              <a:rPr lang="en-US" sz="900" b="0" kern="1200" spc="-30" baseline="0" dirty="0">
                <a:solidFill>
                  <a:srgbClr val="FF5240"/>
                </a:solidFill>
                <a:latin typeface="Euclid Flex Light" panose="020B0304000000000000" pitchFamily="34" charset="-18"/>
                <a:ea typeface="+mn-ea"/>
                <a:cs typeface="+mn-cs"/>
              </a:rPr>
              <a:t>’s not about technology,</a:t>
            </a:r>
          </a:p>
          <a:p>
            <a:pPr defTabSz="685783"/>
            <a:r>
              <a:rPr lang="en-US" sz="900" b="0" kern="1200" spc="-30" baseline="0" dirty="0">
                <a:solidFill>
                  <a:srgbClr val="FF5240"/>
                </a:solidFill>
                <a:latin typeface="+mj-lt"/>
                <a:ea typeface="+mn-ea"/>
                <a:cs typeface="+mn-cs"/>
              </a:rPr>
              <a:t>IT</a:t>
            </a:r>
            <a:r>
              <a:rPr lang="en-US" sz="900" b="0" kern="1200" spc="-30" baseline="0" dirty="0">
                <a:solidFill>
                  <a:srgbClr val="FF5240"/>
                </a:solidFill>
                <a:latin typeface="Euclid Flex Light" panose="020B0304000000000000" pitchFamily="34" charset="-18"/>
                <a:ea typeface="+mn-ea"/>
                <a:cs typeface="+mn-cs"/>
              </a:rPr>
              <a:t>’s about </a:t>
            </a:r>
            <a:r>
              <a:rPr lang="en-US" sz="825" dirty="0">
                <a:gradFill flip="none" rotWithShape="1">
                  <a:gsLst>
                    <a:gs pos="0">
                      <a:srgbClr val="7030A0"/>
                    </a:gs>
                    <a:gs pos="43000">
                      <a:srgbClr val="FF5240"/>
                    </a:gs>
                    <a:gs pos="100000">
                      <a:srgbClr val="FF5240"/>
                    </a:gs>
                  </a:gsLst>
                  <a:lin ang="10800000" scaled="0"/>
                  <a:tileRect/>
                </a:gradFill>
                <a:latin typeface="+mj-lt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FE725C3E-033E-DF8A-CB8C-6DC1749487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2095710" y="1"/>
            <a:ext cx="7048290" cy="5143500"/>
          </a:xfrm>
          <a:custGeom>
            <a:avLst/>
            <a:gdLst>
              <a:gd name="connsiteX0" fmla="*/ 10319090 w 14096580"/>
              <a:gd name="connsiteY0" fmla="*/ 0 h 10288588"/>
              <a:gd name="connsiteX1" fmla="*/ 14096580 w 14096580"/>
              <a:gd name="connsiteY1" fmla="*/ 0 h 10288588"/>
              <a:gd name="connsiteX2" fmla="*/ 14096580 w 14096580"/>
              <a:gd name="connsiteY2" fmla="*/ 8674588 h 10288588"/>
              <a:gd name="connsiteX3" fmla="*/ 12500972 w 14096580"/>
              <a:gd name="connsiteY3" fmla="*/ 10288586 h 10288588"/>
              <a:gd name="connsiteX4" fmla="*/ 14096580 w 14096580"/>
              <a:gd name="connsiteY4" fmla="*/ 10288586 h 10288588"/>
              <a:gd name="connsiteX5" fmla="*/ 14096580 w 14096580"/>
              <a:gd name="connsiteY5" fmla="*/ 10288588 h 10288588"/>
              <a:gd name="connsiteX6" fmla="*/ 0 w 1409658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580" h="10288588">
                <a:moveTo>
                  <a:pt x="10319090" y="0"/>
                </a:moveTo>
                <a:lnTo>
                  <a:pt x="14096580" y="0"/>
                </a:lnTo>
                <a:lnTo>
                  <a:pt x="14096580" y="8674588"/>
                </a:lnTo>
                <a:lnTo>
                  <a:pt x="12500972" y="10288586"/>
                </a:lnTo>
                <a:lnTo>
                  <a:pt x="14096580" y="10288586"/>
                </a:lnTo>
                <a:lnTo>
                  <a:pt x="1409658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5" y="3238378"/>
            <a:ext cx="3239691" cy="95738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6" y="2850232"/>
            <a:ext cx="3224376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1495426" y="2312478"/>
            <a:ext cx="2738438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2" y="2312478"/>
            <a:ext cx="46196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791768" y="3"/>
            <a:ext cx="1817567" cy="2732359"/>
          </a:xfrm>
          <a:custGeom>
            <a:avLst/>
            <a:gdLst>
              <a:gd name="connsiteX0" fmla="*/ 0 w 2159000"/>
              <a:gd name="connsiteY0" fmla="*/ 0 h 3248026"/>
              <a:gd name="connsiteX1" fmla="*/ 2159000 w 2159000"/>
              <a:gd name="connsiteY1" fmla="*/ 0 h 3248026"/>
              <a:gd name="connsiteX2" fmla="*/ 2159000 w 2159000"/>
              <a:gd name="connsiteY2" fmla="*/ 3248026 h 3248026"/>
              <a:gd name="connsiteX3" fmla="*/ 0 w 2159000"/>
              <a:gd name="connsiteY3" fmla="*/ 3248026 h 3248026"/>
              <a:gd name="connsiteX4" fmla="*/ 0 w 215900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4287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23825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5350"/>
              <a:gd name="connsiteY0" fmla="*/ 0 h 3248026"/>
              <a:gd name="connsiteX1" fmla="*/ 2159000 w 2165350"/>
              <a:gd name="connsiteY1" fmla="*/ 0 h 3248026"/>
              <a:gd name="connsiteX2" fmla="*/ 2165350 w 2165350"/>
              <a:gd name="connsiteY2" fmla="*/ 1104901 h 3248026"/>
              <a:gd name="connsiteX3" fmla="*/ 0 w 2165350"/>
              <a:gd name="connsiteY3" fmla="*/ 3248026 h 3248026"/>
              <a:gd name="connsiteX4" fmla="*/ 0 w 2165350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8232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  <a:gd name="connsiteX0" fmla="*/ 0 w 2160588"/>
              <a:gd name="connsiteY0" fmla="*/ 0 h 3248026"/>
              <a:gd name="connsiteX1" fmla="*/ 2159000 w 2160588"/>
              <a:gd name="connsiteY1" fmla="*/ 0 h 3248026"/>
              <a:gd name="connsiteX2" fmla="*/ 2160588 w 2160588"/>
              <a:gd name="connsiteY2" fmla="*/ 1085851 h 3248026"/>
              <a:gd name="connsiteX3" fmla="*/ 0 w 2160588"/>
              <a:gd name="connsiteY3" fmla="*/ 3248026 h 3248026"/>
              <a:gd name="connsiteX4" fmla="*/ 0 w 2160588"/>
              <a:gd name="connsiteY4" fmla="*/ 0 h 324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588" h="3248026">
                <a:moveTo>
                  <a:pt x="0" y="0"/>
                </a:moveTo>
                <a:lnTo>
                  <a:pt x="2159000" y="0"/>
                </a:lnTo>
                <a:cubicBezTo>
                  <a:pt x="2161117" y="476250"/>
                  <a:pt x="2158471" y="609601"/>
                  <a:pt x="2160588" y="1085851"/>
                </a:cubicBezTo>
                <a:lnTo>
                  <a:pt x="0" y="324802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62124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44" hasCustomPrompt="1"/>
          </p:nvPr>
        </p:nvSpPr>
        <p:spPr>
          <a:xfrm>
            <a:off x="2" y="2"/>
            <a:ext cx="5493113" cy="5139690"/>
          </a:xfrm>
          <a:custGeom>
            <a:avLst/>
            <a:gdLst>
              <a:gd name="connsiteX0" fmla="*/ 0 w 10986225"/>
              <a:gd name="connsiteY0" fmla="*/ 0 h 10280967"/>
              <a:gd name="connsiteX1" fmla="*/ 10986225 w 10986225"/>
              <a:gd name="connsiteY1" fmla="*/ 0 h 10280967"/>
              <a:gd name="connsiteX2" fmla="*/ 674778 w 10986225"/>
              <a:gd name="connsiteY2" fmla="*/ 10280967 h 10280967"/>
              <a:gd name="connsiteX3" fmla="*/ 0 w 10986225"/>
              <a:gd name="connsiteY3" fmla="*/ 10280967 h 10280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225" h="10280967">
                <a:moveTo>
                  <a:pt x="0" y="0"/>
                </a:moveTo>
                <a:lnTo>
                  <a:pt x="10986225" y="0"/>
                </a:lnTo>
                <a:lnTo>
                  <a:pt x="674778" y="10280967"/>
                </a:lnTo>
                <a:lnTo>
                  <a:pt x="0" y="1028096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3490141" y="2817504"/>
            <a:ext cx="2158604" cy="1371004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48" hasCustomPrompt="1"/>
          </p:nvPr>
        </p:nvSpPr>
        <p:spPr>
          <a:xfrm>
            <a:off x="3497801" y="2436616"/>
            <a:ext cx="2148399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16" name="Прямая соединительная линия 25"/>
          <p:cNvCxnSpPr/>
          <p:nvPr userDrawn="1"/>
        </p:nvCxnSpPr>
        <p:spPr>
          <a:xfrm>
            <a:off x="6472239" y="2312478"/>
            <a:ext cx="267176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7"/>
          <p:cNvSpPr>
            <a:spLocks noGrp="1"/>
          </p:cNvSpPr>
          <p:nvPr>
            <p:ph type="body" sz="quarter" idx="49" hasCustomPrompt="1"/>
          </p:nvPr>
        </p:nvSpPr>
        <p:spPr>
          <a:xfrm>
            <a:off x="6187324" y="2817503"/>
            <a:ext cx="2158604" cy="1371003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50" hasCustomPrompt="1"/>
          </p:nvPr>
        </p:nvSpPr>
        <p:spPr>
          <a:xfrm>
            <a:off x="6194984" y="2436616"/>
            <a:ext cx="2148399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cxnSp>
        <p:nvCxnSpPr>
          <p:cNvPr id="19" name="Прямая соединительная линия 22"/>
          <p:cNvCxnSpPr/>
          <p:nvPr userDrawn="1"/>
        </p:nvCxnSpPr>
        <p:spPr>
          <a:xfrm>
            <a:off x="3759996" y="2315144"/>
            <a:ext cx="2325293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895"/>
          <p:cNvSpPr>
            <a:spLocks noEditPoints="1"/>
          </p:cNvSpPr>
          <p:nvPr userDrawn="1"/>
        </p:nvSpPr>
        <p:spPr bwMode="auto">
          <a:xfrm>
            <a:off x="3519987" y="2207783"/>
            <a:ext cx="142660" cy="199365"/>
          </a:xfrm>
          <a:custGeom>
            <a:avLst/>
            <a:gdLst>
              <a:gd name="T0" fmla="*/ 267 w 317"/>
              <a:gd name="T1" fmla="*/ 38 h 443"/>
              <a:gd name="T2" fmla="*/ 159 w 317"/>
              <a:gd name="T3" fmla="*/ 0 h 443"/>
              <a:gd name="T4" fmla="*/ 51 w 317"/>
              <a:gd name="T5" fmla="*/ 38 h 443"/>
              <a:gd name="T6" fmla="*/ 0 w 317"/>
              <a:gd name="T7" fmla="*/ 168 h 443"/>
              <a:gd name="T8" fmla="*/ 145 w 317"/>
              <a:gd name="T9" fmla="*/ 437 h 443"/>
              <a:gd name="T10" fmla="*/ 159 w 317"/>
              <a:gd name="T11" fmla="*/ 443 h 443"/>
              <a:gd name="T12" fmla="*/ 172 w 317"/>
              <a:gd name="T13" fmla="*/ 437 h 443"/>
              <a:gd name="T14" fmla="*/ 317 w 317"/>
              <a:gd name="T15" fmla="*/ 168 h 443"/>
              <a:gd name="T16" fmla="*/ 267 w 317"/>
              <a:gd name="T17" fmla="*/ 38 h 443"/>
              <a:gd name="T18" fmla="*/ 159 w 317"/>
              <a:gd name="T19" fmla="*/ 395 h 443"/>
              <a:gd name="T20" fmla="*/ 105 w 317"/>
              <a:gd name="T21" fmla="*/ 328 h 443"/>
              <a:gd name="T22" fmla="*/ 39 w 317"/>
              <a:gd name="T23" fmla="*/ 168 h 443"/>
              <a:gd name="T24" fmla="*/ 159 w 317"/>
              <a:gd name="T25" fmla="*/ 39 h 443"/>
              <a:gd name="T26" fmla="*/ 279 w 317"/>
              <a:gd name="T27" fmla="*/ 168 h 443"/>
              <a:gd name="T28" fmla="*/ 159 w 317"/>
              <a:gd name="T29" fmla="*/ 395 h 443"/>
              <a:gd name="T30" fmla="*/ 159 w 317"/>
              <a:gd name="T31" fmla="*/ 83 h 443"/>
              <a:gd name="T32" fmla="*/ 82 w 317"/>
              <a:gd name="T33" fmla="*/ 161 h 443"/>
              <a:gd name="T34" fmla="*/ 159 w 317"/>
              <a:gd name="T35" fmla="*/ 239 h 443"/>
              <a:gd name="T36" fmla="*/ 235 w 317"/>
              <a:gd name="T37" fmla="*/ 161 h 443"/>
              <a:gd name="T38" fmla="*/ 159 w 317"/>
              <a:gd name="T39" fmla="*/ 83 h 443"/>
              <a:gd name="T40" fmla="*/ 159 w 317"/>
              <a:gd name="T41" fmla="*/ 205 h 443"/>
              <a:gd name="T42" fmla="*/ 116 w 317"/>
              <a:gd name="T43" fmla="*/ 161 h 443"/>
              <a:gd name="T44" fmla="*/ 159 w 317"/>
              <a:gd name="T45" fmla="*/ 117 h 443"/>
              <a:gd name="T46" fmla="*/ 202 w 317"/>
              <a:gd name="T47" fmla="*/ 161 h 443"/>
              <a:gd name="T48" fmla="*/ 159 w 317"/>
              <a:gd name="T49" fmla="*/ 205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7" h="443">
                <a:moveTo>
                  <a:pt x="267" y="38"/>
                </a:moveTo>
                <a:cubicBezTo>
                  <a:pt x="239" y="14"/>
                  <a:pt x="201" y="0"/>
                  <a:pt x="159" y="0"/>
                </a:cubicBezTo>
                <a:cubicBezTo>
                  <a:pt x="117" y="0"/>
                  <a:pt x="78" y="14"/>
                  <a:pt x="51" y="38"/>
                </a:cubicBezTo>
                <a:cubicBezTo>
                  <a:pt x="18" y="68"/>
                  <a:pt x="0" y="113"/>
                  <a:pt x="0" y="168"/>
                </a:cubicBezTo>
                <a:cubicBezTo>
                  <a:pt x="0" y="289"/>
                  <a:pt x="139" y="431"/>
                  <a:pt x="145" y="437"/>
                </a:cubicBezTo>
                <a:cubicBezTo>
                  <a:pt x="149" y="440"/>
                  <a:pt x="154" y="443"/>
                  <a:pt x="159" y="443"/>
                </a:cubicBezTo>
                <a:cubicBezTo>
                  <a:pt x="164" y="443"/>
                  <a:pt x="169" y="440"/>
                  <a:pt x="172" y="437"/>
                </a:cubicBezTo>
                <a:cubicBezTo>
                  <a:pt x="178" y="431"/>
                  <a:pt x="317" y="289"/>
                  <a:pt x="317" y="168"/>
                </a:cubicBezTo>
                <a:cubicBezTo>
                  <a:pt x="317" y="113"/>
                  <a:pt x="300" y="68"/>
                  <a:pt x="267" y="38"/>
                </a:cubicBezTo>
                <a:close/>
                <a:moveTo>
                  <a:pt x="159" y="395"/>
                </a:moveTo>
                <a:cubicBezTo>
                  <a:pt x="146" y="381"/>
                  <a:pt x="125" y="357"/>
                  <a:pt x="105" y="328"/>
                </a:cubicBezTo>
                <a:cubicBezTo>
                  <a:pt x="61" y="266"/>
                  <a:pt x="39" y="211"/>
                  <a:pt x="39" y="168"/>
                </a:cubicBezTo>
                <a:cubicBezTo>
                  <a:pt x="39" y="48"/>
                  <a:pt x="131" y="39"/>
                  <a:pt x="159" y="39"/>
                </a:cubicBezTo>
                <a:cubicBezTo>
                  <a:pt x="270" y="39"/>
                  <a:pt x="279" y="138"/>
                  <a:pt x="279" y="168"/>
                </a:cubicBezTo>
                <a:cubicBezTo>
                  <a:pt x="279" y="253"/>
                  <a:pt x="193" y="357"/>
                  <a:pt x="159" y="395"/>
                </a:cubicBezTo>
                <a:close/>
                <a:moveTo>
                  <a:pt x="159" y="83"/>
                </a:moveTo>
                <a:cubicBezTo>
                  <a:pt x="117" y="83"/>
                  <a:pt x="82" y="118"/>
                  <a:pt x="82" y="161"/>
                </a:cubicBezTo>
                <a:cubicBezTo>
                  <a:pt x="82" y="204"/>
                  <a:pt x="117" y="239"/>
                  <a:pt x="159" y="239"/>
                </a:cubicBezTo>
                <a:cubicBezTo>
                  <a:pt x="201" y="239"/>
                  <a:pt x="235" y="204"/>
                  <a:pt x="235" y="161"/>
                </a:cubicBezTo>
                <a:cubicBezTo>
                  <a:pt x="235" y="118"/>
                  <a:pt x="201" y="83"/>
                  <a:pt x="159" y="83"/>
                </a:cubicBezTo>
                <a:close/>
                <a:moveTo>
                  <a:pt x="159" y="205"/>
                </a:moveTo>
                <a:cubicBezTo>
                  <a:pt x="135" y="205"/>
                  <a:pt x="116" y="185"/>
                  <a:pt x="116" y="161"/>
                </a:cubicBezTo>
                <a:cubicBezTo>
                  <a:pt x="116" y="137"/>
                  <a:pt x="135" y="117"/>
                  <a:pt x="159" y="117"/>
                </a:cubicBezTo>
                <a:cubicBezTo>
                  <a:pt x="182" y="117"/>
                  <a:pt x="202" y="137"/>
                  <a:pt x="202" y="161"/>
                </a:cubicBezTo>
                <a:cubicBezTo>
                  <a:pt x="202" y="185"/>
                  <a:pt x="182" y="205"/>
                  <a:pt x="159" y="20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2" name="Freeform 923"/>
          <p:cNvSpPr>
            <a:spLocks/>
          </p:cNvSpPr>
          <p:nvPr userDrawn="1"/>
        </p:nvSpPr>
        <p:spPr bwMode="auto">
          <a:xfrm>
            <a:off x="6193202" y="2223669"/>
            <a:ext cx="197575" cy="157582"/>
          </a:xfrm>
          <a:custGeom>
            <a:avLst/>
            <a:gdLst>
              <a:gd name="T0" fmla="*/ 27 w 439"/>
              <a:gd name="T1" fmla="*/ 350 h 350"/>
              <a:gd name="T2" fmla="*/ 15 w 439"/>
              <a:gd name="T3" fmla="*/ 346 h 350"/>
              <a:gd name="T4" fmla="*/ 7 w 439"/>
              <a:gd name="T5" fmla="*/ 313 h 350"/>
              <a:gd name="T6" fmla="*/ 65 w 439"/>
              <a:gd name="T7" fmla="*/ 215 h 350"/>
              <a:gd name="T8" fmla="*/ 85 w 439"/>
              <a:gd name="T9" fmla="*/ 203 h 350"/>
              <a:gd name="T10" fmla="*/ 106 w 439"/>
              <a:gd name="T11" fmla="*/ 213 h 350"/>
              <a:gd name="T12" fmla="*/ 131 w 439"/>
              <a:gd name="T13" fmla="*/ 248 h 350"/>
              <a:gd name="T14" fmla="*/ 184 w 439"/>
              <a:gd name="T15" fmla="*/ 157 h 350"/>
              <a:gd name="T16" fmla="*/ 203 w 439"/>
              <a:gd name="T17" fmla="*/ 146 h 350"/>
              <a:gd name="T18" fmla="*/ 224 w 439"/>
              <a:gd name="T19" fmla="*/ 155 h 350"/>
              <a:gd name="T20" fmla="*/ 270 w 439"/>
              <a:gd name="T21" fmla="*/ 217 h 350"/>
              <a:gd name="T22" fmla="*/ 391 w 439"/>
              <a:gd name="T23" fmla="*/ 15 h 350"/>
              <a:gd name="T24" fmla="*/ 424 w 439"/>
              <a:gd name="T25" fmla="*/ 7 h 350"/>
              <a:gd name="T26" fmla="*/ 433 w 439"/>
              <a:gd name="T27" fmla="*/ 40 h 350"/>
              <a:gd name="T28" fmla="*/ 293 w 439"/>
              <a:gd name="T29" fmla="*/ 273 h 350"/>
              <a:gd name="T30" fmla="*/ 273 w 439"/>
              <a:gd name="T31" fmla="*/ 284 h 350"/>
              <a:gd name="T32" fmla="*/ 253 w 439"/>
              <a:gd name="T33" fmla="*/ 275 h 350"/>
              <a:gd name="T34" fmla="*/ 207 w 439"/>
              <a:gd name="T35" fmla="*/ 213 h 350"/>
              <a:gd name="T36" fmla="*/ 153 w 439"/>
              <a:gd name="T37" fmla="*/ 304 h 350"/>
              <a:gd name="T38" fmla="*/ 134 w 439"/>
              <a:gd name="T39" fmla="*/ 316 h 350"/>
              <a:gd name="T40" fmla="*/ 113 w 439"/>
              <a:gd name="T41" fmla="*/ 306 h 350"/>
              <a:gd name="T42" fmla="*/ 88 w 439"/>
              <a:gd name="T43" fmla="*/ 271 h 350"/>
              <a:gd name="T44" fmla="*/ 48 w 439"/>
              <a:gd name="T45" fmla="*/ 338 h 350"/>
              <a:gd name="T46" fmla="*/ 27 w 439"/>
              <a:gd name="T4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39" h="350">
                <a:moveTo>
                  <a:pt x="27" y="350"/>
                </a:moveTo>
                <a:cubicBezTo>
                  <a:pt x="23" y="350"/>
                  <a:pt x="19" y="349"/>
                  <a:pt x="15" y="346"/>
                </a:cubicBezTo>
                <a:cubicBezTo>
                  <a:pt x="4" y="340"/>
                  <a:pt x="0" y="325"/>
                  <a:pt x="7" y="313"/>
                </a:cubicBezTo>
                <a:cubicBezTo>
                  <a:pt x="65" y="215"/>
                  <a:pt x="65" y="215"/>
                  <a:pt x="65" y="215"/>
                </a:cubicBezTo>
                <a:cubicBezTo>
                  <a:pt x="70" y="208"/>
                  <a:pt x="77" y="204"/>
                  <a:pt x="85" y="203"/>
                </a:cubicBezTo>
                <a:cubicBezTo>
                  <a:pt x="93" y="203"/>
                  <a:pt x="101" y="207"/>
                  <a:pt x="106" y="213"/>
                </a:cubicBezTo>
                <a:cubicBezTo>
                  <a:pt x="131" y="248"/>
                  <a:pt x="131" y="248"/>
                  <a:pt x="131" y="248"/>
                </a:cubicBezTo>
                <a:cubicBezTo>
                  <a:pt x="184" y="157"/>
                  <a:pt x="184" y="157"/>
                  <a:pt x="184" y="157"/>
                </a:cubicBezTo>
                <a:cubicBezTo>
                  <a:pt x="188" y="151"/>
                  <a:pt x="195" y="146"/>
                  <a:pt x="203" y="146"/>
                </a:cubicBezTo>
                <a:cubicBezTo>
                  <a:pt x="211" y="145"/>
                  <a:pt x="219" y="149"/>
                  <a:pt x="224" y="155"/>
                </a:cubicBezTo>
                <a:cubicBezTo>
                  <a:pt x="270" y="217"/>
                  <a:pt x="270" y="217"/>
                  <a:pt x="270" y="217"/>
                </a:cubicBezTo>
                <a:cubicBezTo>
                  <a:pt x="391" y="15"/>
                  <a:pt x="391" y="15"/>
                  <a:pt x="391" y="15"/>
                </a:cubicBezTo>
                <a:cubicBezTo>
                  <a:pt x="398" y="4"/>
                  <a:pt x="413" y="0"/>
                  <a:pt x="424" y="7"/>
                </a:cubicBezTo>
                <a:cubicBezTo>
                  <a:pt x="436" y="14"/>
                  <a:pt x="439" y="29"/>
                  <a:pt x="433" y="40"/>
                </a:cubicBezTo>
                <a:cubicBezTo>
                  <a:pt x="293" y="273"/>
                  <a:pt x="293" y="273"/>
                  <a:pt x="293" y="273"/>
                </a:cubicBezTo>
                <a:cubicBezTo>
                  <a:pt x="289" y="280"/>
                  <a:pt x="281" y="284"/>
                  <a:pt x="273" y="284"/>
                </a:cubicBezTo>
                <a:cubicBezTo>
                  <a:pt x="265" y="285"/>
                  <a:pt x="258" y="281"/>
                  <a:pt x="253" y="275"/>
                </a:cubicBezTo>
                <a:cubicBezTo>
                  <a:pt x="207" y="213"/>
                  <a:pt x="207" y="213"/>
                  <a:pt x="207" y="213"/>
                </a:cubicBezTo>
                <a:cubicBezTo>
                  <a:pt x="153" y="304"/>
                  <a:pt x="153" y="304"/>
                  <a:pt x="153" y="304"/>
                </a:cubicBezTo>
                <a:cubicBezTo>
                  <a:pt x="149" y="311"/>
                  <a:pt x="142" y="315"/>
                  <a:pt x="134" y="316"/>
                </a:cubicBezTo>
                <a:cubicBezTo>
                  <a:pt x="126" y="316"/>
                  <a:pt x="118" y="312"/>
                  <a:pt x="113" y="306"/>
                </a:cubicBezTo>
                <a:cubicBezTo>
                  <a:pt x="88" y="271"/>
                  <a:pt x="88" y="271"/>
                  <a:pt x="88" y="271"/>
                </a:cubicBezTo>
                <a:cubicBezTo>
                  <a:pt x="48" y="338"/>
                  <a:pt x="48" y="338"/>
                  <a:pt x="48" y="338"/>
                </a:cubicBezTo>
                <a:cubicBezTo>
                  <a:pt x="44" y="346"/>
                  <a:pt x="36" y="350"/>
                  <a:pt x="27" y="3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cxnSp>
        <p:nvCxnSpPr>
          <p:cNvPr id="23" name="Прямая соединительная линия 21"/>
          <p:cNvCxnSpPr/>
          <p:nvPr userDrawn="1"/>
        </p:nvCxnSpPr>
        <p:spPr>
          <a:xfrm flipV="1">
            <a:off x="3737256" y="1761947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9"/>
          <p:cNvCxnSpPr/>
          <p:nvPr userDrawn="1"/>
        </p:nvCxnSpPr>
        <p:spPr>
          <a:xfrm flipV="1">
            <a:off x="6418659" y="1761947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6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 userDrawn="1"/>
        </p:nvSpPr>
        <p:spPr bwMode="auto">
          <a:xfrm>
            <a:off x="2412209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5" y="2825825"/>
            <a:ext cx="3239691" cy="1369938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6" y="2437681"/>
            <a:ext cx="3224376" cy="270272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9" name="Freeform 954"/>
          <p:cNvSpPr>
            <a:spLocks noEditPoints="1"/>
          </p:cNvSpPr>
          <p:nvPr userDrawn="1"/>
        </p:nvSpPr>
        <p:spPr bwMode="auto">
          <a:xfrm>
            <a:off x="791765" y="2239072"/>
            <a:ext cx="202350" cy="139675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2312478"/>
            <a:ext cx="685800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5600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4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2" name="Скругленный прямоугольник 31"/>
          <p:cNvSpPr/>
          <p:nvPr userDrawn="1"/>
        </p:nvSpPr>
        <p:spPr>
          <a:xfrm>
            <a:off x="6569732" y="1556123"/>
            <a:ext cx="454371" cy="27099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1" name="Скругленный прямоугольник 30"/>
          <p:cNvSpPr/>
          <p:nvPr userDrawn="1"/>
        </p:nvSpPr>
        <p:spPr>
          <a:xfrm>
            <a:off x="6569732" y="1346015"/>
            <a:ext cx="454371" cy="27099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0" name="Скругленный прямоугольник 29"/>
          <p:cNvSpPr/>
          <p:nvPr userDrawn="1"/>
        </p:nvSpPr>
        <p:spPr>
          <a:xfrm>
            <a:off x="6009140" y="936539"/>
            <a:ext cx="454371" cy="27099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7" name="Полилиния 26"/>
          <p:cNvSpPr/>
          <p:nvPr userDrawn="1"/>
        </p:nvSpPr>
        <p:spPr>
          <a:xfrm>
            <a:off x="2142467" y="955045"/>
            <a:ext cx="4860271" cy="4331714"/>
          </a:xfrm>
          <a:custGeom>
            <a:avLst/>
            <a:gdLst>
              <a:gd name="connsiteX0" fmla="*/ 511175 w 12820651"/>
              <a:gd name="connsiteY0" fmla="*/ 0 h 11520489"/>
              <a:gd name="connsiteX1" fmla="*/ 12317413 w 12820651"/>
              <a:gd name="connsiteY1" fmla="*/ 0 h 11520489"/>
              <a:gd name="connsiteX2" fmla="*/ 12322175 w 12820651"/>
              <a:gd name="connsiteY2" fmla="*/ 0 h 11520489"/>
              <a:gd name="connsiteX3" fmla="*/ 12322175 w 12820651"/>
              <a:gd name="connsiteY3" fmla="*/ 480 h 11520489"/>
              <a:gd name="connsiteX4" fmla="*/ 12418833 w 12820651"/>
              <a:gd name="connsiteY4" fmla="*/ 10224 h 11520489"/>
              <a:gd name="connsiteX5" fmla="*/ 12820651 w 12820651"/>
              <a:gd name="connsiteY5" fmla="*/ 503238 h 11520489"/>
              <a:gd name="connsiteX6" fmla="*/ 12818549 w 12820651"/>
              <a:gd name="connsiteY6" fmla="*/ 527051 h 11520489"/>
              <a:gd name="connsiteX7" fmla="*/ 12820651 w 12820651"/>
              <a:gd name="connsiteY7" fmla="*/ 527051 h 11520489"/>
              <a:gd name="connsiteX8" fmla="*/ 12820651 w 12820651"/>
              <a:gd name="connsiteY8" fmla="*/ 11520489 h 11520489"/>
              <a:gd name="connsiteX9" fmla="*/ 0 w 12820651"/>
              <a:gd name="connsiteY9" fmla="*/ 11520489 h 11520489"/>
              <a:gd name="connsiteX10" fmla="*/ 0 w 12820651"/>
              <a:gd name="connsiteY10" fmla="*/ 527051 h 11520489"/>
              <a:gd name="connsiteX11" fmla="*/ 2401 w 12820651"/>
              <a:gd name="connsiteY11" fmla="*/ 527051 h 11520489"/>
              <a:gd name="connsiteX12" fmla="*/ 0 w 12820651"/>
              <a:gd name="connsiteY12" fmla="*/ 503239 h 11520489"/>
              <a:gd name="connsiteX13" fmla="*/ 503238 w 12820651"/>
              <a:gd name="connsiteY13" fmla="*/ 1 h 11520489"/>
              <a:gd name="connsiteX14" fmla="*/ 511175 w 12820651"/>
              <a:gd name="connsiteY14" fmla="*/ 801 h 1152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20651" h="11520489">
                <a:moveTo>
                  <a:pt x="511175" y="0"/>
                </a:moveTo>
                <a:lnTo>
                  <a:pt x="12317413" y="0"/>
                </a:lnTo>
                <a:lnTo>
                  <a:pt x="12322175" y="0"/>
                </a:lnTo>
                <a:lnTo>
                  <a:pt x="12322175" y="480"/>
                </a:lnTo>
                <a:lnTo>
                  <a:pt x="12418833" y="10224"/>
                </a:lnTo>
                <a:cubicBezTo>
                  <a:pt x="12648149" y="57149"/>
                  <a:pt x="12820651" y="260049"/>
                  <a:pt x="12820651" y="503238"/>
                </a:cubicBezTo>
                <a:lnTo>
                  <a:pt x="12818549" y="527051"/>
                </a:lnTo>
                <a:lnTo>
                  <a:pt x="12820651" y="527051"/>
                </a:lnTo>
                <a:lnTo>
                  <a:pt x="12820651" y="11520489"/>
                </a:lnTo>
                <a:lnTo>
                  <a:pt x="0" y="11520489"/>
                </a:lnTo>
                <a:lnTo>
                  <a:pt x="0" y="527051"/>
                </a:lnTo>
                <a:lnTo>
                  <a:pt x="2401" y="527051"/>
                </a:lnTo>
                <a:lnTo>
                  <a:pt x="0" y="503239"/>
                </a:lnTo>
                <a:cubicBezTo>
                  <a:pt x="0" y="225308"/>
                  <a:pt x="225308" y="1"/>
                  <a:pt x="503238" y="1"/>
                </a:cubicBezTo>
                <a:lnTo>
                  <a:pt x="511175" y="801"/>
                </a:lnTo>
                <a:close/>
              </a:path>
            </a:pathLst>
          </a:custGeom>
          <a:solidFill>
            <a:schemeClr val="tx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40000">
                  <a:schemeClr val="bg1">
                    <a:lumMod val="75000"/>
                  </a:schemeClr>
                </a:gs>
                <a:gs pos="62000">
                  <a:schemeClr val="tx1">
                    <a:lumMod val="75000"/>
                    <a:lumOff val="25000"/>
                  </a:schemeClr>
                </a:gs>
                <a:gs pos="69000">
                  <a:schemeClr val="tx1">
                    <a:lumMod val="50000"/>
                    <a:lumOff val="50000"/>
                  </a:schemeClr>
                </a:gs>
                <a:gs pos="83000">
                  <a:schemeClr val="bg1">
                    <a:lumMod val="8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2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7274761" y="955046"/>
            <a:ext cx="1077476" cy="2029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274935" y="3040929"/>
            <a:ext cx="1077302" cy="1488281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grpSp>
        <p:nvGrpSpPr>
          <p:cNvPr id="25" name="Группа 24"/>
          <p:cNvGrpSpPr/>
          <p:nvPr userDrawn="1"/>
        </p:nvGrpSpPr>
        <p:grpSpPr>
          <a:xfrm>
            <a:off x="4553961" y="1198359"/>
            <a:ext cx="48155" cy="47002"/>
            <a:chOff x="13422299" y="954496"/>
            <a:chExt cx="127026" cy="125005"/>
          </a:xfrm>
        </p:grpSpPr>
        <p:sp>
          <p:nvSpPr>
            <p:cNvPr id="26" name="Овал 25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35" name="Овал 34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sp>
        <p:nvSpPr>
          <p:cNvPr id="29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2682902" y="1488675"/>
            <a:ext cx="3780611" cy="11430914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3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575511" y="1086067"/>
            <a:ext cx="1329932" cy="175595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7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50820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15"/>
          <p:cNvSpPr/>
          <p:nvPr userDrawn="1"/>
        </p:nvSpPr>
        <p:spPr>
          <a:xfrm>
            <a:off x="2142467" y="-214882"/>
            <a:ext cx="4860271" cy="5501641"/>
          </a:xfrm>
          <a:custGeom>
            <a:avLst/>
            <a:gdLst>
              <a:gd name="connsiteX0" fmla="*/ 0 w 12820651"/>
              <a:gd name="connsiteY0" fmla="*/ 0 h 10480675"/>
              <a:gd name="connsiteX1" fmla="*/ 12820651 w 12820651"/>
              <a:gd name="connsiteY1" fmla="*/ 0 h 10480675"/>
              <a:gd name="connsiteX2" fmla="*/ 12820651 w 12820651"/>
              <a:gd name="connsiteY2" fmla="*/ 10480675 h 10480675"/>
              <a:gd name="connsiteX3" fmla="*/ 0 w 12820651"/>
              <a:gd name="connsiteY3" fmla="*/ 10480675 h 1048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0651" h="10480675">
                <a:moveTo>
                  <a:pt x="0" y="0"/>
                </a:moveTo>
                <a:lnTo>
                  <a:pt x="12820651" y="0"/>
                </a:lnTo>
                <a:lnTo>
                  <a:pt x="12820651" y="10480675"/>
                </a:lnTo>
                <a:lnTo>
                  <a:pt x="0" y="10480675"/>
                </a:lnTo>
                <a:close/>
              </a:path>
            </a:pathLst>
          </a:custGeom>
          <a:solidFill>
            <a:schemeClr val="tx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40000">
                  <a:schemeClr val="bg1">
                    <a:lumMod val="75000"/>
                  </a:schemeClr>
                </a:gs>
                <a:gs pos="62000">
                  <a:schemeClr val="tx1">
                    <a:lumMod val="75000"/>
                    <a:lumOff val="25000"/>
                  </a:schemeClr>
                </a:gs>
                <a:gs pos="69000">
                  <a:schemeClr val="tx1">
                    <a:lumMod val="50000"/>
                    <a:lumOff val="50000"/>
                  </a:schemeClr>
                </a:gs>
                <a:gs pos="83000">
                  <a:schemeClr val="bg1">
                    <a:lumMod val="8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8" name="Рисунок 13"/>
          <p:cNvSpPr>
            <a:spLocks noGrp="1"/>
          </p:cNvSpPr>
          <p:nvPr>
            <p:ph type="pic" sz="quarter" idx="10"/>
          </p:nvPr>
        </p:nvSpPr>
        <p:spPr>
          <a:xfrm>
            <a:off x="2697493" y="-3428656"/>
            <a:ext cx="3780611" cy="11457775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13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794707" y="1082282"/>
            <a:ext cx="1077134" cy="4060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4879" y="1624013"/>
            <a:ext cx="1076784" cy="2977753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5" name="Shape 427"/>
          <p:cNvSpPr>
            <a:spLocks noGrp="1"/>
          </p:cNvSpPr>
          <p:nvPr>
            <p:ph type="body" sz="quarter" idx="39" hasCustomPrompt="1"/>
          </p:nvPr>
        </p:nvSpPr>
        <p:spPr>
          <a:xfrm>
            <a:off x="7274760" y="1082281"/>
            <a:ext cx="1077652" cy="21657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7274935" y="3395863"/>
            <a:ext cx="1077302" cy="1205906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35470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9"/>
          <p:cNvSpPr/>
          <p:nvPr userDrawn="1"/>
        </p:nvSpPr>
        <p:spPr bwMode="auto">
          <a:xfrm>
            <a:off x="2412209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2142467" y="-906533"/>
            <a:ext cx="4860271" cy="4331714"/>
            <a:chOff x="5651500" y="-719932"/>
            <a:chExt cx="12820651" cy="11520489"/>
          </a:xfrm>
          <a:solidFill>
            <a:schemeClr val="tx1"/>
          </a:solidFill>
        </p:grpSpPr>
        <p:sp>
          <p:nvSpPr>
            <p:cNvPr id="19" name="Полилиния 18"/>
            <p:cNvSpPr/>
            <p:nvPr userDrawn="1"/>
          </p:nvSpPr>
          <p:spPr>
            <a:xfrm flipV="1">
              <a:off x="5651500" y="-719932"/>
              <a:ext cx="12820651" cy="11520489"/>
            </a:xfrm>
            <a:custGeom>
              <a:avLst/>
              <a:gdLst>
                <a:gd name="connsiteX0" fmla="*/ 511175 w 12820651"/>
                <a:gd name="connsiteY0" fmla="*/ 0 h 11520489"/>
                <a:gd name="connsiteX1" fmla="*/ 12317413 w 12820651"/>
                <a:gd name="connsiteY1" fmla="*/ 0 h 11520489"/>
                <a:gd name="connsiteX2" fmla="*/ 12322175 w 12820651"/>
                <a:gd name="connsiteY2" fmla="*/ 0 h 11520489"/>
                <a:gd name="connsiteX3" fmla="*/ 12322175 w 12820651"/>
                <a:gd name="connsiteY3" fmla="*/ 480 h 11520489"/>
                <a:gd name="connsiteX4" fmla="*/ 12418833 w 12820651"/>
                <a:gd name="connsiteY4" fmla="*/ 10224 h 11520489"/>
                <a:gd name="connsiteX5" fmla="*/ 12820651 w 12820651"/>
                <a:gd name="connsiteY5" fmla="*/ 503238 h 11520489"/>
                <a:gd name="connsiteX6" fmla="*/ 12818549 w 12820651"/>
                <a:gd name="connsiteY6" fmla="*/ 527051 h 11520489"/>
                <a:gd name="connsiteX7" fmla="*/ 12820651 w 12820651"/>
                <a:gd name="connsiteY7" fmla="*/ 527051 h 11520489"/>
                <a:gd name="connsiteX8" fmla="*/ 12820651 w 12820651"/>
                <a:gd name="connsiteY8" fmla="*/ 11520489 h 11520489"/>
                <a:gd name="connsiteX9" fmla="*/ 0 w 12820651"/>
                <a:gd name="connsiteY9" fmla="*/ 11520489 h 11520489"/>
                <a:gd name="connsiteX10" fmla="*/ 0 w 12820651"/>
                <a:gd name="connsiteY10" fmla="*/ 527051 h 11520489"/>
                <a:gd name="connsiteX11" fmla="*/ 2401 w 12820651"/>
                <a:gd name="connsiteY11" fmla="*/ 527051 h 11520489"/>
                <a:gd name="connsiteX12" fmla="*/ 0 w 12820651"/>
                <a:gd name="connsiteY12" fmla="*/ 503239 h 11520489"/>
                <a:gd name="connsiteX13" fmla="*/ 503238 w 12820651"/>
                <a:gd name="connsiteY13" fmla="*/ 1 h 11520489"/>
                <a:gd name="connsiteX14" fmla="*/ 511175 w 12820651"/>
                <a:gd name="connsiteY14" fmla="*/ 801 h 1152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820651" h="11520489">
                  <a:moveTo>
                    <a:pt x="511175" y="0"/>
                  </a:moveTo>
                  <a:lnTo>
                    <a:pt x="12317413" y="0"/>
                  </a:lnTo>
                  <a:lnTo>
                    <a:pt x="12322175" y="0"/>
                  </a:lnTo>
                  <a:lnTo>
                    <a:pt x="12322175" y="480"/>
                  </a:lnTo>
                  <a:lnTo>
                    <a:pt x="12418833" y="10224"/>
                  </a:lnTo>
                  <a:cubicBezTo>
                    <a:pt x="12648149" y="57149"/>
                    <a:pt x="12820651" y="260049"/>
                    <a:pt x="12820651" y="503238"/>
                  </a:cubicBezTo>
                  <a:lnTo>
                    <a:pt x="12818549" y="527051"/>
                  </a:lnTo>
                  <a:lnTo>
                    <a:pt x="12820651" y="527051"/>
                  </a:lnTo>
                  <a:lnTo>
                    <a:pt x="12820651" y="11520489"/>
                  </a:lnTo>
                  <a:lnTo>
                    <a:pt x="0" y="11520489"/>
                  </a:lnTo>
                  <a:lnTo>
                    <a:pt x="0" y="527051"/>
                  </a:lnTo>
                  <a:lnTo>
                    <a:pt x="2401" y="527051"/>
                  </a:lnTo>
                  <a:lnTo>
                    <a:pt x="0" y="503239"/>
                  </a:lnTo>
                  <a:cubicBezTo>
                    <a:pt x="0" y="225308"/>
                    <a:pt x="225308" y="1"/>
                    <a:pt x="503238" y="1"/>
                  </a:cubicBezTo>
                  <a:lnTo>
                    <a:pt x="511175" y="801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40000">
                    <a:schemeClr val="bg1">
                      <a:lumMod val="75000"/>
                    </a:schemeClr>
                  </a:gs>
                  <a:gs pos="62000">
                    <a:schemeClr val="tx1">
                      <a:lumMod val="75000"/>
                      <a:lumOff val="25000"/>
                    </a:schemeClr>
                  </a:gs>
                  <a:gs pos="69000">
                    <a:schemeClr val="tx1">
                      <a:lumMod val="50000"/>
                      <a:lumOff val="50000"/>
                    </a:schemeClr>
                  </a:gs>
                  <a:gs pos="83000">
                    <a:schemeClr val="bg1">
                      <a:lumMod val="8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26" name="Овал 25"/>
            <p:cNvSpPr/>
            <p:nvPr userDrawn="1"/>
          </p:nvSpPr>
          <p:spPr>
            <a:xfrm>
              <a:off x="11626850" y="9197975"/>
              <a:ext cx="869950" cy="869950"/>
            </a:xfrm>
            <a:prstGeom prst="ellipse">
              <a:avLst/>
            </a:prstGeom>
            <a:grpFill/>
            <a:ln w="15875">
              <a:gradFill flip="none" rotWithShape="1">
                <a:gsLst>
                  <a:gs pos="320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2" name="Скругленный прямоугольник 1"/>
            <p:cNvSpPr/>
            <p:nvPr userDrawn="1"/>
          </p:nvSpPr>
          <p:spPr>
            <a:xfrm>
              <a:off x="11874291" y="9445416"/>
              <a:ext cx="375068" cy="375068"/>
            </a:xfrm>
            <a:prstGeom prst="roundRect">
              <a:avLst/>
            </a:prstGeom>
            <a:grp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sp>
        <p:nvSpPr>
          <p:cNvPr id="28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2412085" y="3638932"/>
            <a:ext cx="4319839" cy="6925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Рисунок 13"/>
          <p:cNvSpPr>
            <a:spLocks noGrp="1"/>
          </p:cNvSpPr>
          <p:nvPr>
            <p:ph type="pic" sz="quarter" idx="10"/>
          </p:nvPr>
        </p:nvSpPr>
        <p:spPr>
          <a:xfrm>
            <a:off x="2682902" y="-8822055"/>
            <a:ext cx="3780611" cy="11430914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31" name="Полилиния 30">
            <a:hlinkClick r:id="" action="ppaction://noaction" highlightClick="1"/>
          </p:cNvPr>
          <p:cNvSpPr/>
          <p:nvPr userDrawn="1"/>
        </p:nvSpPr>
        <p:spPr>
          <a:xfrm>
            <a:off x="4086875" y="4466570"/>
            <a:ext cx="970255" cy="270397"/>
          </a:xfrm>
          <a:custGeom>
            <a:avLst/>
            <a:gdLst>
              <a:gd name="connsiteX0" fmla="*/ 359569 w 2559383"/>
              <a:gd name="connsiteY0" fmla="*/ 0 h 719138"/>
              <a:gd name="connsiteX1" fmla="*/ 364324 w 2559383"/>
              <a:gd name="connsiteY1" fmla="*/ 479 h 719138"/>
              <a:gd name="connsiteX2" fmla="*/ 364324 w 2559383"/>
              <a:gd name="connsiteY2" fmla="*/ 0 h 719138"/>
              <a:gd name="connsiteX3" fmla="*/ 2185911 w 2559383"/>
              <a:gd name="connsiteY3" fmla="*/ 0 h 719138"/>
              <a:gd name="connsiteX4" fmla="*/ 2185911 w 2559383"/>
              <a:gd name="connsiteY4" fmla="*/ 1402 h 719138"/>
              <a:gd name="connsiteX5" fmla="*/ 2199814 w 2559383"/>
              <a:gd name="connsiteY5" fmla="*/ 0 h 719138"/>
              <a:gd name="connsiteX6" fmla="*/ 2559383 w 2559383"/>
              <a:gd name="connsiteY6" fmla="*/ 359569 h 719138"/>
              <a:gd name="connsiteX7" fmla="*/ 2199814 w 2559383"/>
              <a:gd name="connsiteY7" fmla="*/ 719138 h 719138"/>
              <a:gd name="connsiteX8" fmla="*/ 2185911 w 2559383"/>
              <a:gd name="connsiteY8" fmla="*/ 717736 h 719138"/>
              <a:gd name="connsiteX9" fmla="*/ 2185911 w 2559383"/>
              <a:gd name="connsiteY9" fmla="*/ 719138 h 719138"/>
              <a:gd name="connsiteX10" fmla="*/ 364324 w 2559383"/>
              <a:gd name="connsiteY10" fmla="*/ 719138 h 719138"/>
              <a:gd name="connsiteX11" fmla="*/ 364324 w 2559383"/>
              <a:gd name="connsiteY11" fmla="*/ 718659 h 719138"/>
              <a:gd name="connsiteX12" fmla="*/ 359569 w 2559383"/>
              <a:gd name="connsiteY12" fmla="*/ 719138 h 719138"/>
              <a:gd name="connsiteX13" fmla="*/ 0 w 2559383"/>
              <a:gd name="connsiteY13" fmla="*/ 359569 h 719138"/>
              <a:gd name="connsiteX14" fmla="*/ 359569 w 2559383"/>
              <a:gd name="connsiteY14" fmla="*/ 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383" h="719138">
                <a:moveTo>
                  <a:pt x="359569" y="0"/>
                </a:moveTo>
                <a:lnTo>
                  <a:pt x="364324" y="479"/>
                </a:lnTo>
                <a:lnTo>
                  <a:pt x="364324" y="0"/>
                </a:lnTo>
                <a:lnTo>
                  <a:pt x="2185911" y="0"/>
                </a:lnTo>
                <a:lnTo>
                  <a:pt x="2185911" y="1402"/>
                </a:lnTo>
                <a:lnTo>
                  <a:pt x="2199814" y="0"/>
                </a:lnTo>
                <a:cubicBezTo>
                  <a:pt x="2398398" y="0"/>
                  <a:pt x="2559383" y="160985"/>
                  <a:pt x="2559383" y="359569"/>
                </a:cubicBezTo>
                <a:cubicBezTo>
                  <a:pt x="2559383" y="558153"/>
                  <a:pt x="2398398" y="719138"/>
                  <a:pt x="2199814" y="719138"/>
                </a:cubicBezTo>
                <a:lnTo>
                  <a:pt x="2185911" y="717736"/>
                </a:lnTo>
                <a:lnTo>
                  <a:pt x="2185911" y="719138"/>
                </a:lnTo>
                <a:lnTo>
                  <a:pt x="364324" y="719138"/>
                </a:lnTo>
                <a:lnTo>
                  <a:pt x="364324" y="718659"/>
                </a:lnTo>
                <a:lnTo>
                  <a:pt x="359569" y="719138"/>
                </a:lnTo>
                <a:cubicBezTo>
                  <a:pt x="160985" y="719138"/>
                  <a:pt x="0" y="558153"/>
                  <a:pt x="0" y="359569"/>
                </a:cubicBezTo>
                <a:cubicBezTo>
                  <a:pt x="0" y="160985"/>
                  <a:pt x="160985" y="0"/>
                  <a:pt x="3595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7" b="0">
                <a:solidFill>
                  <a:schemeClr val="bg1"/>
                </a:solidFill>
                <a:latin typeface="+mj-lt"/>
              </a:rPr>
              <a:t>See Project</a:t>
            </a:r>
          </a:p>
        </p:txBody>
      </p:sp>
      <p:sp>
        <p:nvSpPr>
          <p:cNvPr id="1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93911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олилиния 14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32" name="Скругленный прямоугольник 31"/>
          <p:cNvSpPr/>
          <p:nvPr userDrawn="1"/>
        </p:nvSpPr>
        <p:spPr>
          <a:xfrm>
            <a:off x="5227876" y="2790476"/>
            <a:ext cx="454371" cy="27099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9" name="Скругленный прямоугольник 38"/>
          <p:cNvSpPr/>
          <p:nvPr userDrawn="1"/>
        </p:nvSpPr>
        <p:spPr>
          <a:xfrm>
            <a:off x="5227876" y="2580368"/>
            <a:ext cx="454371" cy="27099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>
            <a:off x="4667282" y="2170895"/>
            <a:ext cx="454371" cy="27099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1" name="Полилиния 40"/>
          <p:cNvSpPr/>
          <p:nvPr userDrawn="1"/>
        </p:nvSpPr>
        <p:spPr>
          <a:xfrm>
            <a:off x="800615" y="2189398"/>
            <a:ext cx="4860271" cy="4331714"/>
          </a:xfrm>
          <a:custGeom>
            <a:avLst/>
            <a:gdLst>
              <a:gd name="connsiteX0" fmla="*/ 511175 w 12820651"/>
              <a:gd name="connsiteY0" fmla="*/ 0 h 11520489"/>
              <a:gd name="connsiteX1" fmla="*/ 12317413 w 12820651"/>
              <a:gd name="connsiteY1" fmla="*/ 0 h 11520489"/>
              <a:gd name="connsiteX2" fmla="*/ 12322175 w 12820651"/>
              <a:gd name="connsiteY2" fmla="*/ 0 h 11520489"/>
              <a:gd name="connsiteX3" fmla="*/ 12322175 w 12820651"/>
              <a:gd name="connsiteY3" fmla="*/ 480 h 11520489"/>
              <a:gd name="connsiteX4" fmla="*/ 12418833 w 12820651"/>
              <a:gd name="connsiteY4" fmla="*/ 10224 h 11520489"/>
              <a:gd name="connsiteX5" fmla="*/ 12820651 w 12820651"/>
              <a:gd name="connsiteY5" fmla="*/ 503238 h 11520489"/>
              <a:gd name="connsiteX6" fmla="*/ 12818549 w 12820651"/>
              <a:gd name="connsiteY6" fmla="*/ 527051 h 11520489"/>
              <a:gd name="connsiteX7" fmla="*/ 12820651 w 12820651"/>
              <a:gd name="connsiteY7" fmla="*/ 527051 h 11520489"/>
              <a:gd name="connsiteX8" fmla="*/ 12820651 w 12820651"/>
              <a:gd name="connsiteY8" fmla="*/ 11520489 h 11520489"/>
              <a:gd name="connsiteX9" fmla="*/ 0 w 12820651"/>
              <a:gd name="connsiteY9" fmla="*/ 11520489 h 11520489"/>
              <a:gd name="connsiteX10" fmla="*/ 0 w 12820651"/>
              <a:gd name="connsiteY10" fmla="*/ 527051 h 11520489"/>
              <a:gd name="connsiteX11" fmla="*/ 2401 w 12820651"/>
              <a:gd name="connsiteY11" fmla="*/ 527051 h 11520489"/>
              <a:gd name="connsiteX12" fmla="*/ 0 w 12820651"/>
              <a:gd name="connsiteY12" fmla="*/ 503239 h 11520489"/>
              <a:gd name="connsiteX13" fmla="*/ 503238 w 12820651"/>
              <a:gd name="connsiteY13" fmla="*/ 1 h 11520489"/>
              <a:gd name="connsiteX14" fmla="*/ 511175 w 12820651"/>
              <a:gd name="connsiteY14" fmla="*/ 801 h 1152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20651" h="11520489">
                <a:moveTo>
                  <a:pt x="511175" y="0"/>
                </a:moveTo>
                <a:lnTo>
                  <a:pt x="12317413" y="0"/>
                </a:lnTo>
                <a:lnTo>
                  <a:pt x="12322175" y="0"/>
                </a:lnTo>
                <a:lnTo>
                  <a:pt x="12322175" y="480"/>
                </a:lnTo>
                <a:lnTo>
                  <a:pt x="12418833" y="10224"/>
                </a:lnTo>
                <a:cubicBezTo>
                  <a:pt x="12648149" y="57149"/>
                  <a:pt x="12820651" y="260049"/>
                  <a:pt x="12820651" y="503238"/>
                </a:cubicBezTo>
                <a:lnTo>
                  <a:pt x="12818549" y="527051"/>
                </a:lnTo>
                <a:lnTo>
                  <a:pt x="12820651" y="527051"/>
                </a:lnTo>
                <a:lnTo>
                  <a:pt x="12820651" y="11520489"/>
                </a:lnTo>
                <a:lnTo>
                  <a:pt x="0" y="11520489"/>
                </a:lnTo>
                <a:lnTo>
                  <a:pt x="0" y="527051"/>
                </a:lnTo>
                <a:lnTo>
                  <a:pt x="2401" y="527051"/>
                </a:lnTo>
                <a:lnTo>
                  <a:pt x="0" y="503239"/>
                </a:lnTo>
                <a:cubicBezTo>
                  <a:pt x="0" y="225308"/>
                  <a:pt x="225308" y="1"/>
                  <a:pt x="503238" y="1"/>
                </a:cubicBezTo>
                <a:lnTo>
                  <a:pt x="511175" y="801"/>
                </a:lnTo>
                <a:close/>
              </a:path>
            </a:pathLst>
          </a:custGeom>
          <a:solidFill>
            <a:schemeClr val="tx1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40000">
                  <a:schemeClr val="bg1">
                    <a:lumMod val="75000"/>
                  </a:schemeClr>
                </a:gs>
                <a:gs pos="62000">
                  <a:schemeClr val="tx1">
                    <a:lumMod val="75000"/>
                    <a:lumOff val="25000"/>
                  </a:schemeClr>
                </a:gs>
                <a:gs pos="69000">
                  <a:schemeClr val="tx1">
                    <a:lumMod val="50000"/>
                    <a:lumOff val="50000"/>
                  </a:schemeClr>
                </a:gs>
                <a:gs pos="83000">
                  <a:schemeClr val="bg1">
                    <a:lumMod val="8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5" name="Овал 44"/>
          <p:cNvSpPr/>
          <p:nvPr userDrawn="1"/>
        </p:nvSpPr>
        <p:spPr>
          <a:xfrm>
            <a:off x="6524098" y="1053953"/>
            <a:ext cx="67358" cy="66807"/>
          </a:xfrm>
          <a:prstGeom prst="ellipse">
            <a:avLst/>
          </a:prstGeom>
          <a:solidFill>
            <a:schemeClr val="bg1"/>
          </a:solidFill>
          <a:ln w="76200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42" name="Рисунок 13"/>
          <p:cNvSpPr>
            <a:spLocks noGrp="1"/>
          </p:cNvSpPr>
          <p:nvPr>
            <p:ph type="pic" sz="quarter" idx="39"/>
          </p:nvPr>
        </p:nvSpPr>
        <p:spPr>
          <a:xfrm>
            <a:off x="1341046" y="2723031"/>
            <a:ext cx="3780611" cy="3816587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46" name="Овал 45"/>
          <p:cNvSpPr/>
          <p:nvPr userDrawn="1"/>
        </p:nvSpPr>
        <p:spPr>
          <a:xfrm>
            <a:off x="6537025" y="1073652"/>
            <a:ext cx="34572" cy="342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6477405" y="1163784"/>
            <a:ext cx="135226" cy="207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6477405" y="1582808"/>
            <a:ext cx="135226" cy="207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6477405" y="1966467"/>
            <a:ext cx="135226" cy="207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6501371" y="542409"/>
            <a:ext cx="1848961" cy="3789088"/>
          </a:xfrm>
          <a:prstGeom prst="roundRect">
            <a:avLst/>
          </a:prstGeom>
          <a:solidFill>
            <a:schemeClr val="tx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8" name="Рисунок 13"/>
          <p:cNvSpPr>
            <a:spLocks noGrp="1"/>
          </p:cNvSpPr>
          <p:nvPr>
            <p:ph type="pic" sz="quarter" idx="10"/>
          </p:nvPr>
        </p:nvSpPr>
        <p:spPr>
          <a:xfrm>
            <a:off x="6604966" y="1017719"/>
            <a:ext cx="1625660" cy="2871324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25" name="Овал 24"/>
          <p:cNvSpPr/>
          <p:nvPr userDrawn="1"/>
        </p:nvSpPr>
        <p:spPr>
          <a:xfrm>
            <a:off x="7272052" y="3959984"/>
            <a:ext cx="307598" cy="305087"/>
          </a:xfrm>
          <a:prstGeom prst="ellipse">
            <a:avLst/>
          </a:prstGeom>
          <a:noFill/>
          <a:ln w="15875">
            <a:gradFill flip="none" rotWithShape="1">
              <a:gsLst>
                <a:gs pos="320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95000"/>
                  </a:schemeClr>
                </a:gs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2" name="Скругленный прямоугольник 11"/>
          <p:cNvSpPr/>
          <p:nvPr userDrawn="1"/>
        </p:nvSpPr>
        <p:spPr>
          <a:xfrm>
            <a:off x="7190326" y="778485"/>
            <a:ext cx="471044" cy="3428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6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800615" y="513267"/>
            <a:ext cx="3771389" cy="39664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67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800614" y="1225383"/>
            <a:ext cx="3771389" cy="73307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68" name="Shape 427"/>
          <p:cNvSpPr>
            <a:spLocks noGrp="1"/>
          </p:cNvSpPr>
          <p:nvPr>
            <p:ph type="body" sz="quarter" idx="51" hasCustomPrompt="1"/>
          </p:nvPr>
        </p:nvSpPr>
        <p:spPr>
          <a:xfrm>
            <a:off x="800614" y="965282"/>
            <a:ext cx="3771389" cy="225935"/>
          </a:xfrm>
          <a:prstGeom prst="rect">
            <a:avLst/>
          </a:prstGeom>
        </p:spPr>
        <p:txBody>
          <a:bodyPr lIns="0" rIns="0" bIns="0" anchor="b" anchorCtr="0">
            <a:no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70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6507105" y="4466577"/>
            <a:ext cx="1845133" cy="30356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grpSp>
        <p:nvGrpSpPr>
          <p:cNvPr id="37" name="Группа 36"/>
          <p:cNvGrpSpPr/>
          <p:nvPr userDrawn="1"/>
        </p:nvGrpSpPr>
        <p:grpSpPr>
          <a:xfrm flipH="1">
            <a:off x="7417795" y="678847"/>
            <a:ext cx="17612" cy="17191"/>
            <a:chOff x="13422299" y="954496"/>
            <a:chExt cx="127026" cy="125005"/>
          </a:xfrm>
        </p:grpSpPr>
        <p:sp>
          <p:nvSpPr>
            <p:cNvPr id="43" name="Овал 42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44" name="Овал 43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grpSp>
        <p:nvGrpSpPr>
          <p:cNvPr id="49" name="Группа 48"/>
          <p:cNvGrpSpPr/>
          <p:nvPr userDrawn="1"/>
        </p:nvGrpSpPr>
        <p:grpSpPr>
          <a:xfrm>
            <a:off x="3208644" y="2453382"/>
            <a:ext cx="48155" cy="47002"/>
            <a:chOff x="13422299" y="954496"/>
            <a:chExt cx="127026" cy="125005"/>
          </a:xfrm>
        </p:grpSpPr>
        <p:sp>
          <p:nvSpPr>
            <p:cNvPr id="51" name="Овал 50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2" name="Овал 51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grpSp>
        <p:nvGrpSpPr>
          <p:cNvPr id="53" name="Группа 52"/>
          <p:cNvGrpSpPr/>
          <p:nvPr userDrawn="1"/>
        </p:nvGrpSpPr>
        <p:grpSpPr>
          <a:xfrm flipH="1">
            <a:off x="7044535" y="787033"/>
            <a:ext cx="17612" cy="17191"/>
            <a:chOff x="13422299" y="954496"/>
            <a:chExt cx="127026" cy="125005"/>
          </a:xfrm>
        </p:grpSpPr>
        <p:sp>
          <p:nvSpPr>
            <p:cNvPr id="54" name="Овал 53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5" name="Овал 54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sp>
        <p:nvSpPr>
          <p:cNvPr id="3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5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4921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 20"/>
          <p:cNvSpPr/>
          <p:nvPr userDrawn="1"/>
        </p:nvSpPr>
        <p:spPr bwMode="auto">
          <a:xfrm>
            <a:off x="0" y="-7161"/>
            <a:ext cx="9144000" cy="5150663"/>
          </a:xfrm>
          <a:custGeom>
            <a:avLst/>
            <a:gdLst>
              <a:gd name="connsiteX0" fmla="*/ 6740969 w 12192000"/>
              <a:gd name="connsiteY0" fmla="*/ 0 h 6867550"/>
              <a:gd name="connsiteX1" fmla="*/ 12192000 w 12192000"/>
              <a:gd name="connsiteY1" fmla="*/ 0 h 6867550"/>
              <a:gd name="connsiteX2" fmla="*/ 12192000 w 12192000"/>
              <a:gd name="connsiteY2" fmla="*/ 1584319 h 6867550"/>
              <a:gd name="connsiteX3" fmla="*/ 6898158 w 12192000"/>
              <a:gd name="connsiteY3" fmla="*/ 6867550 h 6867550"/>
              <a:gd name="connsiteX4" fmla="*/ 0 w 12192000"/>
              <a:gd name="connsiteY4" fmla="*/ 6867550 h 6867550"/>
              <a:gd name="connsiteX5" fmla="*/ 0 w 12192000"/>
              <a:gd name="connsiteY5" fmla="*/ 6727455 h 686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7550">
                <a:moveTo>
                  <a:pt x="6740969" y="0"/>
                </a:moveTo>
                <a:lnTo>
                  <a:pt x="12192000" y="0"/>
                </a:lnTo>
                <a:lnTo>
                  <a:pt x="12192000" y="1584319"/>
                </a:lnTo>
                <a:lnTo>
                  <a:pt x="6898158" y="6867550"/>
                </a:lnTo>
                <a:lnTo>
                  <a:pt x="0" y="6867550"/>
                </a:lnTo>
                <a:lnTo>
                  <a:pt x="0" y="67274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5172617" y="1296474"/>
            <a:ext cx="144983" cy="2220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5172617" y="1715498"/>
            <a:ext cx="144983" cy="2220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5172617" y="2099157"/>
            <a:ext cx="144983" cy="2220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5201500" y="675097"/>
            <a:ext cx="1982384" cy="4062512"/>
          </a:xfrm>
          <a:prstGeom prst="roundRect">
            <a:avLst/>
          </a:prstGeom>
          <a:solidFill>
            <a:schemeClr val="tx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2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803291" y="2301055"/>
            <a:ext cx="3228279" cy="3754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803983" y="2752292"/>
            <a:ext cx="3227588" cy="1747893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Рисунок 13"/>
          <p:cNvSpPr>
            <a:spLocks noGrp="1"/>
          </p:cNvSpPr>
          <p:nvPr>
            <p:ph type="pic" sz="quarter" idx="10"/>
          </p:nvPr>
        </p:nvSpPr>
        <p:spPr>
          <a:xfrm>
            <a:off x="5311686" y="1150410"/>
            <a:ext cx="1742969" cy="3078521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25" name="Овал 24"/>
          <p:cNvSpPr/>
          <p:nvPr userDrawn="1"/>
        </p:nvSpPr>
        <p:spPr>
          <a:xfrm>
            <a:off x="6027798" y="4319717"/>
            <a:ext cx="329795" cy="327102"/>
          </a:xfrm>
          <a:prstGeom prst="ellipse">
            <a:avLst/>
          </a:prstGeom>
          <a:noFill/>
          <a:ln w="15875">
            <a:gradFill flip="none" rotWithShape="1">
              <a:gsLst>
                <a:gs pos="320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95000"/>
                  </a:schemeClr>
                </a:gs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9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5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1171" y="1086069"/>
            <a:ext cx="3240285" cy="107968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8" name="Текст 16"/>
          <p:cNvSpPr txBox="1">
            <a:spLocks/>
          </p:cNvSpPr>
          <p:nvPr userDrawn="1"/>
        </p:nvSpPr>
        <p:spPr>
          <a:xfrm>
            <a:off x="273578" y="3790325"/>
            <a:ext cx="161275" cy="844323"/>
          </a:xfrm>
          <a:prstGeom prst="rect">
            <a:avLst/>
          </a:prstGeom>
        </p:spPr>
        <p:txBody>
          <a:bodyPr vert="vert270" lIns="0" tIns="0" rIns="0" bIns="0" numCol="1" rtlCol="0" anchor="t">
            <a:normAutofit/>
          </a:bodyPr>
          <a:lstStyle>
            <a:lvl1pPr marL="0" indent="0" algn="l" defTabSz="892175" rtl="0" eaLnBrk="1" latinLnBrk="0" hangingPunct="1">
              <a:lnSpc>
                <a:spcPct val="150000"/>
              </a:lnSpc>
              <a:spcBef>
                <a:spcPts val="1978"/>
              </a:spcBef>
              <a:buSzPct val="100000"/>
              <a:buFontTx/>
              <a:buNone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892175" rtl="0" eaLnBrk="1" latinLnBrk="0" hangingPunct="1">
              <a:lnSpc>
                <a:spcPct val="90000"/>
              </a:lnSpc>
              <a:spcBef>
                <a:spcPts val="989"/>
              </a:spcBef>
              <a:buSzPct val="100000"/>
              <a:buFontTx/>
              <a:buNone/>
              <a:defRPr sz="2400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892175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20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809049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32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809049" rtl="0" eaLnBrk="1" latinLnBrk="0" hangingPunct="1">
              <a:lnSpc>
                <a:spcPct val="150000"/>
              </a:lnSpc>
              <a:spcBef>
                <a:spcPts val="989"/>
              </a:spcBef>
              <a:buSzPct val="100000"/>
              <a:buFontTx/>
              <a:buNone/>
              <a:defRPr sz="24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Tx/>
              <a:buNone/>
              <a:defRPr sz="16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Tx/>
              <a:buNone/>
              <a:defRPr sz="1600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809049" rtl="0" eaLnBrk="1" fontAlgn="auto" latinLnBrk="0" hangingPunct="1">
              <a:lnSpc>
                <a:spcPct val="90000"/>
              </a:lnSpc>
              <a:spcBef>
                <a:spcPts val="989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7188" indent="0" algn="l" defTabSz="1809049" rtl="0" eaLnBrk="1" latinLnBrk="0" hangingPunct="1">
              <a:lnSpc>
                <a:spcPct val="90000"/>
              </a:lnSpc>
              <a:spcBef>
                <a:spcPts val="989"/>
              </a:spcBef>
              <a:buFont typeface="Arial" panose="020B0604020202020204" pitchFamily="34" charset="0"/>
              <a:buNone/>
              <a:defRPr sz="35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 algn="r">
              <a:lnSpc>
                <a:spcPct val="100000"/>
              </a:lnSpc>
            </a:pPr>
            <a:r>
              <a:rPr lang="en-US" sz="602" baseline="0">
                <a:solidFill>
                  <a:schemeClr val="bg1">
                    <a:alpha val="30000"/>
                  </a:schemeClr>
                </a:solidFill>
                <a:latin typeface="+mn-lt"/>
              </a:rPr>
              <a:t>  </a:t>
            </a:r>
            <a:r>
              <a:rPr lang="en-US" sz="451" b="1">
                <a:solidFill>
                  <a:schemeClr val="bg1">
                    <a:alpha val="30000"/>
                  </a:schemeClr>
                </a:solidFill>
                <a:latin typeface="+mn-lt"/>
              </a:rPr>
              <a:t>CLICK TO DISCOVER</a:t>
            </a:r>
          </a:p>
          <a:p>
            <a:pPr lvl="7" algn="r"/>
            <a:endParaRPr lang="en-US" sz="602">
              <a:solidFill>
                <a:schemeClr val="bg1">
                  <a:alpha val="30000"/>
                </a:schemeClr>
              </a:solidFill>
              <a:latin typeface="+mn-lt"/>
            </a:endParaRPr>
          </a:p>
        </p:txBody>
      </p:sp>
      <p:sp>
        <p:nvSpPr>
          <p:cNvPr id="4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 userDrawn="1"/>
        </p:nvSpPr>
        <p:spPr>
          <a:xfrm>
            <a:off x="5956921" y="957009"/>
            <a:ext cx="471044" cy="3428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grpSp>
        <p:nvGrpSpPr>
          <p:cNvPr id="29" name="Группа 28"/>
          <p:cNvGrpSpPr/>
          <p:nvPr userDrawn="1"/>
        </p:nvGrpSpPr>
        <p:grpSpPr>
          <a:xfrm flipH="1">
            <a:off x="6184387" y="857371"/>
            <a:ext cx="17612" cy="17191"/>
            <a:chOff x="13422299" y="954496"/>
            <a:chExt cx="127026" cy="125005"/>
          </a:xfrm>
        </p:grpSpPr>
        <p:sp>
          <p:nvSpPr>
            <p:cNvPr id="33" name="Овал 32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34" name="Овал 33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grpSp>
        <p:nvGrpSpPr>
          <p:cNvPr id="42" name="Группа 41"/>
          <p:cNvGrpSpPr/>
          <p:nvPr userDrawn="1"/>
        </p:nvGrpSpPr>
        <p:grpSpPr>
          <a:xfrm flipH="1">
            <a:off x="5811127" y="965557"/>
            <a:ext cx="17612" cy="17191"/>
            <a:chOff x="13422299" y="954496"/>
            <a:chExt cx="127026" cy="125005"/>
          </a:xfrm>
        </p:grpSpPr>
        <p:sp>
          <p:nvSpPr>
            <p:cNvPr id="43" name="Овал 42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44" name="Овал 43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sp>
        <p:nvSpPr>
          <p:cNvPr id="2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2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16674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олилиния 43"/>
          <p:cNvSpPr/>
          <p:nvPr userDrawn="1"/>
        </p:nvSpPr>
        <p:spPr bwMode="auto">
          <a:xfrm>
            <a:off x="2412209" y="0"/>
            <a:ext cx="6731794" cy="5143500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1393053" y="1296474"/>
            <a:ext cx="144983" cy="2220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1393053" y="1715498"/>
            <a:ext cx="144983" cy="2220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1393053" y="2099157"/>
            <a:ext cx="144983" cy="2220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1421935" y="675097"/>
            <a:ext cx="1982384" cy="4062512"/>
          </a:xfrm>
          <a:prstGeom prst="roundRect">
            <a:avLst/>
          </a:prstGeom>
          <a:solidFill>
            <a:schemeClr val="tx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2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4031570" y="2301055"/>
            <a:ext cx="1620090" cy="3754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4031569" y="2745035"/>
            <a:ext cx="1620090" cy="1747893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Рисунок 13"/>
          <p:cNvSpPr>
            <a:spLocks noGrp="1"/>
          </p:cNvSpPr>
          <p:nvPr>
            <p:ph type="pic" sz="quarter" idx="10"/>
          </p:nvPr>
        </p:nvSpPr>
        <p:spPr>
          <a:xfrm>
            <a:off x="1541646" y="1150410"/>
            <a:ext cx="1742969" cy="3078521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25" name="Овал 24"/>
          <p:cNvSpPr/>
          <p:nvPr userDrawn="1"/>
        </p:nvSpPr>
        <p:spPr>
          <a:xfrm>
            <a:off x="2248233" y="4319717"/>
            <a:ext cx="329795" cy="327102"/>
          </a:xfrm>
          <a:prstGeom prst="ellipse">
            <a:avLst/>
          </a:prstGeom>
          <a:noFill/>
          <a:ln w="15875">
            <a:gradFill flip="none" rotWithShape="1">
              <a:gsLst>
                <a:gs pos="320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95000"/>
                  </a:schemeClr>
                </a:gs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0" name="Shape 427"/>
          <p:cNvSpPr>
            <a:spLocks noGrp="1"/>
          </p:cNvSpPr>
          <p:nvPr>
            <p:ph type="body" sz="quarter" idx="39" hasCustomPrompt="1"/>
          </p:nvPr>
        </p:nvSpPr>
        <p:spPr>
          <a:xfrm>
            <a:off x="6192692" y="2301055"/>
            <a:ext cx="1620090" cy="3754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6192692" y="2745035"/>
            <a:ext cx="1620090" cy="1747893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4031459" y="1086069"/>
            <a:ext cx="3781325" cy="107968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50000"/>
              </a:lnSpc>
              <a:defRPr sz="1800" b="1" spc="-34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>
            <a:off x="2176687" y="966276"/>
            <a:ext cx="471044" cy="3428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grpSp>
        <p:nvGrpSpPr>
          <p:cNvPr id="41" name="Группа 40"/>
          <p:cNvGrpSpPr/>
          <p:nvPr userDrawn="1"/>
        </p:nvGrpSpPr>
        <p:grpSpPr>
          <a:xfrm flipH="1">
            <a:off x="2404153" y="866639"/>
            <a:ext cx="17612" cy="17191"/>
            <a:chOff x="13422299" y="954496"/>
            <a:chExt cx="127026" cy="125005"/>
          </a:xfrm>
        </p:grpSpPr>
        <p:sp>
          <p:nvSpPr>
            <p:cNvPr id="42" name="Овал 41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45" name="Овал 44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grpSp>
        <p:nvGrpSpPr>
          <p:cNvPr id="46" name="Группа 45"/>
          <p:cNvGrpSpPr/>
          <p:nvPr userDrawn="1"/>
        </p:nvGrpSpPr>
        <p:grpSpPr>
          <a:xfrm flipH="1">
            <a:off x="2030893" y="974825"/>
            <a:ext cx="17612" cy="17191"/>
            <a:chOff x="13422299" y="954496"/>
            <a:chExt cx="127026" cy="125005"/>
          </a:xfrm>
        </p:grpSpPr>
        <p:sp>
          <p:nvSpPr>
            <p:cNvPr id="47" name="Овал 46"/>
            <p:cNvSpPr/>
            <p:nvPr userDrawn="1"/>
          </p:nvSpPr>
          <p:spPr>
            <a:xfrm>
              <a:off x="13422301" y="954496"/>
              <a:ext cx="127023" cy="12500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0" name="Овал 49"/>
            <p:cNvSpPr/>
            <p:nvPr userDrawn="1"/>
          </p:nvSpPr>
          <p:spPr>
            <a:xfrm>
              <a:off x="13422299" y="954497"/>
              <a:ext cx="127026" cy="125004"/>
            </a:xfrm>
            <a:prstGeom prst="ellipse">
              <a:avLst/>
            </a:prstGeom>
            <a:solidFill>
              <a:srgbClr val="00206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</p:grpSp>
      <p:sp>
        <p:nvSpPr>
          <p:cNvPr id="27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55050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олилиния 63"/>
          <p:cNvSpPr/>
          <p:nvPr userDrawn="1"/>
        </p:nvSpPr>
        <p:spPr bwMode="auto">
          <a:xfrm>
            <a:off x="2428709" y="-1"/>
            <a:ext cx="6715291" cy="5143501"/>
          </a:xfrm>
          <a:custGeom>
            <a:avLst/>
            <a:gdLst>
              <a:gd name="connsiteX0" fmla="*/ 6869416 w 8975725"/>
              <a:gd name="connsiteY0" fmla="*/ 0 h 6858000"/>
              <a:gd name="connsiteX1" fmla="*/ 8975725 w 8975725"/>
              <a:gd name="connsiteY1" fmla="*/ 0 h 6858000"/>
              <a:gd name="connsiteX2" fmla="*/ 8975725 w 8975725"/>
              <a:gd name="connsiteY2" fmla="*/ 6858000 h 6858000"/>
              <a:gd name="connsiteX3" fmla="*/ 0 w 8975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5725" h="6858000">
                <a:moveTo>
                  <a:pt x="6869416" y="0"/>
                </a:moveTo>
                <a:lnTo>
                  <a:pt x="8975725" y="0"/>
                </a:lnTo>
                <a:lnTo>
                  <a:pt x="89757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pSp>
        <p:nvGrpSpPr>
          <p:cNvPr id="103" name="Группа 102"/>
          <p:cNvGrpSpPr/>
          <p:nvPr userDrawn="1"/>
        </p:nvGrpSpPr>
        <p:grpSpPr>
          <a:xfrm>
            <a:off x="3895334" y="1211049"/>
            <a:ext cx="1342833" cy="2707591"/>
            <a:chOff x="1989262" y="1623867"/>
            <a:chExt cx="1790444" cy="3610121"/>
          </a:xfrm>
        </p:grpSpPr>
        <p:sp>
          <p:nvSpPr>
            <p:cNvPr id="104" name="Скругленный прямоугольник 103"/>
            <p:cNvSpPr/>
            <p:nvPr userDrawn="1"/>
          </p:nvSpPr>
          <p:spPr>
            <a:xfrm>
              <a:off x="2018075" y="1623867"/>
              <a:ext cx="1761631" cy="3610121"/>
            </a:xfrm>
            <a:prstGeom prst="roundRect">
              <a:avLst/>
            </a:prstGeom>
            <a:solidFill>
              <a:schemeClr val="tx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05" name="Скругленный прямоугольник 104"/>
            <p:cNvSpPr/>
            <p:nvPr userDrawn="1"/>
          </p:nvSpPr>
          <p:spPr>
            <a:xfrm>
              <a:off x="1989262" y="2417246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06" name="Скругленный прямоугольник 105"/>
            <p:cNvSpPr/>
            <p:nvPr userDrawn="1"/>
          </p:nvSpPr>
          <p:spPr>
            <a:xfrm>
              <a:off x="1989262" y="2975944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07" name="Скругленный прямоугольник 106"/>
            <p:cNvSpPr/>
            <p:nvPr userDrawn="1"/>
          </p:nvSpPr>
          <p:spPr>
            <a:xfrm>
              <a:off x="1989262" y="2165350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08" name="Овал 107"/>
            <p:cNvSpPr/>
            <p:nvPr userDrawn="1"/>
          </p:nvSpPr>
          <p:spPr>
            <a:xfrm>
              <a:off x="2737044" y="4794285"/>
              <a:ext cx="293070" cy="290677"/>
            </a:xfrm>
            <a:prstGeom prst="ellipse">
              <a:avLst/>
            </a:prstGeom>
            <a:noFill/>
            <a:ln w="15875">
              <a:gradFill flip="none" rotWithShape="1">
                <a:gsLst>
                  <a:gs pos="320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09" name="Скругленный прямоугольник 108"/>
            <p:cNvSpPr/>
            <p:nvPr userDrawn="1"/>
          </p:nvSpPr>
          <p:spPr>
            <a:xfrm>
              <a:off x="2700363" y="1826650"/>
              <a:ext cx="397054" cy="3047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grpSp>
          <p:nvGrpSpPr>
            <p:cNvPr id="110" name="Группа 109"/>
            <p:cNvGrpSpPr/>
            <p:nvPr userDrawn="1"/>
          </p:nvGrpSpPr>
          <p:grpSpPr>
            <a:xfrm>
              <a:off x="2532509" y="1821846"/>
              <a:ext cx="23483" cy="22921"/>
              <a:chOff x="2532509" y="1821846"/>
              <a:chExt cx="23483" cy="22921"/>
            </a:xfrm>
          </p:grpSpPr>
          <p:sp>
            <p:nvSpPr>
              <p:cNvPr id="114" name="Овал 113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115" name="Овал 114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  <p:grpSp>
          <p:nvGrpSpPr>
            <p:cNvPr id="111" name="Группа 110"/>
            <p:cNvGrpSpPr/>
            <p:nvPr userDrawn="1"/>
          </p:nvGrpSpPr>
          <p:grpSpPr>
            <a:xfrm>
              <a:off x="2887149" y="1731786"/>
              <a:ext cx="23483" cy="22921"/>
              <a:chOff x="2532509" y="1821846"/>
              <a:chExt cx="23483" cy="22921"/>
            </a:xfrm>
          </p:grpSpPr>
          <p:sp>
            <p:nvSpPr>
              <p:cNvPr id="112" name="Овал 111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113" name="Овал 112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</p:grpSp>
      <p:grpSp>
        <p:nvGrpSpPr>
          <p:cNvPr id="116" name="Группа 115"/>
          <p:cNvGrpSpPr/>
          <p:nvPr userDrawn="1"/>
        </p:nvGrpSpPr>
        <p:grpSpPr>
          <a:xfrm>
            <a:off x="6331070" y="1213267"/>
            <a:ext cx="1342833" cy="2707591"/>
            <a:chOff x="1989262" y="1623867"/>
            <a:chExt cx="1790444" cy="3610121"/>
          </a:xfrm>
        </p:grpSpPr>
        <p:sp>
          <p:nvSpPr>
            <p:cNvPr id="117" name="Скругленный прямоугольник 116"/>
            <p:cNvSpPr/>
            <p:nvPr userDrawn="1"/>
          </p:nvSpPr>
          <p:spPr>
            <a:xfrm>
              <a:off x="2018075" y="1623867"/>
              <a:ext cx="1761631" cy="3610121"/>
            </a:xfrm>
            <a:prstGeom prst="roundRect">
              <a:avLst/>
            </a:prstGeom>
            <a:solidFill>
              <a:schemeClr val="tx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18" name="Скругленный прямоугольник 117"/>
            <p:cNvSpPr/>
            <p:nvPr userDrawn="1"/>
          </p:nvSpPr>
          <p:spPr>
            <a:xfrm>
              <a:off x="1989262" y="2417246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19" name="Скругленный прямоугольник 118"/>
            <p:cNvSpPr/>
            <p:nvPr userDrawn="1"/>
          </p:nvSpPr>
          <p:spPr>
            <a:xfrm>
              <a:off x="1989262" y="2975944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20" name="Скругленный прямоугольник 119"/>
            <p:cNvSpPr/>
            <p:nvPr userDrawn="1"/>
          </p:nvSpPr>
          <p:spPr>
            <a:xfrm>
              <a:off x="1989262" y="2165350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21" name="Овал 120"/>
            <p:cNvSpPr/>
            <p:nvPr userDrawn="1"/>
          </p:nvSpPr>
          <p:spPr>
            <a:xfrm>
              <a:off x="2737044" y="4794285"/>
              <a:ext cx="293070" cy="290677"/>
            </a:xfrm>
            <a:prstGeom prst="ellipse">
              <a:avLst/>
            </a:prstGeom>
            <a:noFill/>
            <a:ln w="15875">
              <a:gradFill flip="none" rotWithShape="1">
                <a:gsLst>
                  <a:gs pos="320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122" name="Скругленный прямоугольник 121"/>
            <p:cNvSpPr/>
            <p:nvPr userDrawn="1"/>
          </p:nvSpPr>
          <p:spPr>
            <a:xfrm>
              <a:off x="2700363" y="1821846"/>
              <a:ext cx="397054" cy="3047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grpSp>
          <p:nvGrpSpPr>
            <p:cNvPr id="123" name="Группа 122"/>
            <p:cNvGrpSpPr/>
            <p:nvPr userDrawn="1"/>
          </p:nvGrpSpPr>
          <p:grpSpPr>
            <a:xfrm>
              <a:off x="2532509" y="1821846"/>
              <a:ext cx="23483" cy="22921"/>
              <a:chOff x="2532509" y="1821846"/>
              <a:chExt cx="23483" cy="22921"/>
            </a:xfrm>
          </p:grpSpPr>
          <p:sp>
            <p:nvSpPr>
              <p:cNvPr id="127" name="Овал 126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128" name="Овал 127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  <p:grpSp>
          <p:nvGrpSpPr>
            <p:cNvPr id="124" name="Группа 123"/>
            <p:cNvGrpSpPr/>
            <p:nvPr userDrawn="1"/>
          </p:nvGrpSpPr>
          <p:grpSpPr>
            <a:xfrm>
              <a:off x="2887149" y="1731786"/>
              <a:ext cx="23483" cy="22921"/>
              <a:chOff x="2532509" y="1821846"/>
              <a:chExt cx="23483" cy="22921"/>
            </a:xfrm>
          </p:grpSpPr>
          <p:sp>
            <p:nvSpPr>
              <p:cNvPr id="125" name="Овал 124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126" name="Овал 125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</p:grpSp>
      <p:grpSp>
        <p:nvGrpSpPr>
          <p:cNvPr id="20" name="Группа 19"/>
          <p:cNvGrpSpPr/>
          <p:nvPr userDrawn="1"/>
        </p:nvGrpSpPr>
        <p:grpSpPr>
          <a:xfrm>
            <a:off x="1484804" y="1217903"/>
            <a:ext cx="1342833" cy="2707591"/>
            <a:chOff x="1989262" y="1623867"/>
            <a:chExt cx="1790444" cy="3610121"/>
          </a:xfrm>
        </p:grpSpPr>
        <p:sp>
          <p:nvSpPr>
            <p:cNvPr id="71" name="Скругленный прямоугольник 70"/>
            <p:cNvSpPr/>
            <p:nvPr userDrawn="1"/>
          </p:nvSpPr>
          <p:spPr>
            <a:xfrm>
              <a:off x="2018075" y="1623867"/>
              <a:ext cx="1761631" cy="3610121"/>
            </a:xfrm>
            <a:prstGeom prst="roundRect">
              <a:avLst/>
            </a:prstGeom>
            <a:solidFill>
              <a:schemeClr val="tx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68" name="Скругленный прямоугольник 67"/>
            <p:cNvSpPr/>
            <p:nvPr userDrawn="1"/>
          </p:nvSpPr>
          <p:spPr>
            <a:xfrm>
              <a:off x="1989262" y="2417246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69" name="Скругленный прямоугольник 68"/>
            <p:cNvSpPr/>
            <p:nvPr userDrawn="1"/>
          </p:nvSpPr>
          <p:spPr>
            <a:xfrm>
              <a:off x="1989262" y="2975944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70" name="Скругленный прямоугольник 69"/>
            <p:cNvSpPr/>
            <p:nvPr userDrawn="1"/>
          </p:nvSpPr>
          <p:spPr>
            <a:xfrm>
              <a:off x="1989262" y="2165350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72" name="Овал 71"/>
            <p:cNvSpPr/>
            <p:nvPr userDrawn="1"/>
          </p:nvSpPr>
          <p:spPr>
            <a:xfrm>
              <a:off x="2737044" y="4794285"/>
              <a:ext cx="293070" cy="290677"/>
            </a:xfrm>
            <a:prstGeom prst="ellipse">
              <a:avLst/>
            </a:prstGeom>
            <a:noFill/>
            <a:ln w="15875">
              <a:gradFill flip="none" rotWithShape="1">
                <a:gsLst>
                  <a:gs pos="320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73" name="Скругленный прямоугольник 72"/>
            <p:cNvSpPr/>
            <p:nvPr userDrawn="1"/>
          </p:nvSpPr>
          <p:spPr>
            <a:xfrm>
              <a:off x="2700363" y="1817511"/>
              <a:ext cx="397054" cy="3047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grpSp>
          <p:nvGrpSpPr>
            <p:cNvPr id="18" name="Группа 17"/>
            <p:cNvGrpSpPr/>
            <p:nvPr userDrawn="1"/>
          </p:nvGrpSpPr>
          <p:grpSpPr>
            <a:xfrm>
              <a:off x="2532509" y="1821846"/>
              <a:ext cx="23483" cy="22921"/>
              <a:chOff x="2532509" y="1821846"/>
              <a:chExt cx="23483" cy="22921"/>
            </a:xfrm>
          </p:grpSpPr>
          <p:sp>
            <p:nvSpPr>
              <p:cNvPr id="76" name="Овал 75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77" name="Овал 76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  <p:grpSp>
          <p:nvGrpSpPr>
            <p:cNvPr id="100" name="Группа 99"/>
            <p:cNvGrpSpPr/>
            <p:nvPr userDrawn="1"/>
          </p:nvGrpSpPr>
          <p:grpSpPr>
            <a:xfrm>
              <a:off x="2887149" y="1731786"/>
              <a:ext cx="23483" cy="22921"/>
              <a:chOff x="2532509" y="1821846"/>
              <a:chExt cx="23483" cy="22921"/>
            </a:xfrm>
          </p:grpSpPr>
          <p:sp>
            <p:nvSpPr>
              <p:cNvPr id="101" name="Овал 100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102" name="Овал 101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</p:grpSp>
      <p:sp>
        <p:nvSpPr>
          <p:cNvPr id="3" name="Номер слайда 21"/>
          <p:cNvSpPr>
            <a:spLocks noGrp="1"/>
          </p:cNvSpPr>
          <p:nvPr userDrawn="1"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hape 427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127783" y="4033407"/>
            <a:ext cx="2065531" cy="2706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7" name="Текст 7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27782" y="4351203"/>
            <a:ext cx="2065531" cy="394152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8" name="Shape 427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3536986" y="4033407"/>
            <a:ext cx="2065531" cy="2706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9" name="Текст 7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3536985" y="4351203"/>
            <a:ext cx="2065531" cy="394152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" name="Shape 427"/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1331120" y="446681"/>
            <a:ext cx="6481662" cy="58112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5" name="Рисунок 13"/>
          <p:cNvSpPr>
            <a:spLocks noGrp="1"/>
          </p:cNvSpPr>
          <p:nvPr userDrawn="1">
            <p:ph type="pic" sz="quarter" idx="10"/>
          </p:nvPr>
        </p:nvSpPr>
        <p:spPr>
          <a:xfrm>
            <a:off x="1577919" y="1472194"/>
            <a:ext cx="1161658" cy="2051779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36" name="Рисунок 13"/>
          <p:cNvSpPr>
            <a:spLocks noGrp="1"/>
          </p:cNvSpPr>
          <p:nvPr userDrawn="1">
            <p:ph type="pic" sz="quarter" idx="53"/>
          </p:nvPr>
        </p:nvSpPr>
        <p:spPr>
          <a:xfrm>
            <a:off x="3991173" y="1472303"/>
            <a:ext cx="1161658" cy="2051779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49" name="Рисунок 13"/>
          <p:cNvSpPr>
            <a:spLocks noGrp="1"/>
          </p:cNvSpPr>
          <p:nvPr userDrawn="1">
            <p:ph type="pic" sz="quarter" idx="54"/>
          </p:nvPr>
        </p:nvSpPr>
        <p:spPr>
          <a:xfrm>
            <a:off x="6433878" y="1472882"/>
            <a:ext cx="1161658" cy="2051779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58" name="Shape 427"/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5974729" y="4033407"/>
            <a:ext cx="2065531" cy="2706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9" name="Текст 7"/>
          <p:cNvSpPr>
            <a:spLocks noGrp="1"/>
          </p:cNvSpPr>
          <p:nvPr userDrawn="1">
            <p:ph type="body" sz="quarter" idx="56" hasCustomPrompt="1"/>
          </p:nvPr>
        </p:nvSpPr>
        <p:spPr>
          <a:xfrm>
            <a:off x="5974728" y="4351203"/>
            <a:ext cx="2065531" cy="394152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61" name="Прямая соединительная линия 60"/>
          <p:cNvCxnSpPr/>
          <p:nvPr userDrawn="1"/>
        </p:nvCxnSpPr>
        <p:spPr>
          <a:xfrm>
            <a:off x="2929640" y="2571750"/>
            <a:ext cx="863693" cy="0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 userDrawn="1"/>
        </p:nvCxnSpPr>
        <p:spPr>
          <a:xfrm>
            <a:off x="5350182" y="2571750"/>
            <a:ext cx="863693" cy="0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6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69431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олилиния 32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3527949" y="537809"/>
            <a:ext cx="7329929" cy="4170891"/>
            <a:chOff x="4703929" y="717077"/>
            <a:chExt cx="9773238" cy="5561188"/>
          </a:xfrm>
        </p:grpSpPr>
        <p:sp>
          <p:nvSpPr>
            <p:cNvPr id="35" name="Полилиния 34"/>
            <p:cNvSpPr/>
            <p:nvPr userDrawn="1"/>
          </p:nvSpPr>
          <p:spPr>
            <a:xfrm>
              <a:off x="5555970" y="717077"/>
              <a:ext cx="7984744" cy="5414294"/>
            </a:xfrm>
            <a:custGeom>
              <a:avLst/>
              <a:gdLst>
                <a:gd name="connsiteX0" fmla="*/ 593737 w 15796902"/>
                <a:gd name="connsiteY0" fmla="*/ 0 h 10799762"/>
                <a:gd name="connsiteX1" fmla="*/ 2968613 w 15796902"/>
                <a:gd name="connsiteY1" fmla="*/ 0 h 10799762"/>
                <a:gd name="connsiteX2" fmla="*/ 2968615 w 15796902"/>
                <a:gd name="connsiteY2" fmla="*/ 0 h 10799762"/>
                <a:gd name="connsiteX3" fmla="*/ 12828290 w 15796902"/>
                <a:gd name="connsiteY3" fmla="*/ 0 h 10799762"/>
                <a:gd name="connsiteX4" fmla="*/ 14287500 w 15796902"/>
                <a:gd name="connsiteY4" fmla="*/ 0 h 10799762"/>
                <a:gd name="connsiteX5" fmla="*/ 15203166 w 15796902"/>
                <a:gd name="connsiteY5" fmla="*/ 0 h 10799762"/>
                <a:gd name="connsiteX6" fmla="*/ 15796902 w 15796902"/>
                <a:gd name="connsiteY6" fmla="*/ 593737 h 10799762"/>
                <a:gd name="connsiteX7" fmla="*/ 15796902 w 15796902"/>
                <a:gd name="connsiteY7" fmla="*/ 5080012 h 10799762"/>
                <a:gd name="connsiteX8" fmla="*/ 15796902 w 15796902"/>
                <a:gd name="connsiteY8" fmla="*/ 5719750 h 10799762"/>
                <a:gd name="connsiteX9" fmla="*/ 15796902 w 15796902"/>
                <a:gd name="connsiteY9" fmla="*/ 10206025 h 10799762"/>
                <a:gd name="connsiteX10" fmla="*/ 15203166 w 15796902"/>
                <a:gd name="connsiteY10" fmla="*/ 10799762 h 10799762"/>
                <a:gd name="connsiteX11" fmla="*/ 14287500 w 15796902"/>
                <a:gd name="connsiteY11" fmla="*/ 10799762 h 10799762"/>
                <a:gd name="connsiteX12" fmla="*/ 12828290 w 15796902"/>
                <a:gd name="connsiteY12" fmla="*/ 10799762 h 10799762"/>
                <a:gd name="connsiteX13" fmla="*/ 2968613 w 15796902"/>
                <a:gd name="connsiteY13" fmla="*/ 10799762 h 10799762"/>
                <a:gd name="connsiteX14" fmla="*/ 1781175 w 15796902"/>
                <a:gd name="connsiteY14" fmla="*/ 10799762 h 10799762"/>
                <a:gd name="connsiteX15" fmla="*/ 593737 w 15796902"/>
                <a:gd name="connsiteY15" fmla="*/ 10799762 h 10799762"/>
                <a:gd name="connsiteX16" fmla="*/ 0 w 15796902"/>
                <a:gd name="connsiteY16" fmla="*/ 10206025 h 10799762"/>
                <a:gd name="connsiteX17" fmla="*/ 0 w 15796902"/>
                <a:gd name="connsiteY17" fmla="*/ 5719750 h 10799762"/>
                <a:gd name="connsiteX18" fmla="*/ 0 w 15796902"/>
                <a:gd name="connsiteY18" fmla="*/ 5080012 h 10799762"/>
                <a:gd name="connsiteX19" fmla="*/ 0 w 15796902"/>
                <a:gd name="connsiteY19" fmla="*/ 593737 h 10799762"/>
                <a:gd name="connsiteX20" fmla="*/ 593737 w 15796902"/>
                <a:gd name="connsiteY20" fmla="*/ 0 h 1079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96902" h="10799762">
                  <a:moveTo>
                    <a:pt x="593737" y="0"/>
                  </a:moveTo>
                  <a:lnTo>
                    <a:pt x="2968613" y="0"/>
                  </a:lnTo>
                  <a:lnTo>
                    <a:pt x="2968615" y="0"/>
                  </a:lnTo>
                  <a:lnTo>
                    <a:pt x="12828290" y="0"/>
                  </a:lnTo>
                  <a:lnTo>
                    <a:pt x="14287500" y="0"/>
                  </a:lnTo>
                  <a:lnTo>
                    <a:pt x="15203166" y="0"/>
                  </a:lnTo>
                  <a:cubicBezTo>
                    <a:pt x="15531078" y="0"/>
                    <a:pt x="15796902" y="265825"/>
                    <a:pt x="15796902" y="593737"/>
                  </a:cubicBezTo>
                  <a:lnTo>
                    <a:pt x="15796902" y="5080012"/>
                  </a:lnTo>
                  <a:lnTo>
                    <a:pt x="15796902" y="5719750"/>
                  </a:lnTo>
                  <a:lnTo>
                    <a:pt x="15796902" y="10206025"/>
                  </a:lnTo>
                  <a:cubicBezTo>
                    <a:pt x="15796902" y="10533937"/>
                    <a:pt x="15531078" y="10799762"/>
                    <a:pt x="15203166" y="10799762"/>
                  </a:cubicBezTo>
                  <a:lnTo>
                    <a:pt x="14287500" y="10799762"/>
                  </a:lnTo>
                  <a:lnTo>
                    <a:pt x="12828290" y="10799762"/>
                  </a:lnTo>
                  <a:lnTo>
                    <a:pt x="2968613" y="10799762"/>
                  </a:lnTo>
                  <a:lnTo>
                    <a:pt x="1781175" y="10799762"/>
                  </a:lnTo>
                  <a:lnTo>
                    <a:pt x="593737" y="10799762"/>
                  </a:lnTo>
                  <a:cubicBezTo>
                    <a:pt x="265825" y="10799762"/>
                    <a:pt x="0" y="10533937"/>
                    <a:pt x="0" y="10206025"/>
                  </a:cubicBezTo>
                  <a:lnTo>
                    <a:pt x="0" y="5719750"/>
                  </a:lnTo>
                  <a:lnTo>
                    <a:pt x="0" y="5080012"/>
                  </a:lnTo>
                  <a:lnTo>
                    <a:pt x="0" y="593737"/>
                  </a:lnTo>
                  <a:cubicBezTo>
                    <a:pt x="0" y="265825"/>
                    <a:pt x="265825" y="0"/>
                    <a:pt x="59373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37" name="Полилиния 36"/>
            <p:cNvSpPr/>
            <p:nvPr userDrawn="1"/>
          </p:nvSpPr>
          <p:spPr>
            <a:xfrm>
              <a:off x="4703929" y="6202089"/>
              <a:ext cx="9773238" cy="76176"/>
            </a:xfrm>
            <a:custGeom>
              <a:avLst/>
              <a:gdLst>
                <a:gd name="connsiteX0" fmla="*/ 0 w 19335232"/>
                <a:gd name="connsiteY0" fmla="*/ 0 h 333694"/>
                <a:gd name="connsiteX1" fmla="*/ 19335232 w 19335232"/>
                <a:gd name="connsiteY1" fmla="*/ 0 h 333694"/>
                <a:gd name="connsiteX2" fmla="*/ 19322694 w 19335232"/>
                <a:gd name="connsiteY2" fmla="*/ 40390 h 333694"/>
                <a:gd name="connsiteX3" fmla="*/ 18880202 w 19335232"/>
                <a:gd name="connsiteY3" fmla="*/ 333694 h 333694"/>
                <a:gd name="connsiteX4" fmla="*/ 455030 w 19335232"/>
                <a:gd name="connsiteY4" fmla="*/ 333694 h 333694"/>
                <a:gd name="connsiteX5" fmla="*/ 12538 w 19335232"/>
                <a:gd name="connsiteY5" fmla="*/ 40390 h 33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335232" h="333694">
                  <a:moveTo>
                    <a:pt x="0" y="0"/>
                  </a:moveTo>
                  <a:lnTo>
                    <a:pt x="19335232" y="0"/>
                  </a:lnTo>
                  <a:lnTo>
                    <a:pt x="19322694" y="40390"/>
                  </a:lnTo>
                  <a:cubicBezTo>
                    <a:pt x="19249792" y="212753"/>
                    <a:pt x="19079120" y="333694"/>
                    <a:pt x="18880202" y="333694"/>
                  </a:cubicBezTo>
                  <a:lnTo>
                    <a:pt x="455030" y="333694"/>
                  </a:lnTo>
                  <a:cubicBezTo>
                    <a:pt x="256112" y="333694"/>
                    <a:pt x="85441" y="212753"/>
                    <a:pt x="12538" y="40390"/>
                  </a:cubicBezTo>
                  <a:close/>
                </a:path>
              </a:pathLst>
            </a:custGeom>
            <a:gradFill flip="none" rotWithShape="1">
              <a:gsLst>
                <a:gs pos="89000">
                  <a:srgbClr val="828282"/>
                </a:gs>
                <a:gs pos="0">
                  <a:srgbClr val="C5C5C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7" name="Прямоугольник 6"/>
            <p:cNvSpPr/>
            <p:nvPr userDrawn="1"/>
          </p:nvSpPr>
          <p:spPr>
            <a:xfrm>
              <a:off x="4703929" y="6015623"/>
              <a:ext cx="9773238" cy="186467"/>
            </a:xfrm>
            <a:prstGeom prst="rect">
              <a:avLst/>
            </a:prstGeom>
            <a:gradFill flip="none" rotWithShape="1">
              <a:gsLst>
                <a:gs pos="2000">
                  <a:srgbClr val="D5D5D5"/>
                </a:gs>
                <a:gs pos="1000">
                  <a:srgbClr val="F2F2F2"/>
                </a:gs>
                <a:gs pos="0">
                  <a:schemeClr val="tx1">
                    <a:alpha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38" name="Полилиния 37"/>
            <p:cNvSpPr/>
            <p:nvPr userDrawn="1"/>
          </p:nvSpPr>
          <p:spPr>
            <a:xfrm>
              <a:off x="8891012" y="6018701"/>
              <a:ext cx="1351391" cy="106495"/>
            </a:xfrm>
            <a:custGeom>
              <a:avLst/>
              <a:gdLst>
                <a:gd name="connsiteX0" fmla="*/ 0 w 2673572"/>
                <a:gd name="connsiteY0" fmla="*/ 0 h 212424"/>
                <a:gd name="connsiteX1" fmla="*/ 2673572 w 2673572"/>
                <a:gd name="connsiteY1" fmla="*/ 0 h 212424"/>
                <a:gd name="connsiteX2" fmla="*/ 2662629 w 2673572"/>
                <a:gd name="connsiteY2" fmla="*/ 54207 h 212424"/>
                <a:gd name="connsiteX3" fmla="*/ 2423935 w 2673572"/>
                <a:gd name="connsiteY3" fmla="*/ 212424 h 212424"/>
                <a:gd name="connsiteX4" fmla="*/ 249637 w 2673572"/>
                <a:gd name="connsiteY4" fmla="*/ 212424 h 212424"/>
                <a:gd name="connsiteX5" fmla="*/ 10944 w 2673572"/>
                <a:gd name="connsiteY5" fmla="*/ 54207 h 212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73572" h="212424">
                  <a:moveTo>
                    <a:pt x="0" y="0"/>
                  </a:moveTo>
                  <a:lnTo>
                    <a:pt x="2673572" y="0"/>
                  </a:lnTo>
                  <a:lnTo>
                    <a:pt x="2662629" y="54207"/>
                  </a:lnTo>
                  <a:cubicBezTo>
                    <a:pt x="2623302" y="147185"/>
                    <a:pt x="2531237" y="212424"/>
                    <a:pt x="2423935" y="212424"/>
                  </a:cubicBezTo>
                  <a:lnTo>
                    <a:pt x="249637" y="212424"/>
                  </a:lnTo>
                  <a:cubicBezTo>
                    <a:pt x="142335" y="212424"/>
                    <a:pt x="50270" y="147185"/>
                    <a:pt x="10944" y="54207"/>
                  </a:cubicBezTo>
                  <a:close/>
                </a:path>
              </a:pathLst>
            </a:custGeom>
            <a:gradFill>
              <a:gsLst>
                <a:gs pos="88000">
                  <a:srgbClr val="F2F2F2"/>
                </a:gs>
                <a:gs pos="12000">
                  <a:srgbClr val="F2F2F2"/>
                </a:gs>
                <a:gs pos="100000">
                  <a:srgbClr val="828282"/>
                </a:gs>
                <a:gs pos="0">
                  <a:srgbClr val="82828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grpSp>
          <p:nvGrpSpPr>
            <p:cNvPr id="27" name="Группа 26"/>
            <p:cNvGrpSpPr/>
            <p:nvPr userDrawn="1"/>
          </p:nvGrpSpPr>
          <p:grpSpPr>
            <a:xfrm flipH="1">
              <a:off x="9572513" y="890239"/>
              <a:ext cx="23483" cy="22921"/>
              <a:chOff x="13422299" y="954496"/>
              <a:chExt cx="127026" cy="125005"/>
            </a:xfrm>
          </p:grpSpPr>
          <p:sp>
            <p:nvSpPr>
              <p:cNvPr id="30" name="Овал 29"/>
              <p:cNvSpPr/>
              <p:nvPr userDrawn="1"/>
            </p:nvSpPr>
            <p:spPr>
              <a:xfrm>
                <a:off x="13422301" y="954496"/>
                <a:ext cx="127023" cy="125004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34" name="Овал 33"/>
              <p:cNvSpPr/>
              <p:nvPr userDrawn="1"/>
            </p:nvSpPr>
            <p:spPr>
              <a:xfrm>
                <a:off x="13422299" y="954497"/>
                <a:ext cx="127026" cy="125004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</p:grpSp>
      <p:sp>
        <p:nvSpPr>
          <p:cNvPr id="22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794102" y="2064165"/>
            <a:ext cx="2698239" cy="27283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4278" y="2375907"/>
            <a:ext cx="2698064" cy="636755"/>
          </a:xfrm>
        </p:spPr>
        <p:txBody>
          <a:bodyPr anchor="t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6" name="Рисунок 13"/>
          <p:cNvSpPr>
            <a:spLocks noGrp="1"/>
          </p:cNvSpPr>
          <p:nvPr>
            <p:ph type="pic" sz="quarter" idx="39" hasCustomPrompt="1"/>
          </p:nvPr>
        </p:nvSpPr>
        <p:spPr>
          <a:xfrm>
            <a:off x="4359754" y="811788"/>
            <a:ext cx="5606328" cy="3519928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tx1">
                <a:alpha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1769" y="1086070"/>
            <a:ext cx="2700575" cy="80940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0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791591" y="3093111"/>
            <a:ext cx="2698239" cy="27283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791767" y="3412108"/>
            <a:ext cx="2698064" cy="636755"/>
          </a:xfrm>
        </p:spPr>
        <p:txBody>
          <a:bodyPr anchor="t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8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65685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олилиния 32"/>
          <p:cNvSpPr/>
          <p:nvPr userDrawn="1"/>
        </p:nvSpPr>
        <p:spPr bwMode="auto">
          <a:xfrm>
            <a:off x="1" y="0"/>
            <a:ext cx="5168078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2025"/>
          </a:p>
        </p:txBody>
      </p:sp>
      <p:grpSp>
        <p:nvGrpSpPr>
          <p:cNvPr id="61" name="Группа 60"/>
          <p:cNvGrpSpPr/>
          <p:nvPr userDrawn="1"/>
        </p:nvGrpSpPr>
        <p:grpSpPr>
          <a:xfrm>
            <a:off x="3756549" y="537809"/>
            <a:ext cx="7329929" cy="4170891"/>
            <a:chOff x="4703929" y="717077"/>
            <a:chExt cx="9773238" cy="5561188"/>
          </a:xfrm>
        </p:grpSpPr>
        <p:sp>
          <p:nvSpPr>
            <p:cNvPr id="62" name="Полилиния 61"/>
            <p:cNvSpPr/>
            <p:nvPr userDrawn="1"/>
          </p:nvSpPr>
          <p:spPr>
            <a:xfrm>
              <a:off x="5555970" y="717077"/>
              <a:ext cx="7984744" cy="5414294"/>
            </a:xfrm>
            <a:custGeom>
              <a:avLst/>
              <a:gdLst>
                <a:gd name="connsiteX0" fmla="*/ 593737 w 15796902"/>
                <a:gd name="connsiteY0" fmla="*/ 0 h 10799762"/>
                <a:gd name="connsiteX1" fmla="*/ 2968613 w 15796902"/>
                <a:gd name="connsiteY1" fmla="*/ 0 h 10799762"/>
                <a:gd name="connsiteX2" fmla="*/ 2968615 w 15796902"/>
                <a:gd name="connsiteY2" fmla="*/ 0 h 10799762"/>
                <a:gd name="connsiteX3" fmla="*/ 12828290 w 15796902"/>
                <a:gd name="connsiteY3" fmla="*/ 0 h 10799762"/>
                <a:gd name="connsiteX4" fmla="*/ 14287500 w 15796902"/>
                <a:gd name="connsiteY4" fmla="*/ 0 h 10799762"/>
                <a:gd name="connsiteX5" fmla="*/ 15203166 w 15796902"/>
                <a:gd name="connsiteY5" fmla="*/ 0 h 10799762"/>
                <a:gd name="connsiteX6" fmla="*/ 15796902 w 15796902"/>
                <a:gd name="connsiteY6" fmla="*/ 593737 h 10799762"/>
                <a:gd name="connsiteX7" fmla="*/ 15796902 w 15796902"/>
                <a:gd name="connsiteY7" fmla="*/ 5080012 h 10799762"/>
                <a:gd name="connsiteX8" fmla="*/ 15796902 w 15796902"/>
                <a:gd name="connsiteY8" fmla="*/ 5719750 h 10799762"/>
                <a:gd name="connsiteX9" fmla="*/ 15796902 w 15796902"/>
                <a:gd name="connsiteY9" fmla="*/ 10206025 h 10799762"/>
                <a:gd name="connsiteX10" fmla="*/ 15203166 w 15796902"/>
                <a:gd name="connsiteY10" fmla="*/ 10799762 h 10799762"/>
                <a:gd name="connsiteX11" fmla="*/ 14287500 w 15796902"/>
                <a:gd name="connsiteY11" fmla="*/ 10799762 h 10799762"/>
                <a:gd name="connsiteX12" fmla="*/ 12828290 w 15796902"/>
                <a:gd name="connsiteY12" fmla="*/ 10799762 h 10799762"/>
                <a:gd name="connsiteX13" fmla="*/ 2968613 w 15796902"/>
                <a:gd name="connsiteY13" fmla="*/ 10799762 h 10799762"/>
                <a:gd name="connsiteX14" fmla="*/ 1781175 w 15796902"/>
                <a:gd name="connsiteY14" fmla="*/ 10799762 h 10799762"/>
                <a:gd name="connsiteX15" fmla="*/ 593737 w 15796902"/>
                <a:gd name="connsiteY15" fmla="*/ 10799762 h 10799762"/>
                <a:gd name="connsiteX16" fmla="*/ 0 w 15796902"/>
                <a:gd name="connsiteY16" fmla="*/ 10206025 h 10799762"/>
                <a:gd name="connsiteX17" fmla="*/ 0 w 15796902"/>
                <a:gd name="connsiteY17" fmla="*/ 5719750 h 10799762"/>
                <a:gd name="connsiteX18" fmla="*/ 0 w 15796902"/>
                <a:gd name="connsiteY18" fmla="*/ 5080012 h 10799762"/>
                <a:gd name="connsiteX19" fmla="*/ 0 w 15796902"/>
                <a:gd name="connsiteY19" fmla="*/ 593737 h 10799762"/>
                <a:gd name="connsiteX20" fmla="*/ 593737 w 15796902"/>
                <a:gd name="connsiteY20" fmla="*/ 0 h 1079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96902" h="10799762">
                  <a:moveTo>
                    <a:pt x="593737" y="0"/>
                  </a:moveTo>
                  <a:lnTo>
                    <a:pt x="2968613" y="0"/>
                  </a:lnTo>
                  <a:lnTo>
                    <a:pt x="2968615" y="0"/>
                  </a:lnTo>
                  <a:lnTo>
                    <a:pt x="12828290" y="0"/>
                  </a:lnTo>
                  <a:lnTo>
                    <a:pt x="14287500" y="0"/>
                  </a:lnTo>
                  <a:lnTo>
                    <a:pt x="15203166" y="0"/>
                  </a:lnTo>
                  <a:cubicBezTo>
                    <a:pt x="15531078" y="0"/>
                    <a:pt x="15796902" y="265825"/>
                    <a:pt x="15796902" y="593737"/>
                  </a:cubicBezTo>
                  <a:lnTo>
                    <a:pt x="15796902" y="5080012"/>
                  </a:lnTo>
                  <a:lnTo>
                    <a:pt x="15796902" y="5719750"/>
                  </a:lnTo>
                  <a:lnTo>
                    <a:pt x="15796902" y="10206025"/>
                  </a:lnTo>
                  <a:cubicBezTo>
                    <a:pt x="15796902" y="10533937"/>
                    <a:pt x="15531078" y="10799762"/>
                    <a:pt x="15203166" y="10799762"/>
                  </a:cubicBezTo>
                  <a:lnTo>
                    <a:pt x="14287500" y="10799762"/>
                  </a:lnTo>
                  <a:lnTo>
                    <a:pt x="12828290" y="10799762"/>
                  </a:lnTo>
                  <a:lnTo>
                    <a:pt x="2968613" y="10799762"/>
                  </a:lnTo>
                  <a:lnTo>
                    <a:pt x="1781175" y="10799762"/>
                  </a:lnTo>
                  <a:lnTo>
                    <a:pt x="593737" y="10799762"/>
                  </a:lnTo>
                  <a:cubicBezTo>
                    <a:pt x="265825" y="10799762"/>
                    <a:pt x="0" y="10533937"/>
                    <a:pt x="0" y="10206025"/>
                  </a:cubicBezTo>
                  <a:lnTo>
                    <a:pt x="0" y="5719750"/>
                  </a:lnTo>
                  <a:lnTo>
                    <a:pt x="0" y="5080012"/>
                  </a:lnTo>
                  <a:lnTo>
                    <a:pt x="0" y="593737"/>
                  </a:lnTo>
                  <a:cubicBezTo>
                    <a:pt x="0" y="265825"/>
                    <a:pt x="265825" y="0"/>
                    <a:pt x="59373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63" name="Полилиния 62"/>
            <p:cNvSpPr/>
            <p:nvPr userDrawn="1"/>
          </p:nvSpPr>
          <p:spPr>
            <a:xfrm>
              <a:off x="4703929" y="6202089"/>
              <a:ext cx="9773238" cy="76176"/>
            </a:xfrm>
            <a:custGeom>
              <a:avLst/>
              <a:gdLst>
                <a:gd name="connsiteX0" fmla="*/ 0 w 19335232"/>
                <a:gd name="connsiteY0" fmla="*/ 0 h 333694"/>
                <a:gd name="connsiteX1" fmla="*/ 19335232 w 19335232"/>
                <a:gd name="connsiteY1" fmla="*/ 0 h 333694"/>
                <a:gd name="connsiteX2" fmla="*/ 19322694 w 19335232"/>
                <a:gd name="connsiteY2" fmla="*/ 40390 h 333694"/>
                <a:gd name="connsiteX3" fmla="*/ 18880202 w 19335232"/>
                <a:gd name="connsiteY3" fmla="*/ 333694 h 333694"/>
                <a:gd name="connsiteX4" fmla="*/ 455030 w 19335232"/>
                <a:gd name="connsiteY4" fmla="*/ 333694 h 333694"/>
                <a:gd name="connsiteX5" fmla="*/ 12538 w 19335232"/>
                <a:gd name="connsiteY5" fmla="*/ 40390 h 33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335232" h="333694">
                  <a:moveTo>
                    <a:pt x="0" y="0"/>
                  </a:moveTo>
                  <a:lnTo>
                    <a:pt x="19335232" y="0"/>
                  </a:lnTo>
                  <a:lnTo>
                    <a:pt x="19322694" y="40390"/>
                  </a:lnTo>
                  <a:cubicBezTo>
                    <a:pt x="19249792" y="212753"/>
                    <a:pt x="19079120" y="333694"/>
                    <a:pt x="18880202" y="333694"/>
                  </a:cubicBezTo>
                  <a:lnTo>
                    <a:pt x="455030" y="333694"/>
                  </a:lnTo>
                  <a:cubicBezTo>
                    <a:pt x="256112" y="333694"/>
                    <a:pt x="85441" y="212753"/>
                    <a:pt x="12538" y="40390"/>
                  </a:cubicBezTo>
                  <a:close/>
                </a:path>
              </a:pathLst>
            </a:custGeom>
            <a:gradFill flip="none" rotWithShape="1">
              <a:gsLst>
                <a:gs pos="89000">
                  <a:srgbClr val="828282"/>
                </a:gs>
                <a:gs pos="0">
                  <a:srgbClr val="C5C5C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64" name="Прямоугольник 63"/>
            <p:cNvSpPr/>
            <p:nvPr userDrawn="1"/>
          </p:nvSpPr>
          <p:spPr>
            <a:xfrm>
              <a:off x="4703929" y="6015623"/>
              <a:ext cx="9773238" cy="186467"/>
            </a:xfrm>
            <a:prstGeom prst="rect">
              <a:avLst/>
            </a:prstGeom>
            <a:gradFill flip="none" rotWithShape="1">
              <a:gsLst>
                <a:gs pos="2000">
                  <a:srgbClr val="D5D5D5"/>
                </a:gs>
                <a:gs pos="1000">
                  <a:srgbClr val="F2F2F2"/>
                </a:gs>
                <a:gs pos="0">
                  <a:schemeClr val="tx1">
                    <a:alpha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65" name="Полилиния 64"/>
            <p:cNvSpPr/>
            <p:nvPr userDrawn="1"/>
          </p:nvSpPr>
          <p:spPr>
            <a:xfrm>
              <a:off x="8891012" y="6018701"/>
              <a:ext cx="1351391" cy="106495"/>
            </a:xfrm>
            <a:custGeom>
              <a:avLst/>
              <a:gdLst>
                <a:gd name="connsiteX0" fmla="*/ 0 w 2673572"/>
                <a:gd name="connsiteY0" fmla="*/ 0 h 212424"/>
                <a:gd name="connsiteX1" fmla="*/ 2673572 w 2673572"/>
                <a:gd name="connsiteY1" fmla="*/ 0 h 212424"/>
                <a:gd name="connsiteX2" fmla="*/ 2662629 w 2673572"/>
                <a:gd name="connsiteY2" fmla="*/ 54207 h 212424"/>
                <a:gd name="connsiteX3" fmla="*/ 2423935 w 2673572"/>
                <a:gd name="connsiteY3" fmla="*/ 212424 h 212424"/>
                <a:gd name="connsiteX4" fmla="*/ 249637 w 2673572"/>
                <a:gd name="connsiteY4" fmla="*/ 212424 h 212424"/>
                <a:gd name="connsiteX5" fmla="*/ 10944 w 2673572"/>
                <a:gd name="connsiteY5" fmla="*/ 54207 h 212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73572" h="212424">
                  <a:moveTo>
                    <a:pt x="0" y="0"/>
                  </a:moveTo>
                  <a:lnTo>
                    <a:pt x="2673572" y="0"/>
                  </a:lnTo>
                  <a:lnTo>
                    <a:pt x="2662629" y="54207"/>
                  </a:lnTo>
                  <a:cubicBezTo>
                    <a:pt x="2623302" y="147185"/>
                    <a:pt x="2531237" y="212424"/>
                    <a:pt x="2423935" y="212424"/>
                  </a:cubicBezTo>
                  <a:lnTo>
                    <a:pt x="249637" y="212424"/>
                  </a:lnTo>
                  <a:cubicBezTo>
                    <a:pt x="142335" y="212424"/>
                    <a:pt x="50270" y="147185"/>
                    <a:pt x="10944" y="54207"/>
                  </a:cubicBezTo>
                  <a:close/>
                </a:path>
              </a:pathLst>
            </a:custGeom>
            <a:gradFill>
              <a:gsLst>
                <a:gs pos="88000">
                  <a:srgbClr val="F2F2F2"/>
                </a:gs>
                <a:gs pos="12000">
                  <a:srgbClr val="F2F2F2"/>
                </a:gs>
                <a:gs pos="100000">
                  <a:srgbClr val="828282"/>
                </a:gs>
                <a:gs pos="0">
                  <a:srgbClr val="82828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grpSp>
          <p:nvGrpSpPr>
            <p:cNvPr id="67" name="Группа 66"/>
            <p:cNvGrpSpPr/>
            <p:nvPr userDrawn="1"/>
          </p:nvGrpSpPr>
          <p:grpSpPr>
            <a:xfrm flipH="1">
              <a:off x="9572513" y="890239"/>
              <a:ext cx="23483" cy="22921"/>
              <a:chOff x="13422299" y="954496"/>
              <a:chExt cx="127026" cy="125005"/>
            </a:xfrm>
          </p:grpSpPr>
          <p:sp>
            <p:nvSpPr>
              <p:cNvPr id="68" name="Овал 67"/>
              <p:cNvSpPr/>
              <p:nvPr userDrawn="1"/>
            </p:nvSpPr>
            <p:spPr>
              <a:xfrm>
                <a:off x="13422301" y="954496"/>
                <a:ext cx="127023" cy="125004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69" name="Овал 68"/>
              <p:cNvSpPr/>
              <p:nvPr userDrawn="1"/>
            </p:nvSpPr>
            <p:spPr>
              <a:xfrm>
                <a:off x="13422299" y="954497"/>
                <a:ext cx="127026" cy="125004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</p:grpSp>
      <p:grpSp>
        <p:nvGrpSpPr>
          <p:cNvPr id="48" name="Группа 47"/>
          <p:cNvGrpSpPr/>
          <p:nvPr userDrawn="1"/>
        </p:nvGrpSpPr>
        <p:grpSpPr>
          <a:xfrm>
            <a:off x="788087" y="2171703"/>
            <a:ext cx="1342833" cy="2707591"/>
            <a:chOff x="1989262" y="1623867"/>
            <a:chExt cx="1790444" cy="3610121"/>
          </a:xfrm>
        </p:grpSpPr>
        <p:sp>
          <p:nvSpPr>
            <p:cNvPr id="49" name="Скругленный прямоугольник 48"/>
            <p:cNvSpPr/>
            <p:nvPr userDrawn="1"/>
          </p:nvSpPr>
          <p:spPr>
            <a:xfrm>
              <a:off x="2018075" y="1623867"/>
              <a:ext cx="1761631" cy="3610121"/>
            </a:xfrm>
            <a:prstGeom prst="roundRect">
              <a:avLst/>
            </a:prstGeom>
            <a:solidFill>
              <a:schemeClr val="tx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0" name="Скругленный прямоугольник 49"/>
            <p:cNvSpPr/>
            <p:nvPr userDrawn="1"/>
          </p:nvSpPr>
          <p:spPr>
            <a:xfrm>
              <a:off x="1989262" y="2417246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1" name="Скругленный прямоугольник 50"/>
            <p:cNvSpPr/>
            <p:nvPr userDrawn="1"/>
          </p:nvSpPr>
          <p:spPr>
            <a:xfrm>
              <a:off x="1989262" y="2975944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2" name="Скругленный прямоугольник 51"/>
            <p:cNvSpPr/>
            <p:nvPr userDrawn="1"/>
          </p:nvSpPr>
          <p:spPr>
            <a:xfrm>
              <a:off x="1989262" y="2165350"/>
              <a:ext cx="128839" cy="197321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3" name="Овал 52"/>
            <p:cNvSpPr/>
            <p:nvPr userDrawn="1"/>
          </p:nvSpPr>
          <p:spPr>
            <a:xfrm>
              <a:off x="2737044" y="4794285"/>
              <a:ext cx="293070" cy="290677"/>
            </a:xfrm>
            <a:prstGeom prst="ellipse">
              <a:avLst/>
            </a:prstGeom>
            <a:noFill/>
            <a:ln w="15875">
              <a:gradFill flip="none" rotWithShape="1">
                <a:gsLst>
                  <a:gs pos="320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sp>
          <p:nvSpPr>
            <p:cNvPr id="54" name="Скругленный прямоугольник 53"/>
            <p:cNvSpPr/>
            <p:nvPr userDrawn="1"/>
          </p:nvSpPr>
          <p:spPr>
            <a:xfrm>
              <a:off x="2700363" y="1820077"/>
              <a:ext cx="397054" cy="3047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/>
            </a:p>
          </p:txBody>
        </p:sp>
        <p:grpSp>
          <p:nvGrpSpPr>
            <p:cNvPr id="55" name="Группа 54"/>
            <p:cNvGrpSpPr/>
            <p:nvPr userDrawn="1"/>
          </p:nvGrpSpPr>
          <p:grpSpPr>
            <a:xfrm>
              <a:off x="2532509" y="1821846"/>
              <a:ext cx="23483" cy="22921"/>
              <a:chOff x="2532509" y="1821846"/>
              <a:chExt cx="23483" cy="22921"/>
            </a:xfrm>
          </p:grpSpPr>
          <p:sp>
            <p:nvSpPr>
              <p:cNvPr id="59" name="Овал 58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60" name="Овал 59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  <p:grpSp>
          <p:nvGrpSpPr>
            <p:cNvPr id="56" name="Группа 55"/>
            <p:cNvGrpSpPr/>
            <p:nvPr userDrawn="1"/>
          </p:nvGrpSpPr>
          <p:grpSpPr>
            <a:xfrm>
              <a:off x="2887149" y="1731786"/>
              <a:ext cx="23483" cy="22921"/>
              <a:chOff x="2532509" y="1821846"/>
              <a:chExt cx="23483" cy="22921"/>
            </a:xfrm>
          </p:grpSpPr>
          <p:sp>
            <p:nvSpPr>
              <p:cNvPr id="57" name="Овал 56"/>
              <p:cNvSpPr/>
              <p:nvPr userDrawn="1"/>
            </p:nvSpPr>
            <p:spPr>
              <a:xfrm flipH="1">
                <a:off x="2532509" y="1821846"/>
                <a:ext cx="23482" cy="22921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  <p:sp>
            <p:nvSpPr>
              <p:cNvPr id="58" name="Овал 57"/>
              <p:cNvSpPr/>
              <p:nvPr userDrawn="1"/>
            </p:nvSpPr>
            <p:spPr>
              <a:xfrm flipH="1">
                <a:off x="2532509" y="1821846"/>
                <a:ext cx="23483" cy="22921"/>
              </a:xfrm>
              <a:prstGeom prst="ellipse">
                <a:avLst/>
              </a:prstGeom>
              <a:solidFill>
                <a:srgbClr val="00206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7"/>
              </a:p>
            </p:txBody>
          </p:sp>
        </p:grpSp>
      </p:grpSp>
      <p:sp>
        <p:nvSpPr>
          <p:cNvPr id="111" name="Рисунок 13"/>
          <p:cNvSpPr>
            <a:spLocks noGrp="1"/>
          </p:cNvSpPr>
          <p:nvPr>
            <p:ph type="pic" sz="quarter" idx="54" hasCustomPrompt="1"/>
          </p:nvPr>
        </p:nvSpPr>
        <p:spPr>
          <a:xfrm>
            <a:off x="4577470" y="811788"/>
            <a:ext cx="5606328" cy="3519928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solidFill>
              <a:schemeClr val="tx1">
                <a:alpha val="50000"/>
              </a:schemeClr>
            </a:solidFill>
          </a:ln>
        </p:spPr>
        <p:txBody>
          <a:bodyPr anchor="ctr"/>
          <a:lstStyle>
            <a:lvl1pPr marL="0" marR="0" indent="0" algn="ctr" defTabSz="680055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22" name="Shape 427"/>
          <p:cNvSpPr>
            <a:spLocks noGrp="1"/>
          </p:cNvSpPr>
          <p:nvPr>
            <p:ph type="body" sz="quarter" idx="34" hasCustomPrompt="1"/>
          </p:nvPr>
        </p:nvSpPr>
        <p:spPr>
          <a:xfrm>
            <a:off x="793866" y="812006"/>
            <a:ext cx="1388842" cy="80687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563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3" name="Рисунок 13"/>
          <p:cNvSpPr>
            <a:spLocks noGrp="1"/>
          </p:cNvSpPr>
          <p:nvPr>
            <p:ph type="pic" sz="quarter" idx="10"/>
          </p:nvPr>
        </p:nvSpPr>
        <p:spPr>
          <a:xfrm>
            <a:off x="882331" y="2424487"/>
            <a:ext cx="1161658" cy="2051779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noFill/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118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2412206" y="811787"/>
            <a:ext cx="1619250" cy="189261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06" name="Рисунок 13"/>
          <p:cNvSpPr>
            <a:spLocks noGrp="1"/>
          </p:cNvSpPr>
          <p:nvPr>
            <p:ph type="pic" sz="quarter" idx="39"/>
          </p:nvPr>
        </p:nvSpPr>
        <p:spPr>
          <a:xfrm>
            <a:off x="2783717" y="3446851"/>
            <a:ext cx="2501751" cy="2525558"/>
          </a:xfrm>
          <a:prstGeom prst="rect">
            <a:avLst/>
          </a:prstGeom>
          <a:solidFill>
            <a:schemeClr val="bg1">
              <a:alpha val="10000"/>
            </a:schemeClr>
          </a:solidFill>
          <a:ln w="3175">
            <a:noFill/>
          </a:ln>
        </p:spPr>
        <p:txBody>
          <a:bodyPr anchor="ctr"/>
          <a:lstStyle>
            <a:lvl1pPr marL="0" indent="0" algn="ctr">
              <a:buNone/>
              <a:defRPr sz="752" baseline="0"/>
            </a:lvl1pPr>
          </a:lstStyle>
          <a:p>
            <a:endParaRPr lang="en-US"/>
          </a:p>
        </p:txBody>
      </p:sp>
      <p:sp>
        <p:nvSpPr>
          <p:cNvPr id="3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67287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29" name="Freeform 954"/>
          <p:cNvSpPr>
            <a:spLocks noEditPoints="1"/>
          </p:cNvSpPr>
          <p:nvPr userDrawn="1"/>
        </p:nvSpPr>
        <p:spPr bwMode="auto">
          <a:xfrm>
            <a:off x="831244" y="3578753"/>
            <a:ext cx="1488608" cy="1027531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30" name="Freeform 954"/>
          <p:cNvSpPr>
            <a:spLocks noEditPoints="1"/>
          </p:cNvSpPr>
          <p:nvPr userDrawn="1"/>
        </p:nvSpPr>
        <p:spPr bwMode="auto">
          <a:xfrm flipH="1">
            <a:off x="3498025" y="3806413"/>
            <a:ext cx="786668" cy="543008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37" name="Freeform 954"/>
          <p:cNvSpPr>
            <a:spLocks noEditPoints="1"/>
          </p:cNvSpPr>
          <p:nvPr userDrawn="1"/>
        </p:nvSpPr>
        <p:spPr bwMode="auto">
          <a:xfrm>
            <a:off x="6825345" y="3416268"/>
            <a:ext cx="1526893" cy="1053958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72" name="Shape 922"/>
          <p:cNvSpPr>
            <a:spLocks noGrp="1"/>
          </p:cNvSpPr>
          <p:nvPr>
            <p:ph type="body" sz="quarter" idx="17" hasCustomPrompt="1"/>
          </p:nvPr>
        </p:nvSpPr>
        <p:spPr>
          <a:xfrm>
            <a:off x="802743" y="1218010"/>
            <a:ext cx="2153794" cy="53096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15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H4 Title here</a:t>
            </a:r>
            <a:endParaRPr/>
          </a:p>
        </p:txBody>
      </p:sp>
      <p:sp>
        <p:nvSpPr>
          <p:cNvPr id="125" name="Shape 922"/>
          <p:cNvSpPr>
            <a:spLocks noGrp="1"/>
          </p:cNvSpPr>
          <p:nvPr>
            <p:ph type="body" sz="quarter" idx="25" hasCustomPrompt="1"/>
          </p:nvPr>
        </p:nvSpPr>
        <p:spPr>
          <a:xfrm>
            <a:off x="3486094" y="1214652"/>
            <a:ext cx="2168156" cy="53574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15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H4 Title here</a:t>
            </a:r>
          </a:p>
        </p:txBody>
      </p:sp>
      <p:sp>
        <p:nvSpPr>
          <p:cNvPr id="128" name="Shape 922"/>
          <p:cNvSpPr>
            <a:spLocks noGrp="1"/>
          </p:cNvSpPr>
          <p:nvPr>
            <p:ph type="body" sz="quarter" idx="28" hasCustomPrompt="1"/>
          </p:nvPr>
        </p:nvSpPr>
        <p:spPr>
          <a:xfrm>
            <a:off x="6197579" y="1218010"/>
            <a:ext cx="2154659" cy="5338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15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H4 Title here</a:t>
            </a:r>
          </a:p>
        </p:txBody>
      </p:sp>
      <p:sp>
        <p:nvSpPr>
          <p:cNvPr id="4" name="Равнобедренный треугольник 3"/>
          <p:cNvSpPr/>
          <p:nvPr userDrawn="1"/>
        </p:nvSpPr>
        <p:spPr>
          <a:xfrm>
            <a:off x="4047733" y="3796951"/>
            <a:ext cx="2714372" cy="134655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3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6058" y="1821005"/>
            <a:ext cx="2155255" cy="278091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2157189"/>
            <a:ext cx="2155254" cy="941784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33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3490135" y="1821006"/>
            <a:ext cx="2151692" cy="278092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4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3490137" y="2147386"/>
            <a:ext cx="2151691" cy="951588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35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6197581" y="1817664"/>
            <a:ext cx="2154434" cy="284772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6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6197578" y="2157191"/>
            <a:ext cx="2154434" cy="941785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4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6" name="Равнобедренный треугольник 125"/>
          <p:cNvSpPr/>
          <p:nvPr userDrawn="1"/>
        </p:nvSpPr>
        <p:spPr>
          <a:xfrm>
            <a:off x="1316130" y="4599759"/>
            <a:ext cx="1096078" cy="54374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27" name="Равнобедренный треугольник 126"/>
          <p:cNvSpPr/>
          <p:nvPr userDrawn="1"/>
        </p:nvSpPr>
        <p:spPr>
          <a:xfrm>
            <a:off x="6179710" y="4067463"/>
            <a:ext cx="2172302" cy="1077641"/>
          </a:xfrm>
          <a:prstGeom prst="triangl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57754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8333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83333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83333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5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40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1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1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8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80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1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1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131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1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133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1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1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1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135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1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1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954"/>
          <p:cNvSpPr>
            <a:spLocks noEditPoints="1"/>
          </p:cNvSpPr>
          <p:nvPr userDrawn="1"/>
        </p:nvSpPr>
        <p:spPr bwMode="auto">
          <a:xfrm>
            <a:off x="831244" y="3578753"/>
            <a:ext cx="1488608" cy="1027531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4" name="Равнобедренный треугольник 3"/>
          <p:cNvSpPr/>
          <p:nvPr userDrawn="1"/>
        </p:nvSpPr>
        <p:spPr>
          <a:xfrm>
            <a:off x="1059967" y="3796951"/>
            <a:ext cx="2714372" cy="134655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3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6058" y="1459767"/>
            <a:ext cx="2155255" cy="265624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1770193"/>
            <a:ext cx="2155254" cy="950564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33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3490135" y="1459767"/>
            <a:ext cx="2151692" cy="265624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4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3490137" y="1765485"/>
            <a:ext cx="2151691" cy="95998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35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6197581" y="1459767"/>
            <a:ext cx="2154434" cy="265624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6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6197578" y="1765485"/>
            <a:ext cx="2154434" cy="959980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4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6" name="Равнобедренный треугольник 125"/>
          <p:cNvSpPr/>
          <p:nvPr userDrawn="1"/>
        </p:nvSpPr>
        <p:spPr>
          <a:xfrm>
            <a:off x="4586499" y="4599759"/>
            <a:ext cx="1096078" cy="54374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27" name="Равнобедренный треугольник 126"/>
          <p:cNvSpPr/>
          <p:nvPr userDrawn="1"/>
        </p:nvSpPr>
        <p:spPr>
          <a:xfrm>
            <a:off x="5116669" y="4067463"/>
            <a:ext cx="2172302" cy="1077641"/>
          </a:xfrm>
          <a:prstGeom prst="triangl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29" name="Freeform 918"/>
          <p:cNvSpPr>
            <a:spLocks noEditPoints="1"/>
          </p:cNvSpPr>
          <p:nvPr userDrawn="1"/>
        </p:nvSpPr>
        <p:spPr bwMode="auto">
          <a:xfrm>
            <a:off x="789876" y="1008264"/>
            <a:ext cx="351586" cy="305212"/>
          </a:xfrm>
          <a:custGeom>
            <a:avLst/>
            <a:gdLst>
              <a:gd name="T0" fmla="*/ 412 w 432"/>
              <a:gd name="T1" fmla="*/ 72 h 375"/>
              <a:gd name="T2" fmla="*/ 306 w 432"/>
              <a:gd name="T3" fmla="*/ 0 h 375"/>
              <a:gd name="T4" fmla="*/ 216 w 432"/>
              <a:gd name="T5" fmla="*/ 41 h 375"/>
              <a:gd name="T6" fmla="*/ 126 w 432"/>
              <a:gd name="T7" fmla="*/ 0 h 375"/>
              <a:gd name="T8" fmla="*/ 20 w 432"/>
              <a:gd name="T9" fmla="*/ 72 h 375"/>
              <a:gd name="T10" fmla="*/ 44 w 432"/>
              <a:gd name="T11" fmla="*/ 208 h 375"/>
              <a:gd name="T12" fmla="*/ 203 w 432"/>
              <a:gd name="T13" fmla="*/ 370 h 375"/>
              <a:gd name="T14" fmla="*/ 216 w 432"/>
              <a:gd name="T15" fmla="*/ 375 h 375"/>
              <a:gd name="T16" fmla="*/ 229 w 432"/>
              <a:gd name="T17" fmla="*/ 370 h 375"/>
              <a:gd name="T18" fmla="*/ 388 w 432"/>
              <a:gd name="T19" fmla="*/ 208 h 375"/>
              <a:gd name="T20" fmla="*/ 412 w 432"/>
              <a:gd name="T21" fmla="*/ 72 h 375"/>
              <a:gd name="T22" fmla="*/ 360 w 432"/>
              <a:gd name="T23" fmla="*/ 182 h 375"/>
              <a:gd name="T24" fmla="*/ 216 w 432"/>
              <a:gd name="T25" fmla="*/ 330 h 375"/>
              <a:gd name="T26" fmla="*/ 73 w 432"/>
              <a:gd name="T27" fmla="*/ 182 h 375"/>
              <a:gd name="T28" fmla="*/ 55 w 432"/>
              <a:gd name="T29" fmla="*/ 88 h 375"/>
              <a:gd name="T30" fmla="*/ 126 w 432"/>
              <a:gd name="T31" fmla="*/ 39 h 375"/>
              <a:gd name="T32" fmla="*/ 197 w 432"/>
              <a:gd name="T33" fmla="*/ 87 h 375"/>
              <a:gd name="T34" fmla="*/ 216 w 432"/>
              <a:gd name="T35" fmla="*/ 101 h 375"/>
              <a:gd name="T36" fmla="*/ 216 w 432"/>
              <a:gd name="T37" fmla="*/ 101 h 375"/>
              <a:gd name="T38" fmla="*/ 235 w 432"/>
              <a:gd name="T39" fmla="*/ 87 h 375"/>
              <a:gd name="T40" fmla="*/ 306 w 432"/>
              <a:gd name="T41" fmla="*/ 39 h 375"/>
              <a:gd name="T42" fmla="*/ 377 w 432"/>
              <a:gd name="T43" fmla="*/ 88 h 375"/>
              <a:gd name="T44" fmla="*/ 360 w 432"/>
              <a:gd name="T45" fmla="*/ 182 h 375"/>
              <a:gd name="T46" fmla="*/ 355 w 432"/>
              <a:gd name="T47" fmla="*/ 127 h 375"/>
              <a:gd name="T48" fmla="*/ 339 w 432"/>
              <a:gd name="T49" fmla="*/ 145 h 375"/>
              <a:gd name="T50" fmla="*/ 338 w 432"/>
              <a:gd name="T51" fmla="*/ 145 h 375"/>
              <a:gd name="T52" fmla="*/ 321 w 432"/>
              <a:gd name="T53" fmla="*/ 129 h 375"/>
              <a:gd name="T54" fmla="*/ 298 w 432"/>
              <a:gd name="T55" fmla="*/ 97 h 375"/>
              <a:gd name="T56" fmla="*/ 284 w 432"/>
              <a:gd name="T57" fmla="*/ 78 h 375"/>
              <a:gd name="T58" fmla="*/ 303 w 432"/>
              <a:gd name="T59" fmla="*/ 63 h 375"/>
              <a:gd name="T60" fmla="*/ 355 w 432"/>
              <a:gd name="T61" fmla="*/ 127 h 375"/>
              <a:gd name="T62" fmla="*/ 332 w 432"/>
              <a:gd name="T63" fmla="*/ 155 h 375"/>
              <a:gd name="T64" fmla="*/ 337 w 432"/>
              <a:gd name="T65" fmla="*/ 168 h 375"/>
              <a:gd name="T66" fmla="*/ 332 w 432"/>
              <a:gd name="T67" fmla="*/ 182 h 375"/>
              <a:gd name="T68" fmla="*/ 318 w 432"/>
              <a:gd name="T69" fmla="*/ 188 h 375"/>
              <a:gd name="T70" fmla="*/ 305 w 432"/>
              <a:gd name="T71" fmla="*/ 182 h 375"/>
              <a:gd name="T72" fmla="*/ 299 w 432"/>
              <a:gd name="T73" fmla="*/ 168 h 375"/>
              <a:gd name="T74" fmla="*/ 305 w 432"/>
              <a:gd name="T75" fmla="*/ 155 h 375"/>
              <a:gd name="T76" fmla="*/ 318 w 432"/>
              <a:gd name="T77" fmla="*/ 149 h 375"/>
              <a:gd name="T78" fmla="*/ 332 w 432"/>
              <a:gd name="T79" fmla="*/ 155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32" h="375">
                <a:moveTo>
                  <a:pt x="412" y="72"/>
                </a:moveTo>
                <a:cubicBezTo>
                  <a:pt x="392" y="29"/>
                  <a:pt x="351" y="0"/>
                  <a:pt x="306" y="0"/>
                </a:cubicBezTo>
                <a:cubicBezTo>
                  <a:pt x="262" y="0"/>
                  <a:pt x="233" y="20"/>
                  <a:pt x="216" y="41"/>
                </a:cubicBezTo>
                <a:cubicBezTo>
                  <a:pt x="199" y="20"/>
                  <a:pt x="170" y="0"/>
                  <a:pt x="126" y="0"/>
                </a:cubicBezTo>
                <a:cubicBezTo>
                  <a:pt x="81" y="0"/>
                  <a:pt x="40" y="29"/>
                  <a:pt x="20" y="72"/>
                </a:cubicBezTo>
                <a:cubicBezTo>
                  <a:pt x="0" y="118"/>
                  <a:pt x="9" y="169"/>
                  <a:pt x="44" y="208"/>
                </a:cubicBezTo>
                <a:cubicBezTo>
                  <a:pt x="128" y="303"/>
                  <a:pt x="203" y="370"/>
                  <a:pt x="203" y="370"/>
                </a:cubicBezTo>
                <a:cubicBezTo>
                  <a:pt x="207" y="374"/>
                  <a:pt x="212" y="375"/>
                  <a:pt x="216" y="375"/>
                </a:cubicBezTo>
                <a:cubicBezTo>
                  <a:pt x="221" y="375"/>
                  <a:pt x="225" y="374"/>
                  <a:pt x="229" y="370"/>
                </a:cubicBezTo>
                <a:cubicBezTo>
                  <a:pt x="230" y="370"/>
                  <a:pt x="304" y="303"/>
                  <a:pt x="388" y="208"/>
                </a:cubicBezTo>
                <a:cubicBezTo>
                  <a:pt x="424" y="169"/>
                  <a:pt x="432" y="118"/>
                  <a:pt x="412" y="72"/>
                </a:cubicBezTo>
                <a:close/>
                <a:moveTo>
                  <a:pt x="360" y="182"/>
                </a:moveTo>
                <a:cubicBezTo>
                  <a:pt x="297" y="252"/>
                  <a:pt x="241" y="307"/>
                  <a:pt x="216" y="330"/>
                </a:cubicBezTo>
                <a:cubicBezTo>
                  <a:pt x="192" y="307"/>
                  <a:pt x="135" y="252"/>
                  <a:pt x="73" y="182"/>
                </a:cubicBezTo>
                <a:cubicBezTo>
                  <a:pt x="47" y="154"/>
                  <a:pt x="41" y="120"/>
                  <a:pt x="55" y="88"/>
                </a:cubicBezTo>
                <a:cubicBezTo>
                  <a:pt x="69" y="59"/>
                  <a:pt x="97" y="39"/>
                  <a:pt x="126" y="39"/>
                </a:cubicBezTo>
                <a:cubicBezTo>
                  <a:pt x="183" y="39"/>
                  <a:pt x="196" y="82"/>
                  <a:pt x="197" y="87"/>
                </a:cubicBezTo>
                <a:cubicBezTo>
                  <a:pt x="200" y="95"/>
                  <a:pt x="207" y="101"/>
                  <a:pt x="216" y="101"/>
                </a:cubicBezTo>
                <a:cubicBezTo>
                  <a:pt x="216" y="101"/>
                  <a:pt x="216" y="101"/>
                  <a:pt x="216" y="101"/>
                </a:cubicBezTo>
                <a:cubicBezTo>
                  <a:pt x="225" y="101"/>
                  <a:pt x="233" y="95"/>
                  <a:pt x="235" y="87"/>
                </a:cubicBezTo>
                <a:cubicBezTo>
                  <a:pt x="236" y="82"/>
                  <a:pt x="249" y="39"/>
                  <a:pt x="306" y="39"/>
                </a:cubicBezTo>
                <a:cubicBezTo>
                  <a:pt x="335" y="39"/>
                  <a:pt x="364" y="59"/>
                  <a:pt x="377" y="88"/>
                </a:cubicBezTo>
                <a:cubicBezTo>
                  <a:pt x="391" y="120"/>
                  <a:pt x="385" y="154"/>
                  <a:pt x="360" y="182"/>
                </a:cubicBezTo>
                <a:close/>
                <a:moveTo>
                  <a:pt x="355" y="127"/>
                </a:moveTo>
                <a:cubicBezTo>
                  <a:pt x="356" y="136"/>
                  <a:pt x="349" y="144"/>
                  <a:pt x="339" y="145"/>
                </a:cubicBezTo>
                <a:cubicBezTo>
                  <a:pt x="339" y="145"/>
                  <a:pt x="339" y="145"/>
                  <a:pt x="338" y="145"/>
                </a:cubicBezTo>
                <a:cubicBezTo>
                  <a:pt x="329" y="145"/>
                  <a:pt x="322" y="138"/>
                  <a:pt x="321" y="129"/>
                </a:cubicBezTo>
                <a:cubicBezTo>
                  <a:pt x="320" y="102"/>
                  <a:pt x="302" y="97"/>
                  <a:pt x="298" y="97"/>
                </a:cubicBezTo>
                <a:cubicBezTo>
                  <a:pt x="289" y="95"/>
                  <a:pt x="283" y="87"/>
                  <a:pt x="284" y="78"/>
                </a:cubicBezTo>
                <a:cubicBezTo>
                  <a:pt x="285" y="69"/>
                  <a:pt x="294" y="62"/>
                  <a:pt x="303" y="63"/>
                </a:cubicBezTo>
                <a:cubicBezTo>
                  <a:pt x="320" y="66"/>
                  <a:pt x="352" y="82"/>
                  <a:pt x="355" y="127"/>
                </a:cubicBezTo>
                <a:close/>
                <a:moveTo>
                  <a:pt x="332" y="155"/>
                </a:moveTo>
                <a:cubicBezTo>
                  <a:pt x="335" y="158"/>
                  <a:pt x="337" y="163"/>
                  <a:pt x="337" y="168"/>
                </a:cubicBezTo>
                <a:cubicBezTo>
                  <a:pt x="337" y="173"/>
                  <a:pt x="335" y="178"/>
                  <a:pt x="332" y="182"/>
                </a:cubicBezTo>
                <a:cubicBezTo>
                  <a:pt x="328" y="186"/>
                  <a:pt x="323" y="188"/>
                  <a:pt x="318" y="188"/>
                </a:cubicBezTo>
                <a:cubicBezTo>
                  <a:pt x="313" y="188"/>
                  <a:pt x="308" y="186"/>
                  <a:pt x="305" y="182"/>
                </a:cubicBezTo>
                <a:cubicBezTo>
                  <a:pt x="301" y="178"/>
                  <a:pt x="299" y="173"/>
                  <a:pt x="299" y="168"/>
                </a:cubicBezTo>
                <a:cubicBezTo>
                  <a:pt x="299" y="163"/>
                  <a:pt x="301" y="158"/>
                  <a:pt x="305" y="155"/>
                </a:cubicBezTo>
                <a:cubicBezTo>
                  <a:pt x="308" y="151"/>
                  <a:pt x="313" y="149"/>
                  <a:pt x="318" y="149"/>
                </a:cubicBezTo>
                <a:cubicBezTo>
                  <a:pt x="323" y="149"/>
                  <a:pt x="328" y="151"/>
                  <a:pt x="332" y="155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30" name="Freeform 919"/>
          <p:cNvSpPr>
            <a:spLocks noEditPoints="1"/>
          </p:cNvSpPr>
          <p:nvPr userDrawn="1"/>
        </p:nvSpPr>
        <p:spPr bwMode="auto">
          <a:xfrm>
            <a:off x="3479074" y="974855"/>
            <a:ext cx="390260" cy="372024"/>
          </a:xfrm>
          <a:custGeom>
            <a:avLst/>
            <a:gdLst>
              <a:gd name="T0" fmla="*/ 332 w 426"/>
              <a:gd name="T1" fmla="*/ 404 h 405"/>
              <a:gd name="T2" fmla="*/ 322 w 426"/>
              <a:gd name="T3" fmla="*/ 401 h 405"/>
              <a:gd name="T4" fmla="*/ 213 w 426"/>
              <a:gd name="T5" fmla="*/ 330 h 405"/>
              <a:gd name="T6" fmla="*/ 105 w 426"/>
              <a:gd name="T7" fmla="*/ 401 h 405"/>
              <a:gd name="T8" fmla="*/ 83 w 426"/>
              <a:gd name="T9" fmla="*/ 400 h 405"/>
              <a:gd name="T10" fmla="*/ 76 w 426"/>
              <a:gd name="T11" fmla="*/ 379 h 405"/>
              <a:gd name="T12" fmla="*/ 110 w 426"/>
              <a:gd name="T13" fmla="*/ 259 h 405"/>
              <a:gd name="T14" fmla="*/ 9 w 426"/>
              <a:gd name="T15" fmla="*/ 173 h 405"/>
              <a:gd name="T16" fmla="*/ 3 w 426"/>
              <a:gd name="T17" fmla="*/ 153 h 405"/>
              <a:gd name="T18" fmla="*/ 20 w 426"/>
              <a:gd name="T19" fmla="*/ 139 h 405"/>
              <a:gd name="T20" fmla="*/ 141 w 426"/>
              <a:gd name="T21" fmla="*/ 131 h 405"/>
              <a:gd name="T22" fmla="*/ 196 w 426"/>
              <a:gd name="T23" fmla="*/ 11 h 405"/>
              <a:gd name="T24" fmla="*/ 213 w 426"/>
              <a:gd name="T25" fmla="*/ 0 h 405"/>
              <a:gd name="T26" fmla="*/ 231 w 426"/>
              <a:gd name="T27" fmla="*/ 11 h 405"/>
              <a:gd name="T28" fmla="*/ 285 w 426"/>
              <a:gd name="T29" fmla="*/ 131 h 405"/>
              <a:gd name="T30" fmla="*/ 407 w 426"/>
              <a:gd name="T31" fmla="*/ 139 h 405"/>
              <a:gd name="T32" fmla="*/ 424 w 426"/>
              <a:gd name="T33" fmla="*/ 153 h 405"/>
              <a:gd name="T34" fmla="*/ 418 w 426"/>
              <a:gd name="T35" fmla="*/ 173 h 405"/>
              <a:gd name="T36" fmla="*/ 317 w 426"/>
              <a:gd name="T37" fmla="*/ 259 h 405"/>
              <a:gd name="T38" fmla="*/ 351 w 426"/>
              <a:gd name="T39" fmla="*/ 379 h 405"/>
              <a:gd name="T40" fmla="*/ 343 w 426"/>
              <a:gd name="T41" fmla="*/ 400 h 405"/>
              <a:gd name="T42" fmla="*/ 332 w 426"/>
              <a:gd name="T43" fmla="*/ 404 h 405"/>
              <a:gd name="T44" fmla="*/ 213 w 426"/>
              <a:gd name="T45" fmla="*/ 288 h 405"/>
              <a:gd name="T46" fmla="*/ 224 w 426"/>
              <a:gd name="T47" fmla="*/ 291 h 405"/>
              <a:gd name="T48" fmla="*/ 300 w 426"/>
              <a:gd name="T49" fmla="*/ 341 h 405"/>
              <a:gd name="T50" fmla="*/ 276 w 426"/>
              <a:gd name="T51" fmla="*/ 257 h 405"/>
              <a:gd name="T52" fmla="*/ 282 w 426"/>
              <a:gd name="T53" fmla="*/ 238 h 405"/>
              <a:gd name="T54" fmla="*/ 357 w 426"/>
              <a:gd name="T55" fmla="*/ 174 h 405"/>
              <a:gd name="T56" fmla="*/ 271 w 426"/>
              <a:gd name="T57" fmla="*/ 168 h 405"/>
              <a:gd name="T58" fmla="*/ 255 w 426"/>
              <a:gd name="T59" fmla="*/ 157 h 405"/>
              <a:gd name="T60" fmla="*/ 213 w 426"/>
              <a:gd name="T61" fmla="*/ 65 h 405"/>
              <a:gd name="T62" fmla="*/ 171 w 426"/>
              <a:gd name="T63" fmla="*/ 157 h 405"/>
              <a:gd name="T64" fmla="*/ 155 w 426"/>
              <a:gd name="T65" fmla="*/ 168 h 405"/>
              <a:gd name="T66" fmla="*/ 69 w 426"/>
              <a:gd name="T67" fmla="*/ 174 h 405"/>
              <a:gd name="T68" fmla="*/ 144 w 426"/>
              <a:gd name="T69" fmla="*/ 238 h 405"/>
              <a:gd name="T70" fmla="*/ 150 w 426"/>
              <a:gd name="T71" fmla="*/ 257 h 405"/>
              <a:gd name="T72" fmla="*/ 127 w 426"/>
              <a:gd name="T73" fmla="*/ 341 h 405"/>
              <a:gd name="T74" fmla="*/ 203 w 426"/>
              <a:gd name="T75" fmla="*/ 291 h 405"/>
              <a:gd name="T76" fmla="*/ 213 w 426"/>
              <a:gd name="T77" fmla="*/ 288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6" h="405">
                <a:moveTo>
                  <a:pt x="332" y="404"/>
                </a:moveTo>
                <a:cubicBezTo>
                  <a:pt x="328" y="404"/>
                  <a:pt x="325" y="403"/>
                  <a:pt x="322" y="401"/>
                </a:cubicBezTo>
                <a:cubicBezTo>
                  <a:pt x="213" y="330"/>
                  <a:pt x="213" y="330"/>
                  <a:pt x="213" y="330"/>
                </a:cubicBezTo>
                <a:cubicBezTo>
                  <a:pt x="105" y="401"/>
                  <a:pt x="105" y="401"/>
                  <a:pt x="105" y="401"/>
                </a:cubicBezTo>
                <a:cubicBezTo>
                  <a:pt x="98" y="405"/>
                  <a:pt x="89" y="405"/>
                  <a:pt x="83" y="400"/>
                </a:cubicBezTo>
                <a:cubicBezTo>
                  <a:pt x="77" y="395"/>
                  <a:pt x="74" y="387"/>
                  <a:pt x="76" y="379"/>
                </a:cubicBezTo>
                <a:cubicBezTo>
                  <a:pt x="110" y="259"/>
                  <a:pt x="110" y="259"/>
                  <a:pt x="110" y="259"/>
                </a:cubicBezTo>
                <a:cubicBezTo>
                  <a:pt x="9" y="173"/>
                  <a:pt x="9" y="173"/>
                  <a:pt x="9" y="173"/>
                </a:cubicBezTo>
                <a:cubicBezTo>
                  <a:pt x="3" y="168"/>
                  <a:pt x="0" y="160"/>
                  <a:pt x="3" y="153"/>
                </a:cubicBezTo>
                <a:cubicBezTo>
                  <a:pt x="5" y="145"/>
                  <a:pt x="12" y="140"/>
                  <a:pt x="20" y="139"/>
                </a:cubicBezTo>
                <a:cubicBezTo>
                  <a:pt x="141" y="131"/>
                  <a:pt x="141" y="131"/>
                  <a:pt x="141" y="131"/>
                </a:cubicBezTo>
                <a:cubicBezTo>
                  <a:pt x="196" y="11"/>
                  <a:pt x="196" y="11"/>
                  <a:pt x="196" y="11"/>
                </a:cubicBezTo>
                <a:cubicBezTo>
                  <a:pt x="199" y="4"/>
                  <a:pt x="206" y="0"/>
                  <a:pt x="213" y="0"/>
                </a:cubicBezTo>
                <a:cubicBezTo>
                  <a:pt x="221" y="0"/>
                  <a:pt x="228" y="4"/>
                  <a:pt x="231" y="1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15" y="140"/>
                  <a:pt x="421" y="145"/>
                  <a:pt x="424" y="153"/>
                </a:cubicBezTo>
                <a:cubicBezTo>
                  <a:pt x="426" y="160"/>
                  <a:pt x="424" y="168"/>
                  <a:pt x="418" y="173"/>
                </a:cubicBezTo>
                <a:cubicBezTo>
                  <a:pt x="317" y="259"/>
                  <a:pt x="317" y="259"/>
                  <a:pt x="317" y="259"/>
                </a:cubicBezTo>
                <a:cubicBezTo>
                  <a:pt x="351" y="379"/>
                  <a:pt x="351" y="379"/>
                  <a:pt x="351" y="379"/>
                </a:cubicBezTo>
                <a:cubicBezTo>
                  <a:pt x="353" y="387"/>
                  <a:pt x="350" y="395"/>
                  <a:pt x="343" y="400"/>
                </a:cubicBezTo>
                <a:cubicBezTo>
                  <a:pt x="340" y="402"/>
                  <a:pt x="336" y="404"/>
                  <a:pt x="332" y="404"/>
                </a:cubicBezTo>
                <a:close/>
                <a:moveTo>
                  <a:pt x="213" y="288"/>
                </a:moveTo>
                <a:cubicBezTo>
                  <a:pt x="217" y="288"/>
                  <a:pt x="220" y="289"/>
                  <a:pt x="224" y="291"/>
                </a:cubicBezTo>
                <a:cubicBezTo>
                  <a:pt x="300" y="341"/>
                  <a:pt x="300" y="341"/>
                  <a:pt x="300" y="341"/>
                </a:cubicBezTo>
                <a:cubicBezTo>
                  <a:pt x="276" y="257"/>
                  <a:pt x="276" y="257"/>
                  <a:pt x="276" y="257"/>
                </a:cubicBezTo>
                <a:cubicBezTo>
                  <a:pt x="274" y="250"/>
                  <a:pt x="277" y="242"/>
                  <a:pt x="282" y="238"/>
                </a:cubicBezTo>
                <a:cubicBezTo>
                  <a:pt x="357" y="174"/>
                  <a:pt x="357" y="174"/>
                  <a:pt x="357" y="174"/>
                </a:cubicBezTo>
                <a:cubicBezTo>
                  <a:pt x="271" y="168"/>
                  <a:pt x="271" y="168"/>
                  <a:pt x="271" y="168"/>
                </a:cubicBezTo>
                <a:cubicBezTo>
                  <a:pt x="264" y="168"/>
                  <a:pt x="258" y="163"/>
                  <a:pt x="255" y="157"/>
                </a:cubicBezTo>
                <a:cubicBezTo>
                  <a:pt x="213" y="65"/>
                  <a:pt x="213" y="65"/>
                  <a:pt x="213" y="65"/>
                </a:cubicBezTo>
                <a:cubicBezTo>
                  <a:pt x="171" y="157"/>
                  <a:pt x="171" y="157"/>
                  <a:pt x="171" y="157"/>
                </a:cubicBezTo>
                <a:cubicBezTo>
                  <a:pt x="168" y="163"/>
                  <a:pt x="162" y="168"/>
                  <a:pt x="155" y="168"/>
                </a:cubicBezTo>
                <a:cubicBezTo>
                  <a:pt x="69" y="174"/>
                  <a:pt x="69" y="174"/>
                  <a:pt x="69" y="174"/>
                </a:cubicBezTo>
                <a:cubicBezTo>
                  <a:pt x="144" y="238"/>
                  <a:pt x="144" y="238"/>
                  <a:pt x="144" y="238"/>
                </a:cubicBezTo>
                <a:cubicBezTo>
                  <a:pt x="150" y="242"/>
                  <a:pt x="152" y="250"/>
                  <a:pt x="150" y="257"/>
                </a:cubicBezTo>
                <a:cubicBezTo>
                  <a:pt x="127" y="341"/>
                  <a:pt x="127" y="341"/>
                  <a:pt x="127" y="341"/>
                </a:cubicBezTo>
                <a:cubicBezTo>
                  <a:pt x="203" y="291"/>
                  <a:pt x="203" y="291"/>
                  <a:pt x="203" y="291"/>
                </a:cubicBezTo>
                <a:cubicBezTo>
                  <a:pt x="206" y="289"/>
                  <a:pt x="210" y="288"/>
                  <a:pt x="213" y="288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37" name="Freeform 922"/>
          <p:cNvSpPr>
            <a:spLocks noEditPoints="1"/>
          </p:cNvSpPr>
          <p:nvPr userDrawn="1"/>
        </p:nvSpPr>
        <p:spPr bwMode="auto">
          <a:xfrm>
            <a:off x="6192776" y="984122"/>
            <a:ext cx="354557" cy="353497"/>
          </a:xfrm>
          <a:custGeom>
            <a:avLst/>
            <a:gdLst>
              <a:gd name="T0" fmla="*/ 161 w 442"/>
              <a:gd name="T1" fmla="*/ 178 h 442"/>
              <a:gd name="T2" fmla="*/ 16 w 442"/>
              <a:gd name="T3" fmla="*/ 178 h 442"/>
              <a:gd name="T4" fmla="*/ 0 w 442"/>
              <a:gd name="T5" fmla="*/ 161 h 442"/>
              <a:gd name="T6" fmla="*/ 161 w 442"/>
              <a:gd name="T7" fmla="*/ 0 h 442"/>
              <a:gd name="T8" fmla="*/ 178 w 442"/>
              <a:gd name="T9" fmla="*/ 17 h 442"/>
              <a:gd name="T10" fmla="*/ 178 w 442"/>
              <a:gd name="T11" fmla="*/ 161 h 442"/>
              <a:gd name="T12" fmla="*/ 161 w 442"/>
              <a:gd name="T13" fmla="*/ 178 h 442"/>
              <a:gd name="T14" fmla="*/ 34 w 442"/>
              <a:gd name="T15" fmla="*/ 144 h 442"/>
              <a:gd name="T16" fmla="*/ 144 w 442"/>
              <a:gd name="T17" fmla="*/ 144 h 442"/>
              <a:gd name="T18" fmla="*/ 144 w 442"/>
              <a:gd name="T19" fmla="*/ 35 h 442"/>
              <a:gd name="T20" fmla="*/ 34 w 442"/>
              <a:gd name="T21" fmla="*/ 144 h 442"/>
              <a:gd name="T22" fmla="*/ 235 w 442"/>
              <a:gd name="T23" fmla="*/ 442 h 442"/>
              <a:gd name="T24" fmla="*/ 29 w 442"/>
              <a:gd name="T25" fmla="*/ 244 h 442"/>
              <a:gd name="T26" fmla="*/ 49 w 442"/>
              <a:gd name="T27" fmla="*/ 225 h 442"/>
              <a:gd name="T28" fmla="*/ 225 w 442"/>
              <a:gd name="T29" fmla="*/ 225 h 442"/>
              <a:gd name="T30" fmla="*/ 225 w 442"/>
              <a:gd name="T31" fmla="*/ 49 h 442"/>
              <a:gd name="T32" fmla="*/ 244 w 442"/>
              <a:gd name="T33" fmla="*/ 29 h 442"/>
              <a:gd name="T34" fmla="*/ 442 w 442"/>
              <a:gd name="T35" fmla="*/ 236 h 442"/>
              <a:gd name="T36" fmla="*/ 235 w 442"/>
              <a:gd name="T37" fmla="*/ 442 h 442"/>
              <a:gd name="T38" fmla="*/ 69 w 442"/>
              <a:gd name="T39" fmla="*/ 264 h 442"/>
              <a:gd name="T40" fmla="*/ 235 w 442"/>
              <a:gd name="T41" fmla="*/ 403 h 442"/>
              <a:gd name="T42" fmla="*/ 403 w 442"/>
              <a:gd name="T43" fmla="*/ 236 h 442"/>
              <a:gd name="T44" fmla="*/ 263 w 442"/>
              <a:gd name="T45" fmla="*/ 69 h 442"/>
              <a:gd name="T46" fmla="*/ 263 w 442"/>
              <a:gd name="T47" fmla="*/ 244 h 442"/>
              <a:gd name="T48" fmla="*/ 244 w 442"/>
              <a:gd name="T49" fmla="*/ 264 h 442"/>
              <a:gd name="T50" fmla="*/ 69 w 442"/>
              <a:gd name="T51" fmla="*/ 26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2" h="442">
                <a:moveTo>
                  <a:pt x="161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1"/>
                </a:cubicBezTo>
                <a:cubicBezTo>
                  <a:pt x="0" y="72"/>
                  <a:pt x="72" y="0"/>
                  <a:pt x="161" y="0"/>
                </a:cubicBezTo>
                <a:cubicBezTo>
                  <a:pt x="171" y="0"/>
                  <a:pt x="178" y="7"/>
                  <a:pt x="178" y="17"/>
                </a:cubicBezTo>
                <a:cubicBezTo>
                  <a:pt x="178" y="161"/>
                  <a:pt x="178" y="161"/>
                  <a:pt x="178" y="161"/>
                </a:cubicBezTo>
                <a:cubicBezTo>
                  <a:pt x="178" y="171"/>
                  <a:pt x="171" y="178"/>
                  <a:pt x="161" y="178"/>
                </a:cubicBezTo>
                <a:close/>
                <a:moveTo>
                  <a:pt x="34" y="14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87" y="42"/>
                  <a:pt x="42" y="87"/>
                  <a:pt x="34" y="144"/>
                </a:cubicBezTo>
                <a:close/>
                <a:moveTo>
                  <a:pt x="235" y="442"/>
                </a:moveTo>
                <a:cubicBezTo>
                  <a:pt x="122" y="442"/>
                  <a:pt x="29" y="353"/>
                  <a:pt x="29" y="244"/>
                </a:cubicBezTo>
                <a:cubicBezTo>
                  <a:pt x="29" y="234"/>
                  <a:pt x="38" y="225"/>
                  <a:pt x="49" y="225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38"/>
                  <a:pt x="233" y="29"/>
                  <a:pt x="244" y="29"/>
                </a:cubicBezTo>
                <a:cubicBezTo>
                  <a:pt x="351" y="29"/>
                  <a:pt x="442" y="124"/>
                  <a:pt x="442" y="236"/>
                </a:cubicBezTo>
                <a:cubicBezTo>
                  <a:pt x="442" y="349"/>
                  <a:pt x="349" y="442"/>
                  <a:pt x="235" y="442"/>
                </a:cubicBezTo>
                <a:close/>
                <a:moveTo>
                  <a:pt x="69" y="264"/>
                </a:moveTo>
                <a:cubicBezTo>
                  <a:pt x="79" y="342"/>
                  <a:pt x="150" y="403"/>
                  <a:pt x="235" y="403"/>
                </a:cubicBezTo>
                <a:cubicBezTo>
                  <a:pt x="328" y="403"/>
                  <a:pt x="403" y="328"/>
                  <a:pt x="403" y="236"/>
                </a:cubicBezTo>
                <a:cubicBezTo>
                  <a:pt x="403" y="152"/>
                  <a:pt x="341" y="80"/>
                  <a:pt x="263" y="69"/>
                </a:cubicBezTo>
                <a:cubicBezTo>
                  <a:pt x="263" y="244"/>
                  <a:pt x="263" y="244"/>
                  <a:pt x="263" y="244"/>
                </a:cubicBezTo>
                <a:cubicBezTo>
                  <a:pt x="263" y="255"/>
                  <a:pt x="255" y="264"/>
                  <a:pt x="244" y="264"/>
                </a:cubicBezTo>
                <a:lnTo>
                  <a:pt x="69" y="264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28" name="Freeform 954"/>
          <p:cNvSpPr>
            <a:spLocks noEditPoints="1"/>
          </p:cNvSpPr>
          <p:nvPr userDrawn="1"/>
        </p:nvSpPr>
        <p:spPr bwMode="auto">
          <a:xfrm flipH="1">
            <a:off x="3498025" y="3806413"/>
            <a:ext cx="786668" cy="543008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38" name="Freeform 954"/>
          <p:cNvSpPr>
            <a:spLocks noEditPoints="1"/>
          </p:cNvSpPr>
          <p:nvPr userDrawn="1"/>
        </p:nvSpPr>
        <p:spPr bwMode="auto">
          <a:xfrm>
            <a:off x="6825345" y="3416268"/>
            <a:ext cx="1526893" cy="1053958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2680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131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1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133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1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1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1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135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1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1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Равнобедренный треугольник 126"/>
          <p:cNvSpPr/>
          <p:nvPr userDrawn="1"/>
        </p:nvSpPr>
        <p:spPr>
          <a:xfrm>
            <a:off x="86473" y="3796951"/>
            <a:ext cx="2714372" cy="134655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37" name="Равнобедренный треугольник 136"/>
          <p:cNvSpPr/>
          <p:nvPr userDrawn="1"/>
        </p:nvSpPr>
        <p:spPr>
          <a:xfrm>
            <a:off x="1765734" y="4332169"/>
            <a:ext cx="1660265" cy="823628"/>
          </a:xfrm>
          <a:prstGeom prst="triangl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38" name="Равнобедренный треугольник 137"/>
          <p:cNvSpPr/>
          <p:nvPr userDrawn="1"/>
        </p:nvSpPr>
        <p:spPr>
          <a:xfrm>
            <a:off x="5598240" y="3826087"/>
            <a:ext cx="2714372" cy="1323026"/>
          </a:xfrm>
          <a:prstGeom prst="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5" name="Freeform 24"/>
          <p:cNvSpPr/>
          <p:nvPr userDrawn="1"/>
        </p:nvSpPr>
        <p:spPr>
          <a:xfrm>
            <a:off x="6711248" y="2733257"/>
            <a:ext cx="2432755" cy="2413693"/>
          </a:xfrm>
          <a:custGeom>
            <a:avLst/>
            <a:gdLst>
              <a:gd name="connsiteX0" fmla="*/ 4865510 w 4865510"/>
              <a:gd name="connsiteY0" fmla="*/ 0 h 4828131"/>
              <a:gd name="connsiteX1" fmla="*/ 4865510 w 4865510"/>
              <a:gd name="connsiteY1" fmla="*/ 4828131 h 4828131"/>
              <a:gd name="connsiteX2" fmla="*/ 0 w 4865510"/>
              <a:gd name="connsiteY2" fmla="*/ 4828131 h 4828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65510" h="4828131">
                <a:moveTo>
                  <a:pt x="4865510" y="0"/>
                </a:moveTo>
                <a:lnTo>
                  <a:pt x="4865510" y="4828131"/>
                </a:lnTo>
                <a:lnTo>
                  <a:pt x="0" y="4828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77"/>
          </a:p>
        </p:txBody>
      </p:sp>
      <p:sp>
        <p:nvSpPr>
          <p:cNvPr id="248" name="Shape 922"/>
          <p:cNvSpPr>
            <a:spLocks noGrp="1"/>
          </p:cNvSpPr>
          <p:nvPr>
            <p:ph type="body" sz="quarter" idx="17" hasCustomPrompt="1"/>
          </p:nvPr>
        </p:nvSpPr>
        <p:spPr>
          <a:xfrm>
            <a:off x="802743" y="1218010"/>
            <a:ext cx="2153794" cy="53096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27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H3 Title </a:t>
            </a:r>
            <a:endParaRPr/>
          </a:p>
        </p:txBody>
      </p:sp>
      <p:sp>
        <p:nvSpPr>
          <p:cNvPr id="249" name="Shape 922"/>
          <p:cNvSpPr>
            <a:spLocks noGrp="1"/>
          </p:cNvSpPr>
          <p:nvPr>
            <p:ph type="body" sz="quarter" idx="25" hasCustomPrompt="1"/>
          </p:nvPr>
        </p:nvSpPr>
        <p:spPr>
          <a:xfrm>
            <a:off x="3486094" y="1214652"/>
            <a:ext cx="2168156" cy="53574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27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H3 Title</a:t>
            </a:r>
            <a:endParaRPr/>
          </a:p>
        </p:txBody>
      </p:sp>
      <p:sp>
        <p:nvSpPr>
          <p:cNvPr id="250" name="Shape 922"/>
          <p:cNvSpPr>
            <a:spLocks noGrp="1"/>
          </p:cNvSpPr>
          <p:nvPr>
            <p:ph type="body" sz="quarter" idx="28" hasCustomPrompt="1"/>
          </p:nvPr>
        </p:nvSpPr>
        <p:spPr>
          <a:xfrm>
            <a:off x="6197579" y="1218010"/>
            <a:ext cx="2154659" cy="53386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27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H3 Title</a:t>
            </a:r>
            <a:endParaRPr/>
          </a:p>
        </p:txBody>
      </p:sp>
      <p:sp>
        <p:nvSpPr>
          <p:cNvPr id="25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5" y="2161897"/>
            <a:ext cx="2155254" cy="941784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54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3490137" y="2161898"/>
            <a:ext cx="2151691" cy="951588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56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6197578" y="2161900"/>
            <a:ext cx="2154434" cy="941785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6058" y="1834113"/>
            <a:ext cx="2155255" cy="265624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3490135" y="1834113"/>
            <a:ext cx="2151692" cy="265624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6197581" y="1834113"/>
            <a:ext cx="2154434" cy="265624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</p:spTree>
    <p:extLst>
      <p:ext uri="{BB962C8B-B14F-4D97-AF65-F5344CB8AC3E}">
        <p14:creationId xmlns:p14="http://schemas.microsoft.com/office/powerpoint/2010/main" val="314908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decel="8333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83333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83333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2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2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9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40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2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2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0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80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2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5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5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5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2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 userDrawn="1"/>
        </p:nvGrpSpPr>
        <p:grpSpPr>
          <a:xfrm>
            <a:off x="5964802" y="676294"/>
            <a:ext cx="5900522" cy="325535"/>
            <a:chOff x="15743759" y="496690"/>
            <a:chExt cx="15564675" cy="865783"/>
          </a:xfrm>
        </p:grpSpPr>
        <p:sp>
          <p:nvSpPr>
            <p:cNvPr id="5" name="Волна 4"/>
            <p:cNvSpPr/>
            <p:nvPr userDrawn="1"/>
          </p:nvSpPr>
          <p:spPr>
            <a:xfrm>
              <a:off x="15743759" y="496690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35" name="Волна 134"/>
            <p:cNvSpPr/>
            <p:nvPr userDrawn="1"/>
          </p:nvSpPr>
          <p:spPr>
            <a:xfrm>
              <a:off x="17034782" y="503040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37" name="Волна 136"/>
            <p:cNvSpPr/>
            <p:nvPr userDrawn="1"/>
          </p:nvSpPr>
          <p:spPr>
            <a:xfrm>
              <a:off x="18334787" y="503040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0" name="Волна 139"/>
            <p:cNvSpPr/>
            <p:nvPr userDrawn="1"/>
          </p:nvSpPr>
          <p:spPr>
            <a:xfrm>
              <a:off x="19634792" y="500461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1" name="Волна 140"/>
            <p:cNvSpPr/>
            <p:nvPr userDrawn="1"/>
          </p:nvSpPr>
          <p:spPr>
            <a:xfrm>
              <a:off x="20925815" y="506811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2" name="Волна 141"/>
            <p:cNvSpPr/>
            <p:nvPr userDrawn="1"/>
          </p:nvSpPr>
          <p:spPr>
            <a:xfrm>
              <a:off x="22225820" y="506811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3" name="Волна 142"/>
            <p:cNvSpPr/>
            <p:nvPr userDrawn="1"/>
          </p:nvSpPr>
          <p:spPr>
            <a:xfrm>
              <a:off x="23525825" y="509390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4" name="Волна 143"/>
            <p:cNvSpPr/>
            <p:nvPr userDrawn="1"/>
          </p:nvSpPr>
          <p:spPr>
            <a:xfrm>
              <a:off x="24816848" y="515740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5" name="Волна 144"/>
            <p:cNvSpPr/>
            <p:nvPr userDrawn="1"/>
          </p:nvSpPr>
          <p:spPr>
            <a:xfrm>
              <a:off x="26116853" y="515740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6" name="Волна 145"/>
            <p:cNvSpPr/>
            <p:nvPr userDrawn="1"/>
          </p:nvSpPr>
          <p:spPr>
            <a:xfrm>
              <a:off x="27416858" y="513161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7" name="Волна 146"/>
            <p:cNvSpPr/>
            <p:nvPr userDrawn="1"/>
          </p:nvSpPr>
          <p:spPr>
            <a:xfrm>
              <a:off x="28707881" y="519511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  <p:sp>
          <p:nvSpPr>
            <p:cNvPr id="148" name="Волна 147"/>
            <p:cNvSpPr/>
            <p:nvPr userDrawn="1"/>
          </p:nvSpPr>
          <p:spPr>
            <a:xfrm>
              <a:off x="30007886" y="519511"/>
              <a:ext cx="1300548" cy="842962"/>
            </a:xfrm>
            <a:prstGeom prst="wave">
              <a:avLst/>
            </a:prstGeom>
            <a:solidFill>
              <a:srgbClr val="FF1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>
                <a:solidFill>
                  <a:schemeClr val="accent1"/>
                </a:solidFill>
              </a:endParaRPr>
            </a:p>
          </p:txBody>
        </p:sp>
      </p:grpSp>
      <p:sp>
        <p:nvSpPr>
          <p:cNvPr id="139" name="Прямоугольник 138"/>
          <p:cNvSpPr/>
          <p:nvPr userDrawn="1"/>
        </p:nvSpPr>
        <p:spPr>
          <a:xfrm>
            <a:off x="1787" y="545595"/>
            <a:ext cx="5952765" cy="541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 flipV="1">
            <a:off x="5954864" y="688796"/>
            <a:ext cx="0" cy="542815"/>
          </a:xfrm>
          <a:prstGeom prst="line">
            <a:avLst/>
          </a:prstGeom>
          <a:ln w="25400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954"/>
          <p:cNvSpPr>
            <a:spLocks noEditPoints="1"/>
          </p:cNvSpPr>
          <p:nvPr userDrawn="1"/>
        </p:nvSpPr>
        <p:spPr bwMode="auto">
          <a:xfrm>
            <a:off x="3287152" y="1110250"/>
            <a:ext cx="1488608" cy="1027531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0" name="Freeform 954"/>
          <p:cNvSpPr>
            <a:spLocks noEditPoints="1"/>
          </p:cNvSpPr>
          <p:nvPr userDrawn="1"/>
        </p:nvSpPr>
        <p:spPr bwMode="auto">
          <a:xfrm>
            <a:off x="7272341" y="1535694"/>
            <a:ext cx="1088035" cy="751031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33" name="Равнобедренный треугольник 132"/>
          <p:cNvSpPr/>
          <p:nvPr userDrawn="1"/>
        </p:nvSpPr>
        <p:spPr>
          <a:xfrm>
            <a:off x="521478" y="3582309"/>
            <a:ext cx="3194573" cy="1557083"/>
          </a:xfrm>
          <a:prstGeom prst="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9" name="Freeform 28"/>
          <p:cNvSpPr/>
          <p:nvPr userDrawn="1"/>
        </p:nvSpPr>
        <p:spPr>
          <a:xfrm>
            <a:off x="2" y="2728044"/>
            <a:ext cx="2438009" cy="2418905"/>
          </a:xfrm>
          <a:custGeom>
            <a:avLst/>
            <a:gdLst>
              <a:gd name="connsiteX0" fmla="*/ 0 w 4876017"/>
              <a:gd name="connsiteY0" fmla="*/ 0 h 4838558"/>
              <a:gd name="connsiteX1" fmla="*/ 4876017 w 4876017"/>
              <a:gd name="connsiteY1" fmla="*/ 4838558 h 4838558"/>
              <a:gd name="connsiteX2" fmla="*/ 0 w 4876017"/>
              <a:gd name="connsiteY2" fmla="*/ 4838558 h 483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017" h="4838558">
                <a:moveTo>
                  <a:pt x="0" y="0"/>
                </a:moveTo>
                <a:lnTo>
                  <a:pt x="4876017" y="4838558"/>
                </a:lnTo>
                <a:lnTo>
                  <a:pt x="0" y="4838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77"/>
          </a:p>
        </p:txBody>
      </p:sp>
      <p:sp>
        <p:nvSpPr>
          <p:cNvPr id="35" name="Freeform 34"/>
          <p:cNvSpPr/>
          <p:nvPr userDrawn="1"/>
        </p:nvSpPr>
        <p:spPr>
          <a:xfrm>
            <a:off x="1588719" y="1226360"/>
            <a:ext cx="7555283" cy="3920586"/>
          </a:xfrm>
          <a:custGeom>
            <a:avLst/>
            <a:gdLst>
              <a:gd name="connsiteX0" fmla="*/ 8744950 w 15110567"/>
              <a:gd name="connsiteY0" fmla="*/ 0 h 7842382"/>
              <a:gd name="connsiteX1" fmla="*/ 15110567 w 15110567"/>
              <a:gd name="connsiteY1" fmla="*/ 5708620 h 7842382"/>
              <a:gd name="connsiteX2" fmla="*/ 15110567 w 15110567"/>
              <a:gd name="connsiteY2" fmla="*/ 7842382 h 7842382"/>
              <a:gd name="connsiteX3" fmla="*/ 0 w 15110567"/>
              <a:gd name="connsiteY3" fmla="*/ 7842382 h 784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10567" h="7842382">
                <a:moveTo>
                  <a:pt x="8744950" y="0"/>
                </a:moveTo>
                <a:lnTo>
                  <a:pt x="15110567" y="5708620"/>
                </a:lnTo>
                <a:lnTo>
                  <a:pt x="15110567" y="7842382"/>
                </a:lnTo>
                <a:lnTo>
                  <a:pt x="0" y="78423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77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6384071" y="541392"/>
            <a:ext cx="2759931" cy="541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5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Shape 922"/>
          <p:cNvSpPr>
            <a:spLocks noGrp="1"/>
          </p:cNvSpPr>
          <p:nvPr>
            <p:ph type="body" sz="quarter" idx="17" hasCustomPrompt="1"/>
          </p:nvPr>
        </p:nvSpPr>
        <p:spPr>
          <a:xfrm>
            <a:off x="802743" y="1218010"/>
            <a:ext cx="2646917" cy="53096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2700" b="1" spc="-2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H3 Title here</a:t>
            </a: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6055" y="1824347"/>
            <a:ext cx="2648712" cy="278091"/>
          </a:xfrm>
        </p:spPr>
        <p:txBody>
          <a:bodyPr anchor="b">
            <a:norm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3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6057" y="2171701"/>
            <a:ext cx="2648711" cy="941784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09421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1223E-6 2.14692E-7 L -0.10872 2.14692E-7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8333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>
        <p:tmplLst>
          <p:tmpl>
            <p:tnLst>
              <p:par>
                <p:cTn presetID="2" presetClass="entr" presetSubtype="2" decel="83333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8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2141" y="671506"/>
            <a:ext cx="7560094" cy="5372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H3 Title here</a:t>
            </a:r>
          </a:p>
        </p:txBody>
      </p:sp>
      <p:sp>
        <p:nvSpPr>
          <p:cNvPr id="25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50" hasCustomPrompt="1"/>
          </p:nvPr>
        </p:nvSpPr>
        <p:spPr>
          <a:xfrm>
            <a:off x="792142" y="3909460"/>
            <a:ext cx="1609448" cy="529646"/>
          </a:xfrm>
        </p:spPr>
        <p:txBody>
          <a:bodyPr tIns="91440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51" hasCustomPrompt="1"/>
          </p:nvPr>
        </p:nvSpPr>
        <p:spPr>
          <a:xfrm>
            <a:off x="2747467" y="3909460"/>
            <a:ext cx="1617458" cy="529646"/>
          </a:xfrm>
        </p:spPr>
        <p:txBody>
          <a:bodyPr tIns="91440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52" hasCustomPrompt="1"/>
          </p:nvPr>
        </p:nvSpPr>
        <p:spPr>
          <a:xfrm>
            <a:off x="4782994" y="3909460"/>
            <a:ext cx="1617457" cy="529646"/>
          </a:xfrm>
        </p:spPr>
        <p:txBody>
          <a:bodyPr tIns="91440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50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6734780" y="3909460"/>
            <a:ext cx="1617457" cy="529646"/>
          </a:xfrm>
        </p:spPr>
        <p:txBody>
          <a:bodyPr tIns="91440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1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graphicFrame>
        <p:nvGraphicFramePr>
          <p:cNvPr id="23" name="Chart 5"/>
          <p:cNvGraphicFramePr/>
          <p:nvPr userDrawn="1">
            <p:extLst>
              <p:ext uri="{D42A27DB-BD31-4B8C-83A1-F6EECF244321}">
                <p14:modId xmlns:p14="http://schemas.microsoft.com/office/powerpoint/2010/main" val="3045866717"/>
              </p:ext>
            </p:extLst>
          </p:nvPr>
        </p:nvGraphicFramePr>
        <p:xfrm>
          <a:off x="477715" y="1885752"/>
          <a:ext cx="2260814" cy="1867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Oval 6"/>
          <p:cNvSpPr/>
          <p:nvPr userDrawn="1"/>
        </p:nvSpPr>
        <p:spPr>
          <a:xfrm>
            <a:off x="810801" y="2022086"/>
            <a:ext cx="1594645" cy="15943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graphicFrame>
        <p:nvGraphicFramePr>
          <p:cNvPr id="27" name="Chart 5"/>
          <p:cNvGraphicFramePr/>
          <p:nvPr userDrawn="1">
            <p:extLst>
              <p:ext uri="{D42A27DB-BD31-4B8C-83A1-F6EECF244321}">
                <p14:modId xmlns:p14="http://schemas.microsoft.com/office/powerpoint/2010/main" val="2452585462"/>
              </p:ext>
            </p:extLst>
          </p:nvPr>
        </p:nvGraphicFramePr>
        <p:xfrm>
          <a:off x="2419351" y="1889184"/>
          <a:ext cx="2260814" cy="1867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Oval 6"/>
          <p:cNvSpPr/>
          <p:nvPr userDrawn="1"/>
        </p:nvSpPr>
        <p:spPr>
          <a:xfrm>
            <a:off x="2752438" y="2025521"/>
            <a:ext cx="1594645" cy="15943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graphicFrame>
        <p:nvGraphicFramePr>
          <p:cNvPr id="30" name="Chart 5"/>
          <p:cNvGraphicFramePr/>
          <p:nvPr userDrawn="1">
            <p:extLst>
              <p:ext uri="{D42A27DB-BD31-4B8C-83A1-F6EECF244321}">
                <p14:modId xmlns:p14="http://schemas.microsoft.com/office/powerpoint/2010/main" val="1645751311"/>
              </p:ext>
            </p:extLst>
          </p:nvPr>
        </p:nvGraphicFramePr>
        <p:xfrm>
          <a:off x="4461316" y="1880259"/>
          <a:ext cx="2260814" cy="1867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Oval 6"/>
          <p:cNvSpPr/>
          <p:nvPr userDrawn="1"/>
        </p:nvSpPr>
        <p:spPr>
          <a:xfrm>
            <a:off x="4794400" y="2016596"/>
            <a:ext cx="1594645" cy="15943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graphicFrame>
        <p:nvGraphicFramePr>
          <p:cNvPr id="33" name="Chart 5"/>
          <p:cNvGraphicFramePr/>
          <p:nvPr userDrawn="1">
            <p:extLst>
              <p:ext uri="{D42A27DB-BD31-4B8C-83A1-F6EECF244321}">
                <p14:modId xmlns:p14="http://schemas.microsoft.com/office/powerpoint/2010/main" val="1247254973"/>
              </p:ext>
            </p:extLst>
          </p:nvPr>
        </p:nvGraphicFramePr>
        <p:xfrm>
          <a:off x="6407011" y="1880259"/>
          <a:ext cx="2260814" cy="1867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Oval 6"/>
          <p:cNvSpPr/>
          <p:nvPr userDrawn="1"/>
        </p:nvSpPr>
        <p:spPr>
          <a:xfrm>
            <a:off x="6740097" y="2016596"/>
            <a:ext cx="1594645" cy="15943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792142" y="2550367"/>
            <a:ext cx="1609448" cy="529646"/>
          </a:xfrm>
        </p:spPr>
        <p:txBody>
          <a:bodyPr tIns="91440" anchor="ctr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ru-RU"/>
              <a:t>70</a:t>
            </a:r>
            <a:endParaRPr lang="en-US"/>
          </a:p>
        </p:txBody>
      </p:sp>
      <p:sp>
        <p:nvSpPr>
          <p:cNvPr id="37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2747467" y="2550367"/>
            <a:ext cx="1617458" cy="529646"/>
          </a:xfrm>
        </p:spPr>
        <p:txBody>
          <a:bodyPr tIns="91440" anchor="ctr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ru-RU"/>
              <a:t>90</a:t>
            </a:r>
            <a:endParaRPr lang="en-US"/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56" hasCustomPrompt="1"/>
          </p:nvPr>
        </p:nvSpPr>
        <p:spPr>
          <a:xfrm>
            <a:off x="4782994" y="2550367"/>
            <a:ext cx="1617457" cy="529646"/>
          </a:xfrm>
        </p:spPr>
        <p:txBody>
          <a:bodyPr tIns="91440" anchor="ctr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ru-RU"/>
              <a:t>30</a:t>
            </a:r>
            <a:endParaRPr lang="en-US"/>
          </a:p>
        </p:txBody>
      </p:sp>
      <p:sp>
        <p:nvSpPr>
          <p:cNvPr id="39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6734780" y="2550367"/>
            <a:ext cx="1617457" cy="529646"/>
          </a:xfrm>
        </p:spPr>
        <p:txBody>
          <a:bodyPr tIns="91440" anchor="ctr">
            <a:noAutofit/>
          </a:bodyPr>
          <a:lstStyle>
            <a:lvl1pPr algn="ctr">
              <a:lnSpc>
                <a:spcPct val="100000"/>
              </a:lnSpc>
              <a:spcBef>
                <a:spcPts val="150"/>
              </a:spcBef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ru-RU"/>
              <a:t>50</a:t>
            </a:r>
            <a:endParaRPr lang="en-US"/>
          </a:p>
        </p:txBody>
      </p:sp>
      <p:sp>
        <p:nvSpPr>
          <p:cNvPr id="4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410685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7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aphicFrame>
        <p:nvGraphicFramePr>
          <p:cNvPr id="23" name="Диаграмма 22"/>
          <p:cNvGraphicFramePr/>
          <p:nvPr userDrawn="1">
            <p:extLst>
              <p:ext uri="{D42A27DB-BD31-4B8C-83A1-F6EECF244321}">
                <p14:modId xmlns:p14="http://schemas.microsoft.com/office/powerpoint/2010/main" val="619938522"/>
              </p:ext>
            </p:extLst>
          </p:nvPr>
        </p:nvGraphicFramePr>
        <p:xfrm>
          <a:off x="4031870" y="676291"/>
          <a:ext cx="4861173" cy="4061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2144" y="681028"/>
            <a:ext cx="3239879" cy="74460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030" b="1" baseline="0"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792293" y="3586104"/>
            <a:ext cx="3239579" cy="1151507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2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792294" y="1831531"/>
            <a:ext cx="3239579" cy="1624766"/>
          </a:xfrm>
        </p:spPr>
        <p:txBody>
          <a:bodyPr/>
          <a:lstStyle>
            <a:lvl1pPr algn="l">
              <a:lnSpc>
                <a:spcPct val="150000"/>
              </a:lnSpc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792294" y="1499366"/>
            <a:ext cx="3239578" cy="262299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4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426181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5652916" y="3457366"/>
            <a:ext cx="2699094" cy="1002338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5652916" y="1957657"/>
            <a:ext cx="2699094" cy="136128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5652916" y="1632866"/>
            <a:ext cx="2699094" cy="262299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graphicFrame>
        <p:nvGraphicFramePr>
          <p:cNvPr id="8" name="Диаграмма 7"/>
          <p:cNvGraphicFramePr/>
          <p:nvPr userDrawn="1">
            <p:extLst>
              <p:ext uri="{D42A27DB-BD31-4B8C-83A1-F6EECF244321}">
                <p14:modId xmlns:p14="http://schemas.microsoft.com/office/powerpoint/2010/main" val="2912229049"/>
              </p:ext>
            </p:extLst>
          </p:nvPr>
        </p:nvGraphicFramePr>
        <p:xfrm>
          <a:off x="797289" y="1478405"/>
          <a:ext cx="4315145" cy="3394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72007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5651659" y="689182"/>
            <a:ext cx="2699094" cy="1070486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21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5651659" y="3782818"/>
            <a:ext cx="2699094" cy="676886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5651659" y="2235424"/>
            <a:ext cx="2699094" cy="1361282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5651659" y="1903259"/>
            <a:ext cx="2699094" cy="262299"/>
          </a:xfrm>
        </p:spPr>
        <p:txBody>
          <a:bodyPr anchor="b">
            <a:noAutofit/>
          </a:bodyPr>
          <a:lstStyle>
            <a:lvl1pPr algn="ctr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graphicFrame>
        <p:nvGraphicFramePr>
          <p:cNvPr id="16" name="Диаграмма 15"/>
          <p:cNvGraphicFramePr/>
          <p:nvPr userDrawn="1">
            <p:extLst>
              <p:ext uri="{D42A27DB-BD31-4B8C-83A1-F6EECF244321}">
                <p14:modId xmlns:p14="http://schemas.microsoft.com/office/powerpoint/2010/main" val="3937887400"/>
              </p:ext>
            </p:extLst>
          </p:nvPr>
        </p:nvGraphicFramePr>
        <p:xfrm>
          <a:off x="797289" y="689181"/>
          <a:ext cx="4315145" cy="418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19561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907028" y="611966"/>
            <a:ext cx="3124995" cy="1010209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7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H3 Title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4573204" y="624665"/>
            <a:ext cx="3663770" cy="997511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graphicFrame>
        <p:nvGraphicFramePr>
          <p:cNvPr id="28" name="Диаграмма 27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289828321"/>
              </p:ext>
            </p:extLst>
          </p:nvPr>
        </p:nvGraphicFramePr>
        <p:xfrm>
          <a:off x="762622" y="1765767"/>
          <a:ext cx="7657460" cy="2821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289379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aphicFrame>
        <p:nvGraphicFramePr>
          <p:cNvPr id="7" name="Диаграмма 6"/>
          <p:cNvGraphicFramePr/>
          <p:nvPr userDrawn="1">
            <p:extLst>
              <p:ext uri="{D42A27DB-BD31-4B8C-83A1-F6EECF244321}">
                <p14:modId xmlns:p14="http://schemas.microsoft.com/office/powerpoint/2010/main" val="1592540488"/>
              </p:ext>
            </p:extLst>
          </p:nvPr>
        </p:nvGraphicFramePr>
        <p:xfrm>
          <a:off x="4031572" y="676291"/>
          <a:ext cx="4320440" cy="4061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2145" y="681031"/>
            <a:ext cx="2700301" cy="75584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1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792295" y="3586104"/>
            <a:ext cx="2700050" cy="890615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792292" y="1824157"/>
            <a:ext cx="2700050" cy="1624766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792292" y="1499366"/>
            <a:ext cx="2700050" cy="262299"/>
          </a:xfr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731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_0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aphicFrame>
        <p:nvGraphicFramePr>
          <p:cNvPr id="30" name="Chart 4"/>
          <p:cNvGraphicFramePr/>
          <p:nvPr userDrawn="1">
            <p:extLst>
              <p:ext uri="{D42A27DB-BD31-4B8C-83A1-F6EECF244321}">
                <p14:modId xmlns:p14="http://schemas.microsoft.com/office/powerpoint/2010/main" val="690076321"/>
              </p:ext>
            </p:extLst>
          </p:nvPr>
        </p:nvGraphicFramePr>
        <p:xfrm>
          <a:off x="2196398" y="1037971"/>
          <a:ext cx="4764311" cy="3758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Chart 4"/>
          <p:cNvGraphicFramePr/>
          <p:nvPr userDrawn="1">
            <p:extLst>
              <p:ext uri="{D42A27DB-BD31-4B8C-83A1-F6EECF244321}">
                <p14:modId xmlns:p14="http://schemas.microsoft.com/office/powerpoint/2010/main" val="3321814750"/>
              </p:ext>
            </p:extLst>
          </p:nvPr>
        </p:nvGraphicFramePr>
        <p:xfrm>
          <a:off x="2647765" y="1394003"/>
          <a:ext cx="3861572" cy="3045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Chart 4"/>
          <p:cNvGraphicFramePr/>
          <p:nvPr userDrawn="1">
            <p:extLst>
              <p:ext uri="{D42A27DB-BD31-4B8C-83A1-F6EECF244321}">
                <p14:modId xmlns:p14="http://schemas.microsoft.com/office/powerpoint/2010/main" val="1009692428"/>
              </p:ext>
            </p:extLst>
          </p:nvPr>
        </p:nvGraphicFramePr>
        <p:xfrm>
          <a:off x="3080870" y="1735638"/>
          <a:ext cx="2995363" cy="2362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Chart 4"/>
          <p:cNvGraphicFramePr/>
          <p:nvPr userDrawn="1">
            <p:extLst>
              <p:ext uri="{D42A27DB-BD31-4B8C-83A1-F6EECF244321}">
                <p14:modId xmlns:p14="http://schemas.microsoft.com/office/powerpoint/2010/main" val="4176377973"/>
              </p:ext>
            </p:extLst>
          </p:nvPr>
        </p:nvGraphicFramePr>
        <p:xfrm>
          <a:off x="3490668" y="2058872"/>
          <a:ext cx="2175779" cy="171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1508" y="1306322"/>
            <a:ext cx="1879096" cy="3429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8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1509" y="1685503"/>
            <a:ext cx="1879574" cy="912821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44" name="Прямая соединительная линия 43"/>
          <p:cNvCxnSpPr/>
          <p:nvPr userDrawn="1"/>
        </p:nvCxnSpPr>
        <p:spPr>
          <a:xfrm>
            <a:off x="1914528" y="1519906"/>
            <a:ext cx="3355186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794520" y="2655276"/>
            <a:ext cx="1875605" cy="3429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791769" y="3034457"/>
            <a:ext cx="1878796" cy="912821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>
            <a:off x="1914529" y="2868860"/>
            <a:ext cx="1352551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hape 427"/>
          <p:cNvSpPr>
            <a:spLocks noGrp="1"/>
          </p:cNvSpPr>
          <p:nvPr>
            <p:ph type="body" sz="quarter" idx="55" hasCustomPrompt="1"/>
          </p:nvPr>
        </p:nvSpPr>
        <p:spPr>
          <a:xfrm>
            <a:off x="6731796" y="1862603"/>
            <a:ext cx="1878797" cy="3429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0" name="Текст 7"/>
          <p:cNvSpPr>
            <a:spLocks noGrp="1"/>
          </p:cNvSpPr>
          <p:nvPr>
            <p:ph type="body" sz="quarter" idx="56" hasCustomPrompt="1"/>
          </p:nvPr>
        </p:nvSpPr>
        <p:spPr>
          <a:xfrm>
            <a:off x="6731796" y="2241785"/>
            <a:ext cx="1878797" cy="912821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>
            <a:off x="4984560" y="2067244"/>
            <a:ext cx="1520447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hape 427"/>
          <p:cNvSpPr>
            <a:spLocks noGrp="1"/>
          </p:cNvSpPr>
          <p:nvPr>
            <p:ph type="body" sz="quarter" idx="57" hasCustomPrompt="1"/>
          </p:nvPr>
        </p:nvSpPr>
        <p:spPr>
          <a:xfrm>
            <a:off x="6731796" y="3218815"/>
            <a:ext cx="1878797" cy="3429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3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6731796" y="3597996"/>
            <a:ext cx="1878797" cy="912821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cxnSp>
        <p:nvCxnSpPr>
          <p:cNvPr id="54" name="Прямая соединительная линия 53"/>
          <p:cNvCxnSpPr/>
          <p:nvPr userDrawn="1"/>
        </p:nvCxnSpPr>
        <p:spPr>
          <a:xfrm>
            <a:off x="4984559" y="3423454"/>
            <a:ext cx="152044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4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04234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Graphic spid="31" grpId="0">
        <p:bldAsOne/>
      </p:bldGraphic>
      <p:bldGraphic spid="32" grpId="0">
        <p:bldAsOne/>
      </p:bldGraphic>
      <p:bldGraphic spid="33" grpId="0">
        <p:bldAsOne/>
      </p:bldGraphic>
      <p:bldP spid="8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8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8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8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8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_0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aphicFrame>
        <p:nvGraphicFramePr>
          <p:cNvPr id="52" name="Chart 4"/>
          <p:cNvGraphicFramePr/>
          <p:nvPr userDrawn="1">
            <p:extLst>
              <p:ext uri="{D42A27DB-BD31-4B8C-83A1-F6EECF244321}">
                <p14:modId xmlns:p14="http://schemas.microsoft.com/office/powerpoint/2010/main" val="2353286948"/>
              </p:ext>
            </p:extLst>
          </p:nvPr>
        </p:nvGraphicFramePr>
        <p:xfrm>
          <a:off x="6356609" y="2360622"/>
          <a:ext cx="1567323" cy="123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Chart 4"/>
          <p:cNvGraphicFramePr/>
          <p:nvPr userDrawn="1">
            <p:extLst>
              <p:ext uri="{D42A27DB-BD31-4B8C-83A1-F6EECF244321}">
                <p14:modId xmlns:p14="http://schemas.microsoft.com/office/powerpoint/2010/main" val="3706073814"/>
              </p:ext>
            </p:extLst>
          </p:nvPr>
        </p:nvGraphicFramePr>
        <p:xfrm>
          <a:off x="5116094" y="2360622"/>
          <a:ext cx="1567323" cy="123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Chart 4"/>
          <p:cNvGraphicFramePr/>
          <p:nvPr userDrawn="1">
            <p:extLst>
              <p:ext uri="{D42A27DB-BD31-4B8C-83A1-F6EECF244321}">
                <p14:modId xmlns:p14="http://schemas.microsoft.com/office/powerpoint/2010/main" val="2801846944"/>
              </p:ext>
            </p:extLst>
          </p:nvPr>
        </p:nvGraphicFramePr>
        <p:xfrm>
          <a:off x="3878840" y="2360622"/>
          <a:ext cx="1567323" cy="123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Chart 4"/>
          <p:cNvGraphicFramePr/>
          <p:nvPr userDrawn="1">
            <p:extLst>
              <p:ext uri="{D42A27DB-BD31-4B8C-83A1-F6EECF244321}">
                <p14:modId xmlns:p14="http://schemas.microsoft.com/office/powerpoint/2010/main" val="1307700742"/>
              </p:ext>
            </p:extLst>
          </p:nvPr>
        </p:nvGraphicFramePr>
        <p:xfrm>
          <a:off x="2625176" y="2360622"/>
          <a:ext cx="1567323" cy="123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Текст 7"/>
          <p:cNvSpPr>
            <a:spLocks noGrp="1"/>
          </p:cNvSpPr>
          <p:nvPr>
            <p:ph type="body" sz="quarter" idx="73" hasCustomPrompt="1"/>
          </p:nvPr>
        </p:nvSpPr>
        <p:spPr>
          <a:xfrm>
            <a:off x="3084848" y="2768860"/>
            <a:ext cx="646627" cy="39290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20</a:t>
            </a:r>
            <a:r>
              <a:rPr lang="en-US"/>
              <a:t>%</a:t>
            </a:r>
          </a:p>
        </p:txBody>
      </p:sp>
      <p:sp>
        <p:nvSpPr>
          <p:cNvPr id="21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1125857" y="1287201"/>
            <a:ext cx="2058297" cy="342900"/>
          </a:xfrm>
          <a:prstGeom prst="rect">
            <a:avLst/>
          </a:prstGeom>
        </p:spPr>
        <p:txBody>
          <a:bodyPr lIns="0" tIns="210312" anchor="b" anchorCtr="0">
            <a:normAutofit/>
          </a:bodyPr>
          <a:lstStyle>
            <a:lvl1pPr algn="ctr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1124357" y="1689083"/>
            <a:ext cx="2061297" cy="685800"/>
          </a:xfrm>
        </p:spPr>
        <p:txBody>
          <a:bodyPr t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2395320" y="3604526"/>
            <a:ext cx="2025682" cy="342900"/>
          </a:xfrm>
          <a:prstGeom prst="rect">
            <a:avLst/>
          </a:prstGeom>
        </p:spPr>
        <p:txBody>
          <a:bodyPr lIns="0" tIns="210312" anchor="b" anchorCtr="0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60" hasCustomPrompt="1"/>
          </p:nvPr>
        </p:nvSpPr>
        <p:spPr>
          <a:xfrm>
            <a:off x="2393182" y="4006408"/>
            <a:ext cx="2029958" cy="685800"/>
          </a:xfrm>
        </p:spPr>
        <p:txBody>
          <a:bodyPr t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7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3652844" y="1287201"/>
            <a:ext cx="2030001" cy="342900"/>
          </a:xfrm>
          <a:prstGeom prst="rect">
            <a:avLst/>
          </a:prstGeom>
        </p:spPr>
        <p:txBody>
          <a:bodyPr lIns="0" tIns="210312" anchor="b" anchorCtr="0">
            <a:normAutofit/>
          </a:bodyPr>
          <a:lstStyle>
            <a:lvl1pPr algn="ctr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62" hasCustomPrompt="1"/>
          </p:nvPr>
        </p:nvSpPr>
        <p:spPr>
          <a:xfrm>
            <a:off x="3650754" y="1689083"/>
            <a:ext cx="2034182" cy="685800"/>
          </a:xfrm>
        </p:spPr>
        <p:txBody>
          <a:bodyPr t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9" name="Shape 427"/>
          <p:cNvSpPr>
            <a:spLocks noGrp="1"/>
          </p:cNvSpPr>
          <p:nvPr>
            <p:ph type="body" sz="quarter" idx="63" hasCustomPrompt="1"/>
          </p:nvPr>
        </p:nvSpPr>
        <p:spPr>
          <a:xfrm>
            <a:off x="6130695" y="1287201"/>
            <a:ext cx="2020721" cy="342900"/>
          </a:xfrm>
          <a:prstGeom prst="rect">
            <a:avLst/>
          </a:prstGeom>
        </p:spPr>
        <p:txBody>
          <a:bodyPr lIns="0" tIns="210312" anchor="b" anchorCtr="0">
            <a:normAutofit/>
          </a:bodyPr>
          <a:lstStyle>
            <a:lvl1pPr algn="ctr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40" name="Текст 7"/>
          <p:cNvSpPr>
            <a:spLocks noGrp="1"/>
          </p:cNvSpPr>
          <p:nvPr>
            <p:ph type="body" sz="quarter" idx="64" hasCustomPrompt="1"/>
          </p:nvPr>
        </p:nvSpPr>
        <p:spPr>
          <a:xfrm>
            <a:off x="6128615" y="1689083"/>
            <a:ext cx="2024881" cy="685800"/>
          </a:xfrm>
        </p:spPr>
        <p:txBody>
          <a:bodyPr t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1" name="Shape 427"/>
          <p:cNvSpPr>
            <a:spLocks noGrp="1"/>
          </p:cNvSpPr>
          <p:nvPr>
            <p:ph type="body" sz="quarter" idx="65" hasCustomPrompt="1"/>
          </p:nvPr>
        </p:nvSpPr>
        <p:spPr>
          <a:xfrm>
            <a:off x="4887219" y="3604526"/>
            <a:ext cx="2025682" cy="342900"/>
          </a:xfrm>
          <a:prstGeom prst="rect">
            <a:avLst/>
          </a:prstGeom>
        </p:spPr>
        <p:txBody>
          <a:bodyPr lIns="0" tIns="210312" anchor="b" anchorCtr="0">
            <a:normAutofit/>
          </a:bodyPr>
          <a:lstStyle>
            <a:lvl1pPr algn="ct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66" hasCustomPrompt="1"/>
          </p:nvPr>
        </p:nvSpPr>
        <p:spPr>
          <a:xfrm>
            <a:off x="4885081" y="4006408"/>
            <a:ext cx="2029958" cy="685800"/>
          </a:xfrm>
        </p:spPr>
        <p:txBody>
          <a:bodyPr tIns="0"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graphicFrame>
        <p:nvGraphicFramePr>
          <p:cNvPr id="44" name="Chart 4"/>
          <p:cNvGraphicFramePr/>
          <p:nvPr userDrawn="1">
            <p:extLst>
              <p:ext uri="{D42A27DB-BD31-4B8C-83A1-F6EECF244321}">
                <p14:modId xmlns:p14="http://schemas.microsoft.com/office/powerpoint/2010/main" val="2138590359"/>
              </p:ext>
            </p:extLst>
          </p:nvPr>
        </p:nvGraphicFramePr>
        <p:xfrm>
          <a:off x="1363625" y="2360622"/>
          <a:ext cx="1567323" cy="123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5" name="Текст 7"/>
          <p:cNvSpPr>
            <a:spLocks noGrp="1"/>
          </p:cNvSpPr>
          <p:nvPr>
            <p:ph type="body" sz="quarter" idx="72" hasCustomPrompt="1"/>
          </p:nvPr>
        </p:nvSpPr>
        <p:spPr>
          <a:xfrm>
            <a:off x="1831693" y="2768860"/>
            <a:ext cx="646627" cy="39290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85</a:t>
            </a:r>
            <a:r>
              <a:rPr lang="en-US"/>
              <a:t>%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74" hasCustomPrompt="1"/>
          </p:nvPr>
        </p:nvSpPr>
        <p:spPr>
          <a:xfrm>
            <a:off x="4344534" y="2768860"/>
            <a:ext cx="646627" cy="39290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45</a:t>
            </a:r>
            <a:r>
              <a:rPr lang="en-US"/>
              <a:t>%</a:t>
            </a:r>
          </a:p>
        </p:txBody>
      </p:sp>
      <p:sp>
        <p:nvSpPr>
          <p:cNvPr id="51" name="Текст 7"/>
          <p:cNvSpPr>
            <a:spLocks noGrp="1"/>
          </p:cNvSpPr>
          <p:nvPr>
            <p:ph type="body" sz="quarter" idx="75" hasCustomPrompt="1"/>
          </p:nvPr>
        </p:nvSpPr>
        <p:spPr>
          <a:xfrm>
            <a:off x="5576747" y="2768860"/>
            <a:ext cx="646627" cy="39290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70</a:t>
            </a:r>
            <a:r>
              <a:rPr lang="en-US"/>
              <a:t>%</a:t>
            </a:r>
          </a:p>
        </p:txBody>
      </p:sp>
      <p:sp>
        <p:nvSpPr>
          <p:cNvPr id="53" name="Текст 7"/>
          <p:cNvSpPr>
            <a:spLocks noGrp="1"/>
          </p:cNvSpPr>
          <p:nvPr>
            <p:ph type="body" sz="quarter" idx="76" hasCustomPrompt="1"/>
          </p:nvPr>
        </p:nvSpPr>
        <p:spPr>
          <a:xfrm>
            <a:off x="6817742" y="2768860"/>
            <a:ext cx="646627" cy="39290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30</a:t>
            </a:r>
            <a:r>
              <a:rPr lang="en-US"/>
              <a:t>%</a:t>
            </a:r>
          </a:p>
        </p:txBody>
      </p:sp>
      <p:sp>
        <p:nvSpPr>
          <p:cNvPr id="5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Shape 427"/>
          <p:cNvSpPr>
            <a:spLocks noGrp="1"/>
          </p:cNvSpPr>
          <p:nvPr>
            <p:ph type="body" sz="quarter" idx="77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5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50422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2" grpId="0">
        <p:bldAsOne/>
      </p:bldGraphic>
      <p:bldGraphic spid="50" grpId="0">
        <p:bldAsOne/>
      </p:bldGraphic>
      <p:bldGraphic spid="48" grpId="0">
        <p:bldAsOne/>
      </p:bldGraphic>
      <p:bldGraphic spid="46" grpId="0">
        <p:bldAsOne/>
      </p:bldGraphic>
      <p:bldP spid="47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Graphic spid="44" grpId="0">
        <p:bldAsOne/>
      </p:bldGraphic>
      <p:bldP spid="45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50000" fill="hold" nodeType="withEffect">
                  <p:stCondLst>
                    <p:cond delay="4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_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graphicFrame>
        <p:nvGraphicFramePr>
          <p:cNvPr id="10" name="Chart 4"/>
          <p:cNvGraphicFramePr/>
          <p:nvPr userDrawn="1">
            <p:extLst>
              <p:ext uri="{D42A27DB-BD31-4B8C-83A1-F6EECF244321}">
                <p14:modId xmlns:p14="http://schemas.microsoft.com/office/powerpoint/2010/main" val="444031948"/>
              </p:ext>
            </p:extLst>
          </p:nvPr>
        </p:nvGraphicFramePr>
        <p:xfrm>
          <a:off x="365824" y="1950760"/>
          <a:ext cx="2869843" cy="226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8" name="Chart 4"/>
          <p:cNvGraphicFramePr/>
          <p:nvPr userDrawn="1">
            <p:extLst>
              <p:ext uri="{D42A27DB-BD31-4B8C-83A1-F6EECF244321}">
                <p14:modId xmlns:p14="http://schemas.microsoft.com/office/powerpoint/2010/main" val="2438316558"/>
              </p:ext>
            </p:extLst>
          </p:nvPr>
        </p:nvGraphicFramePr>
        <p:xfrm>
          <a:off x="614103" y="2147060"/>
          <a:ext cx="2373271" cy="187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Текст 7"/>
          <p:cNvSpPr>
            <a:spLocks noGrp="1"/>
          </p:cNvSpPr>
          <p:nvPr>
            <p:ph type="body" sz="quarter" idx="72" hasCustomPrompt="1"/>
          </p:nvPr>
        </p:nvSpPr>
        <p:spPr>
          <a:xfrm>
            <a:off x="1477424" y="2888818"/>
            <a:ext cx="646627" cy="39290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2016</a:t>
            </a:r>
          </a:p>
        </p:txBody>
      </p:sp>
      <p:grpSp>
        <p:nvGrpSpPr>
          <p:cNvPr id="43" name="Группа 42"/>
          <p:cNvGrpSpPr/>
          <p:nvPr userDrawn="1"/>
        </p:nvGrpSpPr>
        <p:grpSpPr>
          <a:xfrm flipH="1">
            <a:off x="7820788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44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91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1885711" y="1093848"/>
            <a:ext cx="5386628" cy="664891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grpSp>
        <p:nvGrpSpPr>
          <p:cNvPr id="134" name="Группа 133"/>
          <p:cNvGrpSpPr/>
          <p:nvPr userDrawn="1"/>
        </p:nvGrpSpPr>
        <p:grpSpPr>
          <a:xfrm flipH="1">
            <a:off x="7310299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135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7" name="Группа 136"/>
          <p:cNvGrpSpPr/>
          <p:nvPr userDrawn="1"/>
        </p:nvGrpSpPr>
        <p:grpSpPr>
          <a:xfrm flipH="1">
            <a:off x="6774844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138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0" name="Группа 139"/>
          <p:cNvGrpSpPr/>
          <p:nvPr userDrawn="1"/>
        </p:nvGrpSpPr>
        <p:grpSpPr>
          <a:xfrm flipH="1">
            <a:off x="6258052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141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3" name="Группа 142"/>
          <p:cNvGrpSpPr/>
          <p:nvPr userDrawn="1"/>
        </p:nvGrpSpPr>
        <p:grpSpPr>
          <a:xfrm flipH="1">
            <a:off x="5712712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144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6" name="Группа 145"/>
          <p:cNvGrpSpPr/>
          <p:nvPr userDrawn="1"/>
        </p:nvGrpSpPr>
        <p:grpSpPr>
          <a:xfrm flipH="1">
            <a:off x="5203201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147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9" name="Группа 148"/>
          <p:cNvGrpSpPr/>
          <p:nvPr userDrawn="1"/>
        </p:nvGrpSpPr>
        <p:grpSpPr>
          <a:xfrm flipH="1">
            <a:off x="4658860" y="2226976"/>
            <a:ext cx="414338" cy="685800"/>
            <a:chOff x="3352800" y="2397125"/>
            <a:chExt cx="1150938" cy="1905001"/>
          </a:xfrm>
          <a:solidFill>
            <a:schemeClr val="tx1">
              <a:alpha val="10000"/>
            </a:schemeClr>
          </a:solidFill>
        </p:grpSpPr>
        <p:sp>
          <p:nvSpPr>
            <p:cNvPr id="150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52" name="Группа 151"/>
          <p:cNvGrpSpPr/>
          <p:nvPr userDrawn="1"/>
        </p:nvGrpSpPr>
        <p:grpSpPr>
          <a:xfrm flipH="1">
            <a:off x="4139377" y="2226976"/>
            <a:ext cx="414338" cy="685800"/>
            <a:chOff x="3352800" y="2397125"/>
            <a:chExt cx="1150938" cy="1905001"/>
          </a:xfrm>
          <a:solidFill>
            <a:schemeClr val="tx1">
              <a:alpha val="70000"/>
            </a:schemeClr>
          </a:solidFill>
        </p:grpSpPr>
        <p:sp>
          <p:nvSpPr>
            <p:cNvPr id="153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55" name="Группа 154"/>
          <p:cNvGrpSpPr/>
          <p:nvPr userDrawn="1"/>
        </p:nvGrpSpPr>
        <p:grpSpPr>
          <a:xfrm flipH="1">
            <a:off x="3600576" y="2226976"/>
            <a:ext cx="414338" cy="685800"/>
            <a:chOff x="3352800" y="2397125"/>
            <a:chExt cx="1150938" cy="1905001"/>
          </a:xfrm>
          <a:solidFill>
            <a:schemeClr val="tx1">
              <a:alpha val="70000"/>
            </a:schemeClr>
          </a:solidFill>
        </p:grpSpPr>
        <p:sp>
          <p:nvSpPr>
            <p:cNvPr id="156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58" name="Группа 157"/>
          <p:cNvGrpSpPr/>
          <p:nvPr userDrawn="1"/>
        </p:nvGrpSpPr>
        <p:grpSpPr>
          <a:xfrm flipH="1">
            <a:off x="3082708" y="2226976"/>
            <a:ext cx="414338" cy="685800"/>
            <a:chOff x="3352800" y="2397125"/>
            <a:chExt cx="1150938" cy="1905001"/>
          </a:xfrm>
          <a:solidFill>
            <a:schemeClr val="tx1">
              <a:alpha val="70000"/>
            </a:schemeClr>
          </a:solidFill>
        </p:grpSpPr>
        <p:sp>
          <p:nvSpPr>
            <p:cNvPr id="159" name="Freeform 5"/>
            <p:cNvSpPr>
              <a:spLocks/>
            </p:cNvSpPr>
            <p:nvPr userDrawn="1"/>
          </p:nvSpPr>
          <p:spPr bwMode="auto">
            <a:xfrm>
              <a:off x="3352800" y="2925763"/>
              <a:ext cx="1150938" cy="1376363"/>
            </a:xfrm>
            <a:custGeom>
              <a:avLst/>
              <a:gdLst>
                <a:gd name="T0" fmla="*/ 57 w 3149"/>
                <a:gd name="T1" fmla="*/ 1451 h 3803"/>
                <a:gd name="T2" fmla="*/ 723 w 3149"/>
                <a:gd name="T3" fmla="*/ 94 h 3803"/>
                <a:gd name="T4" fmla="*/ 875 w 3149"/>
                <a:gd name="T5" fmla="*/ 0 h 3803"/>
                <a:gd name="T6" fmla="*/ 2285 w 3149"/>
                <a:gd name="T7" fmla="*/ 1 h 3803"/>
                <a:gd name="T8" fmla="*/ 2436 w 3149"/>
                <a:gd name="T9" fmla="*/ 94 h 3803"/>
                <a:gd name="T10" fmla="*/ 3097 w 3149"/>
                <a:gd name="T11" fmla="*/ 1395 h 3803"/>
                <a:gd name="T12" fmla="*/ 3025 w 3149"/>
                <a:gd name="T13" fmla="*/ 1689 h 3803"/>
                <a:gd name="T14" fmla="*/ 2684 w 3149"/>
                <a:gd name="T15" fmla="*/ 1607 h 3803"/>
                <a:gd name="T16" fmla="*/ 2237 w 3149"/>
                <a:gd name="T17" fmla="*/ 742 h 3803"/>
                <a:gd name="T18" fmla="*/ 2145 w 3149"/>
                <a:gd name="T19" fmla="*/ 1623 h 3803"/>
                <a:gd name="T20" fmla="*/ 2362 w 3149"/>
                <a:gd name="T21" fmla="*/ 3469 h 3803"/>
                <a:gd name="T22" fmla="*/ 2066 w 3149"/>
                <a:gd name="T23" fmla="*/ 3801 h 3803"/>
                <a:gd name="T24" fmla="*/ 2065 w 3149"/>
                <a:gd name="T25" fmla="*/ 3801 h 3803"/>
                <a:gd name="T26" fmla="*/ 1770 w 3149"/>
                <a:gd name="T27" fmla="*/ 3540 h 3803"/>
                <a:gd name="T28" fmla="*/ 1588 w 3149"/>
                <a:gd name="T29" fmla="*/ 2063 h 3803"/>
                <a:gd name="T30" fmla="*/ 1412 w 3149"/>
                <a:gd name="T31" fmla="*/ 3540 h 3803"/>
                <a:gd name="T32" fmla="*/ 1116 w 3149"/>
                <a:gd name="T33" fmla="*/ 3803 h 3803"/>
                <a:gd name="T34" fmla="*/ 820 w 3149"/>
                <a:gd name="T35" fmla="*/ 3472 h 3803"/>
                <a:gd name="T36" fmla="*/ 1028 w 3149"/>
                <a:gd name="T37" fmla="*/ 1628 h 3803"/>
                <a:gd name="T38" fmla="*/ 930 w 3149"/>
                <a:gd name="T39" fmla="*/ 748 h 3803"/>
                <a:gd name="T40" fmla="*/ 468 w 3149"/>
                <a:gd name="T41" fmla="*/ 1656 h 3803"/>
                <a:gd name="T42" fmla="*/ 165 w 3149"/>
                <a:gd name="T43" fmla="*/ 1760 h 3803"/>
                <a:gd name="T44" fmla="*/ 57 w 3149"/>
                <a:gd name="T45" fmla="*/ 1451 h 3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9" h="3803">
                  <a:moveTo>
                    <a:pt x="57" y="1451"/>
                  </a:moveTo>
                  <a:lnTo>
                    <a:pt x="723" y="94"/>
                  </a:lnTo>
                  <a:cubicBezTo>
                    <a:pt x="751" y="36"/>
                    <a:pt x="810" y="0"/>
                    <a:pt x="875" y="0"/>
                  </a:cubicBezTo>
                  <a:lnTo>
                    <a:pt x="2285" y="1"/>
                  </a:lnTo>
                  <a:cubicBezTo>
                    <a:pt x="2349" y="1"/>
                    <a:pt x="2407" y="37"/>
                    <a:pt x="2436" y="94"/>
                  </a:cubicBezTo>
                  <a:lnTo>
                    <a:pt x="3097" y="1395"/>
                  </a:lnTo>
                  <a:cubicBezTo>
                    <a:pt x="3149" y="1497"/>
                    <a:pt x="3118" y="1622"/>
                    <a:pt x="3025" y="1689"/>
                  </a:cubicBezTo>
                  <a:cubicBezTo>
                    <a:pt x="2910" y="1771"/>
                    <a:pt x="2749" y="1732"/>
                    <a:pt x="2684" y="1607"/>
                  </a:cubicBezTo>
                  <a:lnTo>
                    <a:pt x="2237" y="742"/>
                  </a:lnTo>
                  <a:lnTo>
                    <a:pt x="2145" y="1623"/>
                  </a:lnTo>
                  <a:lnTo>
                    <a:pt x="2362" y="3469"/>
                  </a:lnTo>
                  <a:cubicBezTo>
                    <a:pt x="2382" y="3646"/>
                    <a:pt x="2244" y="3801"/>
                    <a:pt x="2066" y="3801"/>
                  </a:cubicBezTo>
                  <a:lnTo>
                    <a:pt x="2065" y="3801"/>
                  </a:lnTo>
                  <a:cubicBezTo>
                    <a:pt x="1915" y="3801"/>
                    <a:pt x="1788" y="3689"/>
                    <a:pt x="1770" y="3540"/>
                  </a:cubicBezTo>
                  <a:lnTo>
                    <a:pt x="1588" y="2063"/>
                  </a:lnTo>
                  <a:lnTo>
                    <a:pt x="1412" y="3540"/>
                  </a:lnTo>
                  <a:cubicBezTo>
                    <a:pt x="1394" y="3690"/>
                    <a:pt x="1267" y="3803"/>
                    <a:pt x="1116" y="3803"/>
                  </a:cubicBezTo>
                  <a:cubicBezTo>
                    <a:pt x="938" y="3803"/>
                    <a:pt x="800" y="3648"/>
                    <a:pt x="820" y="3472"/>
                  </a:cubicBezTo>
                  <a:lnTo>
                    <a:pt x="1028" y="1628"/>
                  </a:lnTo>
                  <a:lnTo>
                    <a:pt x="930" y="748"/>
                  </a:lnTo>
                  <a:lnTo>
                    <a:pt x="468" y="1656"/>
                  </a:lnTo>
                  <a:cubicBezTo>
                    <a:pt x="411" y="1767"/>
                    <a:pt x="278" y="1813"/>
                    <a:pt x="165" y="1760"/>
                  </a:cubicBezTo>
                  <a:cubicBezTo>
                    <a:pt x="49" y="1706"/>
                    <a:pt x="0" y="1566"/>
                    <a:pt x="57" y="1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" name="Freeform 6"/>
            <p:cNvSpPr>
              <a:spLocks/>
            </p:cNvSpPr>
            <p:nvPr userDrawn="1"/>
          </p:nvSpPr>
          <p:spPr bwMode="auto">
            <a:xfrm>
              <a:off x="3702050" y="2397125"/>
              <a:ext cx="454025" cy="449263"/>
            </a:xfrm>
            <a:custGeom>
              <a:avLst/>
              <a:gdLst>
                <a:gd name="T0" fmla="*/ 1241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1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1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1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1" y="0"/>
                    <a:pt x="1240" y="276"/>
                    <a:pt x="1241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3" name="Группа 72"/>
          <p:cNvGrpSpPr/>
          <p:nvPr userDrawn="1"/>
        </p:nvGrpSpPr>
        <p:grpSpPr>
          <a:xfrm flipH="1">
            <a:off x="7802500" y="3255676"/>
            <a:ext cx="450914" cy="685800"/>
            <a:chOff x="8359775" y="2657475"/>
            <a:chExt cx="1252538" cy="1905001"/>
          </a:xfrm>
          <a:solidFill>
            <a:schemeClr val="tx1">
              <a:alpha val="10000"/>
            </a:schemeClr>
          </a:solidFill>
        </p:grpSpPr>
        <p:sp>
          <p:nvSpPr>
            <p:cNvPr id="74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1" name="Группа 160"/>
          <p:cNvGrpSpPr/>
          <p:nvPr userDrawn="1"/>
        </p:nvGrpSpPr>
        <p:grpSpPr>
          <a:xfrm flipH="1">
            <a:off x="7292008" y="3255676"/>
            <a:ext cx="450914" cy="685800"/>
            <a:chOff x="8359775" y="2657475"/>
            <a:chExt cx="1252538" cy="1905001"/>
          </a:xfrm>
          <a:solidFill>
            <a:schemeClr val="tx1">
              <a:alpha val="10000"/>
            </a:schemeClr>
          </a:solidFill>
        </p:grpSpPr>
        <p:sp>
          <p:nvSpPr>
            <p:cNvPr id="162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4" name="Группа 163"/>
          <p:cNvGrpSpPr/>
          <p:nvPr userDrawn="1"/>
        </p:nvGrpSpPr>
        <p:grpSpPr>
          <a:xfrm flipH="1">
            <a:off x="6756556" y="3255676"/>
            <a:ext cx="450914" cy="685800"/>
            <a:chOff x="8359775" y="2657475"/>
            <a:chExt cx="1252538" cy="1905001"/>
          </a:xfrm>
          <a:solidFill>
            <a:schemeClr val="tx1">
              <a:alpha val="10000"/>
            </a:schemeClr>
          </a:solidFill>
        </p:grpSpPr>
        <p:sp>
          <p:nvSpPr>
            <p:cNvPr id="165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7" name="Группа 166"/>
          <p:cNvGrpSpPr/>
          <p:nvPr userDrawn="1"/>
        </p:nvGrpSpPr>
        <p:grpSpPr>
          <a:xfrm flipH="1">
            <a:off x="6239764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68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0" name="Группа 169"/>
          <p:cNvGrpSpPr/>
          <p:nvPr userDrawn="1"/>
        </p:nvGrpSpPr>
        <p:grpSpPr>
          <a:xfrm flipH="1">
            <a:off x="5694424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71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3" name="Группа 172"/>
          <p:cNvGrpSpPr/>
          <p:nvPr userDrawn="1"/>
        </p:nvGrpSpPr>
        <p:grpSpPr>
          <a:xfrm flipH="1">
            <a:off x="5184910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74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6" name="Группа 175"/>
          <p:cNvGrpSpPr/>
          <p:nvPr userDrawn="1"/>
        </p:nvGrpSpPr>
        <p:grpSpPr>
          <a:xfrm flipH="1">
            <a:off x="4640572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77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9" name="Группа 178"/>
          <p:cNvGrpSpPr/>
          <p:nvPr userDrawn="1"/>
        </p:nvGrpSpPr>
        <p:grpSpPr>
          <a:xfrm flipH="1">
            <a:off x="4121086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80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2" name="Группа 181"/>
          <p:cNvGrpSpPr/>
          <p:nvPr userDrawn="1"/>
        </p:nvGrpSpPr>
        <p:grpSpPr>
          <a:xfrm flipH="1">
            <a:off x="3582288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83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5" name="Группа 184"/>
          <p:cNvGrpSpPr/>
          <p:nvPr userDrawn="1"/>
        </p:nvGrpSpPr>
        <p:grpSpPr>
          <a:xfrm flipH="1">
            <a:off x="3064420" y="3255676"/>
            <a:ext cx="450914" cy="685800"/>
            <a:chOff x="8359775" y="2657475"/>
            <a:chExt cx="1252538" cy="1905001"/>
          </a:xfrm>
          <a:solidFill>
            <a:schemeClr val="accent1"/>
          </a:solidFill>
        </p:grpSpPr>
        <p:sp>
          <p:nvSpPr>
            <p:cNvPr id="186" name="Freeform 10"/>
            <p:cNvSpPr>
              <a:spLocks/>
            </p:cNvSpPr>
            <p:nvPr userDrawn="1"/>
          </p:nvSpPr>
          <p:spPr bwMode="auto">
            <a:xfrm>
              <a:off x="8758238" y="2657475"/>
              <a:ext cx="454025" cy="449263"/>
            </a:xfrm>
            <a:custGeom>
              <a:avLst/>
              <a:gdLst>
                <a:gd name="T0" fmla="*/ 1242 w 1243"/>
                <a:gd name="T1" fmla="*/ 619 h 1242"/>
                <a:gd name="T2" fmla="*/ 624 w 1243"/>
                <a:gd name="T3" fmla="*/ 1241 h 1242"/>
                <a:gd name="T4" fmla="*/ 2 w 1243"/>
                <a:gd name="T5" fmla="*/ 623 h 1242"/>
                <a:gd name="T6" fmla="*/ 619 w 1243"/>
                <a:gd name="T7" fmla="*/ 1 h 1242"/>
                <a:gd name="T8" fmla="*/ 1242 w 1243"/>
                <a:gd name="T9" fmla="*/ 61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2">
                  <a:moveTo>
                    <a:pt x="1242" y="619"/>
                  </a:moveTo>
                  <a:cubicBezTo>
                    <a:pt x="1243" y="961"/>
                    <a:pt x="966" y="1240"/>
                    <a:pt x="624" y="1241"/>
                  </a:cubicBezTo>
                  <a:cubicBezTo>
                    <a:pt x="282" y="1242"/>
                    <a:pt x="3" y="966"/>
                    <a:pt x="2" y="623"/>
                  </a:cubicBezTo>
                  <a:cubicBezTo>
                    <a:pt x="0" y="281"/>
                    <a:pt x="277" y="2"/>
                    <a:pt x="619" y="1"/>
                  </a:cubicBezTo>
                  <a:cubicBezTo>
                    <a:pt x="962" y="0"/>
                    <a:pt x="1240" y="276"/>
                    <a:pt x="1242" y="6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" name="Freeform 11"/>
            <p:cNvSpPr>
              <a:spLocks/>
            </p:cNvSpPr>
            <p:nvPr userDrawn="1"/>
          </p:nvSpPr>
          <p:spPr bwMode="auto">
            <a:xfrm>
              <a:off x="8359775" y="3186113"/>
              <a:ext cx="1252538" cy="1376363"/>
            </a:xfrm>
            <a:custGeom>
              <a:avLst/>
              <a:gdLst>
                <a:gd name="T0" fmla="*/ 72 w 3429"/>
                <a:gd name="T1" fmla="*/ 1365 h 3797"/>
                <a:gd name="T2" fmla="*/ 1061 w 3429"/>
                <a:gd name="T3" fmla="*/ 71 h 3797"/>
                <a:gd name="T4" fmla="*/ 1204 w 3429"/>
                <a:gd name="T5" fmla="*/ 0 h 3797"/>
                <a:gd name="T6" fmla="*/ 2214 w 3429"/>
                <a:gd name="T7" fmla="*/ 0 h 3797"/>
                <a:gd name="T8" fmla="*/ 2357 w 3429"/>
                <a:gd name="T9" fmla="*/ 69 h 3797"/>
                <a:gd name="T10" fmla="*/ 3356 w 3429"/>
                <a:gd name="T11" fmla="*/ 1354 h 3797"/>
                <a:gd name="T12" fmla="*/ 3318 w 3429"/>
                <a:gd name="T13" fmla="*/ 1653 h 3797"/>
                <a:gd name="T14" fmla="*/ 3043 w 3429"/>
                <a:gd name="T15" fmla="*/ 1639 h 3797"/>
                <a:gd name="T16" fmla="*/ 2337 w 3429"/>
                <a:gd name="T17" fmla="*/ 826 h 3797"/>
                <a:gd name="T18" fmla="*/ 2653 w 3429"/>
                <a:gd name="T19" fmla="*/ 2198 h 3797"/>
                <a:gd name="T20" fmla="*/ 2212 w 3429"/>
                <a:gd name="T21" fmla="*/ 2198 h 3797"/>
                <a:gd name="T22" fmla="*/ 2256 w 3429"/>
                <a:gd name="T23" fmla="*/ 3577 h 3797"/>
                <a:gd name="T24" fmla="*/ 2048 w 3429"/>
                <a:gd name="T25" fmla="*/ 3793 h 3797"/>
                <a:gd name="T26" fmla="*/ 2047 w 3429"/>
                <a:gd name="T27" fmla="*/ 3793 h 3797"/>
                <a:gd name="T28" fmla="*/ 1838 w 3429"/>
                <a:gd name="T29" fmla="*/ 3604 h 3797"/>
                <a:gd name="T30" fmla="*/ 1718 w 3429"/>
                <a:gd name="T31" fmla="*/ 2338 h 3797"/>
                <a:gd name="T32" fmla="*/ 1603 w 3429"/>
                <a:gd name="T33" fmla="*/ 3606 h 3797"/>
                <a:gd name="T34" fmla="*/ 1395 w 3429"/>
                <a:gd name="T35" fmla="*/ 3796 h 3797"/>
                <a:gd name="T36" fmla="*/ 1184 w 3429"/>
                <a:gd name="T37" fmla="*/ 3580 h 3797"/>
                <a:gd name="T38" fmla="*/ 1224 w 3429"/>
                <a:gd name="T39" fmla="*/ 2202 h 3797"/>
                <a:gd name="T40" fmla="*/ 784 w 3429"/>
                <a:gd name="T41" fmla="*/ 2203 h 3797"/>
                <a:gd name="T42" fmla="*/ 1089 w 3429"/>
                <a:gd name="T43" fmla="*/ 831 h 3797"/>
                <a:gd name="T44" fmla="*/ 387 w 3429"/>
                <a:gd name="T45" fmla="*/ 1648 h 3797"/>
                <a:gd name="T46" fmla="*/ 113 w 3429"/>
                <a:gd name="T47" fmla="*/ 1664 h 3797"/>
                <a:gd name="T48" fmla="*/ 113 w 3429"/>
                <a:gd name="T49" fmla="*/ 1664 h 3797"/>
                <a:gd name="T50" fmla="*/ 72 w 3429"/>
                <a:gd name="T51" fmla="*/ 1365 h 3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9" h="3797">
                  <a:moveTo>
                    <a:pt x="72" y="1365"/>
                  </a:moveTo>
                  <a:lnTo>
                    <a:pt x="1061" y="71"/>
                  </a:lnTo>
                  <a:cubicBezTo>
                    <a:pt x="1095" y="26"/>
                    <a:pt x="1148" y="0"/>
                    <a:pt x="1204" y="0"/>
                  </a:cubicBezTo>
                  <a:lnTo>
                    <a:pt x="2214" y="0"/>
                  </a:lnTo>
                  <a:cubicBezTo>
                    <a:pt x="2270" y="0"/>
                    <a:pt x="2323" y="25"/>
                    <a:pt x="2357" y="69"/>
                  </a:cubicBezTo>
                  <a:lnTo>
                    <a:pt x="3356" y="1354"/>
                  </a:lnTo>
                  <a:cubicBezTo>
                    <a:pt x="3429" y="1447"/>
                    <a:pt x="3411" y="1581"/>
                    <a:pt x="3318" y="1653"/>
                  </a:cubicBezTo>
                  <a:cubicBezTo>
                    <a:pt x="3235" y="1716"/>
                    <a:pt x="3119" y="1710"/>
                    <a:pt x="3043" y="1639"/>
                  </a:cubicBezTo>
                  <a:lnTo>
                    <a:pt x="2337" y="826"/>
                  </a:lnTo>
                  <a:lnTo>
                    <a:pt x="2653" y="2198"/>
                  </a:lnTo>
                  <a:lnTo>
                    <a:pt x="2212" y="2198"/>
                  </a:lnTo>
                  <a:lnTo>
                    <a:pt x="2256" y="3577"/>
                  </a:lnTo>
                  <a:cubicBezTo>
                    <a:pt x="2260" y="3695"/>
                    <a:pt x="2166" y="3793"/>
                    <a:pt x="2048" y="3793"/>
                  </a:cubicBezTo>
                  <a:lnTo>
                    <a:pt x="2047" y="3793"/>
                  </a:lnTo>
                  <a:cubicBezTo>
                    <a:pt x="1939" y="3794"/>
                    <a:pt x="1848" y="3712"/>
                    <a:pt x="1838" y="3604"/>
                  </a:cubicBezTo>
                  <a:lnTo>
                    <a:pt x="1718" y="2338"/>
                  </a:lnTo>
                  <a:lnTo>
                    <a:pt x="1603" y="3606"/>
                  </a:lnTo>
                  <a:cubicBezTo>
                    <a:pt x="1593" y="3713"/>
                    <a:pt x="1503" y="3795"/>
                    <a:pt x="1395" y="3796"/>
                  </a:cubicBezTo>
                  <a:cubicBezTo>
                    <a:pt x="1276" y="3797"/>
                    <a:pt x="1181" y="3699"/>
                    <a:pt x="1184" y="3580"/>
                  </a:cubicBezTo>
                  <a:lnTo>
                    <a:pt x="1224" y="2202"/>
                  </a:lnTo>
                  <a:lnTo>
                    <a:pt x="784" y="2203"/>
                  </a:lnTo>
                  <a:lnTo>
                    <a:pt x="1089" y="831"/>
                  </a:lnTo>
                  <a:lnTo>
                    <a:pt x="387" y="1648"/>
                  </a:lnTo>
                  <a:cubicBezTo>
                    <a:pt x="312" y="1720"/>
                    <a:pt x="196" y="1727"/>
                    <a:pt x="113" y="1664"/>
                  </a:cubicBezTo>
                  <a:lnTo>
                    <a:pt x="113" y="1664"/>
                  </a:lnTo>
                  <a:cubicBezTo>
                    <a:pt x="18" y="1593"/>
                    <a:pt x="0" y="1459"/>
                    <a:pt x="72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0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79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80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81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5353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88" grpId="0">
        <p:bldAsOne/>
      </p:bldGraphic>
      <p:bldP spid="13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_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52" hasCustomPrompt="1"/>
          </p:nvPr>
        </p:nvSpPr>
        <p:spPr>
          <a:xfrm>
            <a:off x="1042999" y="3034490"/>
            <a:ext cx="948332" cy="342900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64" name="Line 11"/>
          <p:cNvSpPr>
            <a:spLocks noChangeShapeType="1"/>
          </p:cNvSpPr>
          <p:nvPr userDrawn="1"/>
        </p:nvSpPr>
        <p:spPr bwMode="auto">
          <a:xfrm flipH="1" flipV="1">
            <a:off x="1042995" y="2228851"/>
            <a:ext cx="0" cy="694565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28558">
              <a:defRPr/>
            </a:pPr>
            <a:endParaRPr lang="es-ES" sz="374" dirty="0">
              <a:solidFill>
                <a:srgbClr val="000000"/>
              </a:solidFill>
              <a:latin typeface="Euclid Flex Light" panose="020B0304000000000000" pitchFamily="34" charset="0"/>
              <a:cs typeface="Helvetica" charset="0"/>
              <a:sym typeface="Helvetica" charset="0"/>
            </a:endParaRPr>
          </a:p>
        </p:txBody>
      </p:sp>
      <p:sp>
        <p:nvSpPr>
          <p:cNvPr id="67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2226801" y="3727439"/>
            <a:ext cx="966191" cy="335757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68" name="Line 11"/>
          <p:cNvSpPr>
            <a:spLocks noChangeShapeType="1"/>
          </p:cNvSpPr>
          <p:nvPr userDrawn="1"/>
        </p:nvSpPr>
        <p:spPr bwMode="auto">
          <a:xfrm flipH="1" flipV="1">
            <a:off x="2226789" y="2914650"/>
            <a:ext cx="0" cy="685800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28558">
              <a:defRPr/>
            </a:pPr>
            <a:endParaRPr lang="es-ES" sz="374" dirty="0">
              <a:solidFill>
                <a:srgbClr val="000000"/>
              </a:solidFill>
              <a:latin typeface="Euclid Flex Light" panose="020B0304000000000000" pitchFamily="34" charset="0"/>
              <a:cs typeface="Helvetica" charset="0"/>
              <a:sym typeface="Helvetica" charset="0"/>
            </a:endParaRPr>
          </a:p>
        </p:txBody>
      </p:sp>
      <p:sp>
        <p:nvSpPr>
          <p:cNvPr id="69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3412053" y="3034653"/>
            <a:ext cx="971549" cy="342748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70" name="Line 11"/>
          <p:cNvSpPr>
            <a:spLocks noChangeShapeType="1"/>
          </p:cNvSpPr>
          <p:nvPr userDrawn="1"/>
        </p:nvSpPr>
        <p:spPr bwMode="auto">
          <a:xfrm flipH="1" flipV="1">
            <a:off x="3412043" y="2238869"/>
            <a:ext cx="0" cy="684546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28558">
              <a:defRPr/>
            </a:pPr>
            <a:endParaRPr lang="es-ES" sz="374" dirty="0">
              <a:solidFill>
                <a:srgbClr val="000000"/>
              </a:solidFill>
              <a:latin typeface="Euclid Flex Light" panose="020B0304000000000000" pitchFamily="34" charset="0"/>
              <a:cs typeface="Helvetica" charset="0"/>
              <a:sym typeface="Helvetica" charset="0"/>
            </a:endParaRPr>
          </a:p>
        </p:txBody>
      </p:sp>
      <p:sp>
        <p:nvSpPr>
          <p:cNvPr id="71" name="Текст 7"/>
          <p:cNvSpPr>
            <a:spLocks noGrp="1"/>
          </p:cNvSpPr>
          <p:nvPr>
            <p:ph type="body" sz="quarter" idx="55" hasCustomPrompt="1"/>
          </p:nvPr>
        </p:nvSpPr>
        <p:spPr>
          <a:xfrm>
            <a:off x="4571571" y="2355700"/>
            <a:ext cx="971549" cy="335892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72" name="Line 11"/>
          <p:cNvSpPr>
            <a:spLocks noChangeShapeType="1"/>
          </p:cNvSpPr>
          <p:nvPr userDrawn="1"/>
        </p:nvSpPr>
        <p:spPr bwMode="auto">
          <a:xfrm flipH="1" flipV="1">
            <a:off x="4571561" y="1561150"/>
            <a:ext cx="0" cy="667700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28558">
              <a:defRPr/>
            </a:pPr>
            <a:endParaRPr lang="es-ES" sz="374" dirty="0">
              <a:solidFill>
                <a:srgbClr val="000000"/>
              </a:solidFill>
              <a:latin typeface="Euclid Flex Light" panose="020B0304000000000000" pitchFamily="34" charset="0"/>
              <a:cs typeface="Helvetica" charset="0"/>
              <a:sym typeface="Helvetica" charset="0"/>
            </a:endParaRPr>
          </a:p>
        </p:txBody>
      </p:sp>
      <p:sp>
        <p:nvSpPr>
          <p:cNvPr id="73" name="Текст 7"/>
          <p:cNvSpPr>
            <a:spLocks noGrp="1"/>
          </p:cNvSpPr>
          <p:nvPr>
            <p:ph type="body" sz="quarter" idx="56" hasCustomPrompt="1"/>
          </p:nvPr>
        </p:nvSpPr>
        <p:spPr>
          <a:xfrm>
            <a:off x="5747466" y="3034501"/>
            <a:ext cx="970672" cy="342901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74" name="Line 11"/>
          <p:cNvSpPr>
            <a:spLocks noChangeShapeType="1"/>
          </p:cNvSpPr>
          <p:nvPr userDrawn="1"/>
        </p:nvSpPr>
        <p:spPr bwMode="auto">
          <a:xfrm flipH="1" flipV="1">
            <a:off x="5747463" y="2254246"/>
            <a:ext cx="0" cy="660404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28558">
              <a:defRPr/>
            </a:pPr>
            <a:endParaRPr lang="es-ES" sz="374" dirty="0">
              <a:solidFill>
                <a:srgbClr val="000000"/>
              </a:solidFill>
              <a:latin typeface="Euclid Flex Light" panose="020B0304000000000000" pitchFamily="34" charset="0"/>
              <a:cs typeface="Helvetica" charset="0"/>
              <a:sym typeface="Helvetica" charset="0"/>
            </a:endParaRPr>
          </a:p>
        </p:txBody>
      </p:sp>
      <p:sp>
        <p:nvSpPr>
          <p:cNvPr id="75" name="Текст 7"/>
          <p:cNvSpPr>
            <a:spLocks noGrp="1"/>
          </p:cNvSpPr>
          <p:nvPr>
            <p:ph type="body" sz="quarter" idx="57" hasCustomPrompt="1"/>
          </p:nvPr>
        </p:nvSpPr>
        <p:spPr>
          <a:xfrm>
            <a:off x="6912349" y="2348691"/>
            <a:ext cx="972428" cy="342900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75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l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76" name="Line 11"/>
          <p:cNvSpPr>
            <a:spLocks noChangeShapeType="1"/>
          </p:cNvSpPr>
          <p:nvPr userDrawn="1"/>
        </p:nvSpPr>
        <p:spPr bwMode="auto">
          <a:xfrm flipH="1" flipV="1">
            <a:off x="6912344" y="1573063"/>
            <a:ext cx="0" cy="655793"/>
          </a:xfrm>
          <a:prstGeom prst="line">
            <a:avLst/>
          </a:prstGeom>
          <a:noFill/>
          <a:ln w="6350" cap="sq" cmpd="sng">
            <a:solidFill>
              <a:srgbClr val="DCDEE0"/>
            </a:solidFill>
            <a:prstDash val="solid"/>
            <a:round/>
            <a:headEnd type="non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28558">
              <a:defRPr/>
            </a:pPr>
            <a:endParaRPr lang="es-ES" sz="374" dirty="0">
              <a:solidFill>
                <a:srgbClr val="000000"/>
              </a:solidFill>
              <a:latin typeface="Euclid Flex Light" panose="020B0304000000000000" pitchFamily="34" charset="0"/>
              <a:cs typeface="Helvetica" charset="0"/>
              <a:sym typeface="Helvetica" charset="0"/>
            </a:endParaRPr>
          </a:p>
        </p:txBody>
      </p:sp>
      <p:sp>
        <p:nvSpPr>
          <p:cNvPr id="85" name="Текст 7"/>
          <p:cNvSpPr>
            <a:spLocks noGrp="1"/>
          </p:cNvSpPr>
          <p:nvPr>
            <p:ph type="body" sz="quarter" idx="59" hasCustomPrompt="1"/>
          </p:nvPr>
        </p:nvSpPr>
        <p:spPr>
          <a:xfrm>
            <a:off x="1042999" y="3429012"/>
            <a:ext cx="948332" cy="137159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86" name="Текст 7"/>
          <p:cNvSpPr>
            <a:spLocks noGrp="1"/>
          </p:cNvSpPr>
          <p:nvPr>
            <p:ph type="body" sz="quarter" idx="60" hasCustomPrompt="1"/>
          </p:nvPr>
        </p:nvSpPr>
        <p:spPr>
          <a:xfrm>
            <a:off x="2226798" y="4134684"/>
            <a:ext cx="967979" cy="665916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87" name="Текст 7"/>
          <p:cNvSpPr>
            <a:spLocks noGrp="1"/>
          </p:cNvSpPr>
          <p:nvPr>
            <p:ph type="body" sz="quarter" idx="61" hasCustomPrompt="1"/>
          </p:nvPr>
        </p:nvSpPr>
        <p:spPr>
          <a:xfrm>
            <a:off x="3412052" y="3429000"/>
            <a:ext cx="967979" cy="1371600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88" name="Текст 7"/>
          <p:cNvSpPr>
            <a:spLocks noGrp="1"/>
          </p:cNvSpPr>
          <p:nvPr>
            <p:ph type="body" sz="quarter" idx="62" hasCustomPrompt="1"/>
          </p:nvPr>
        </p:nvSpPr>
        <p:spPr>
          <a:xfrm>
            <a:off x="4571568" y="2743211"/>
            <a:ext cx="967979" cy="205739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89" name="Текст 7"/>
          <p:cNvSpPr>
            <a:spLocks noGrp="1"/>
          </p:cNvSpPr>
          <p:nvPr>
            <p:ph type="body" sz="quarter" idx="63" hasCustomPrompt="1"/>
          </p:nvPr>
        </p:nvSpPr>
        <p:spPr>
          <a:xfrm>
            <a:off x="5747472" y="3429012"/>
            <a:ext cx="967979" cy="137159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90" name="Текст 7"/>
          <p:cNvSpPr>
            <a:spLocks noGrp="1"/>
          </p:cNvSpPr>
          <p:nvPr>
            <p:ph type="body" sz="quarter" idx="64" hasCustomPrompt="1"/>
          </p:nvPr>
        </p:nvSpPr>
        <p:spPr>
          <a:xfrm>
            <a:off x="6912352" y="2743211"/>
            <a:ext cx="967979" cy="2057399"/>
          </a:xfrm>
        </p:spPr>
        <p:txBody>
          <a:bodyPr tIns="0">
            <a:noAutofit/>
          </a:bodyPr>
          <a:lstStyle>
            <a:lvl1pPr algn="l">
              <a:lnSpc>
                <a:spcPct val="150000"/>
              </a:lnSpc>
              <a:spcBef>
                <a:spcPts val="0"/>
              </a:spcBef>
              <a:defRPr sz="6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>
            <a:off x="6735461" y="702130"/>
            <a:ext cx="1558443" cy="1061310"/>
          </a:xfrm>
          <a:custGeom>
            <a:avLst/>
            <a:gdLst>
              <a:gd name="T0" fmla="*/ 12630 w 15298"/>
              <a:gd name="T1" fmla="*/ 444 h 10413"/>
              <a:gd name="T2" fmla="*/ 1033 w 15298"/>
              <a:gd name="T3" fmla="*/ 7139 h 10413"/>
              <a:gd name="T4" fmla="*/ 443 w 15298"/>
              <a:gd name="T5" fmla="*/ 9341 h 10413"/>
              <a:gd name="T6" fmla="*/ 466 w 15298"/>
              <a:gd name="T7" fmla="*/ 9380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3 h 10413"/>
              <a:gd name="T14" fmla="*/ 14832 w 15298"/>
              <a:gd name="T15" fmla="*/ 1034 h 10413"/>
              <a:gd name="T16" fmla="*/ 12630 w 15298"/>
              <a:gd name="T17" fmla="*/ 444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30" y="444"/>
                </a:moveTo>
                <a:lnTo>
                  <a:pt x="1033" y="7139"/>
                </a:lnTo>
                <a:cubicBezTo>
                  <a:pt x="266" y="7582"/>
                  <a:pt x="0" y="8573"/>
                  <a:pt x="443" y="9341"/>
                </a:cubicBezTo>
                <a:lnTo>
                  <a:pt x="466" y="9380"/>
                </a:lnTo>
                <a:cubicBezTo>
                  <a:pt x="909" y="10148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2"/>
                  <a:pt x="15298" y="1841"/>
                  <a:pt x="14854" y="1073"/>
                </a:cubicBezTo>
                <a:lnTo>
                  <a:pt x="14832" y="1034"/>
                </a:lnTo>
                <a:cubicBezTo>
                  <a:pt x="14389" y="266"/>
                  <a:pt x="13398" y="0"/>
                  <a:pt x="12630" y="4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6"/>
          <p:cNvSpPr>
            <a:spLocks/>
          </p:cNvSpPr>
          <p:nvPr/>
        </p:nvSpPr>
        <p:spPr bwMode="auto">
          <a:xfrm>
            <a:off x="3199539" y="1382683"/>
            <a:ext cx="1557179" cy="1061310"/>
          </a:xfrm>
          <a:custGeom>
            <a:avLst/>
            <a:gdLst>
              <a:gd name="T0" fmla="*/ 12630 w 15298"/>
              <a:gd name="T1" fmla="*/ 443 h 10413"/>
              <a:gd name="T2" fmla="*/ 1033 w 15298"/>
              <a:gd name="T3" fmla="*/ 7138 h 10413"/>
              <a:gd name="T4" fmla="*/ 443 w 15298"/>
              <a:gd name="T5" fmla="*/ 9341 h 10413"/>
              <a:gd name="T6" fmla="*/ 466 w 15298"/>
              <a:gd name="T7" fmla="*/ 9379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2 h 10413"/>
              <a:gd name="T14" fmla="*/ 14832 w 15298"/>
              <a:gd name="T15" fmla="*/ 1033 h 10413"/>
              <a:gd name="T16" fmla="*/ 12630 w 15298"/>
              <a:gd name="T17" fmla="*/ 443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30" y="443"/>
                </a:moveTo>
                <a:lnTo>
                  <a:pt x="1033" y="7138"/>
                </a:lnTo>
                <a:cubicBezTo>
                  <a:pt x="266" y="7582"/>
                  <a:pt x="0" y="8573"/>
                  <a:pt x="443" y="9341"/>
                </a:cubicBezTo>
                <a:lnTo>
                  <a:pt x="466" y="9379"/>
                </a:lnTo>
                <a:cubicBezTo>
                  <a:pt x="909" y="10147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1"/>
                  <a:pt x="15298" y="1840"/>
                  <a:pt x="14854" y="1072"/>
                </a:cubicBezTo>
                <a:lnTo>
                  <a:pt x="14832" y="1033"/>
                </a:lnTo>
                <a:cubicBezTo>
                  <a:pt x="14389" y="266"/>
                  <a:pt x="13398" y="0"/>
                  <a:pt x="12630" y="443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7"/>
          <p:cNvSpPr>
            <a:spLocks/>
          </p:cNvSpPr>
          <p:nvPr/>
        </p:nvSpPr>
        <p:spPr bwMode="auto">
          <a:xfrm>
            <a:off x="864404" y="2049327"/>
            <a:ext cx="1557179" cy="1062575"/>
          </a:xfrm>
          <a:custGeom>
            <a:avLst/>
            <a:gdLst>
              <a:gd name="T0" fmla="*/ 2668 w 15298"/>
              <a:gd name="T1" fmla="*/ 443 h 10413"/>
              <a:gd name="T2" fmla="*/ 14265 w 15298"/>
              <a:gd name="T3" fmla="*/ 7138 h 10413"/>
              <a:gd name="T4" fmla="*/ 14855 w 15298"/>
              <a:gd name="T5" fmla="*/ 9340 h 10413"/>
              <a:gd name="T6" fmla="*/ 14832 w 15298"/>
              <a:gd name="T7" fmla="*/ 9379 h 10413"/>
              <a:gd name="T8" fmla="*/ 12630 w 15298"/>
              <a:gd name="T9" fmla="*/ 9969 h 10413"/>
              <a:gd name="T10" fmla="*/ 1034 w 15298"/>
              <a:gd name="T11" fmla="*/ 3274 h 10413"/>
              <a:gd name="T12" fmla="*/ 444 w 15298"/>
              <a:gd name="T13" fmla="*/ 1072 h 10413"/>
              <a:gd name="T14" fmla="*/ 466 w 15298"/>
              <a:gd name="T15" fmla="*/ 1033 h 10413"/>
              <a:gd name="T16" fmla="*/ 2668 w 15298"/>
              <a:gd name="T17" fmla="*/ 443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2668" y="443"/>
                </a:moveTo>
                <a:lnTo>
                  <a:pt x="14265" y="7138"/>
                </a:lnTo>
                <a:cubicBezTo>
                  <a:pt x="15032" y="7581"/>
                  <a:pt x="15298" y="8572"/>
                  <a:pt x="14855" y="9340"/>
                </a:cubicBezTo>
                <a:lnTo>
                  <a:pt x="14832" y="9379"/>
                </a:lnTo>
                <a:cubicBezTo>
                  <a:pt x="14389" y="10147"/>
                  <a:pt x="13398" y="10413"/>
                  <a:pt x="12630" y="9969"/>
                </a:cubicBezTo>
                <a:lnTo>
                  <a:pt x="1034" y="3274"/>
                </a:lnTo>
                <a:cubicBezTo>
                  <a:pt x="266" y="2831"/>
                  <a:pt x="0" y="1840"/>
                  <a:pt x="444" y="1072"/>
                </a:cubicBezTo>
                <a:lnTo>
                  <a:pt x="466" y="1033"/>
                </a:lnTo>
                <a:cubicBezTo>
                  <a:pt x="910" y="265"/>
                  <a:pt x="1901" y="0"/>
                  <a:pt x="2668" y="443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Freeform 8"/>
          <p:cNvSpPr>
            <a:spLocks/>
          </p:cNvSpPr>
          <p:nvPr/>
        </p:nvSpPr>
        <p:spPr bwMode="auto">
          <a:xfrm>
            <a:off x="2044619" y="2048687"/>
            <a:ext cx="1558443" cy="1061310"/>
          </a:xfrm>
          <a:custGeom>
            <a:avLst/>
            <a:gdLst>
              <a:gd name="T0" fmla="*/ 12629 w 15298"/>
              <a:gd name="T1" fmla="*/ 443 h 10413"/>
              <a:gd name="T2" fmla="*/ 1033 w 15298"/>
              <a:gd name="T3" fmla="*/ 7138 h 10413"/>
              <a:gd name="T4" fmla="*/ 443 w 15298"/>
              <a:gd name="T5" fmla="*/ 9341 h 10413"/>
              <a:gd name="T6" fmla="*/ 466 w 15298"/>
              <a:gd name="T7" fmla="*/ 9380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2 h 10413"/>
              <a:gd name="T14" fmla="*/ 14832 w 15298"/>
              <a:gd name="T15" fmla="*/ 1033 h 10413"/>
              <a:gd name="T16" fmla="*/ 12629 w 15298"/>
              <a:gd name="T17" fmla="*/ 443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29" y="443"/>
                </a:moveTo>
                <a:lnTo>
                  <a:pt x="1033" y="7138"/>
                </a:lnTo>
                <a:cubicBezTo>
                  <a:pt x="265" y="7582"/>
                  <a:pt x="0" y="8573"/>
                  <a:pt x="443" y="9341"/>
                </a:cubicBezTo>
                <a:lnTo>
                  <a:pt x="466" y="9380"/>
                </a:lnTo>
                <a:cubicBezTo>
                  <a:pt x="909" y="10147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1"/>
                  <a:pt x="15298" y="1840"/>
                  <a:pt x="14854" y="1072"/>
                </a:cubicBezTo>
                <a:lnTo>
                  <a:pt x="14832" y="1033"/>
                </a:lnTo>
                <a:cubicBezTo>
                  <a:pt x="14388" y="266"/>
                  <a:pt x="13397" y="0"/>
                  <a:pt x="12629" y="44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9"/>
          <p:cNvSpPr>
            <a:spLocks/>
          </p:cNvSpPr>
          <p:nvPr/>
        </p:nvSpPr>
        <p:spPr bwMode="auto">
          <a:xfrm>
            <a:off x="4381020" y="1382683"/>
            <a:ext cx="1557179" cy="1061310"/>
          </a:xfrm>
          <a:custGeom>
            <a:avLst/>
            <a:gdLst>
              <a:gd name="T0" fmla="*/ 2668 w 15298"/>
              <a:gd name="T1" fmla="*/ 444 h 10413"/>
              <a:gd name="T2" fmla="*/ 14264 w 15298"/>
              <a:gd name="T3" fmla="*/ 7139 h 10413"/>
              <a:gd name="T4" fmla="*/ 14854 w 15298"/>
              <a:gd name="T5" fmla="*/ 9341 h 10413"/>
              <a:gd name="T6" fmla="*/ 14832 w 15298"/>
              <a:gd name="T7" fmla="*/ 9380 h 10413"/>
              <a:gd name="T8" fmla="*/ 12630 w 15298"/>
              <a:gd name="T9" fmla="*/ 9970 h 10413"/>
              <a:gd name="T10" fmla="*/ 1034 w 15298"/>
              <a:gd name="T11" fmla="*/ 3275 h 10413"/>
              <a:gd name="T12" fmla="*/ 443 w 15298"/>
              <a:gd name="T13" fmla="*/ 1073 h 10413"/>
              <a:gd name="T14" fmla="*/ 466 w 15298"/>
              <a:gd name="T15" fmla="*/ 1034 h 10413"/>
              <a:gd name="T16" fmla="*/ 2668 w 15298"/>
              <a:gd name="T17" fmla="*/ 444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2668" y="444"/>
                </a:moveTo>
                <a:lnTo>
                  <a:pt x="14264" y="7139"/>
                </a:lnTo>
                <a:cubicBezTo>
                  <a:pt x="15032" y="7582"/>
                  <a:pt x="15298" y="8573"/>
                  <a:pt x="14854" y="9341"/>
                </a:cubicBezTo>
                <a:lnTo>
                  <a:pt x="14832" y="9380"/>
                </a:lnTo>
                <a:cubicBezTo>
                  <a:pt x="14389" y="10148"/>
                  <a:pt x="13398" y="10413"/>
                  <a:pt x="12630" y="9970"/>
                </a:cubicBezTo>
                <a:lnTo>
                  <a:pt x="1034" y="3275"/>
                </a:lnTo>
                <a:cubicBezTo>
                  <a:pt x="266" y="2832"/>
                  <a:pt x="0" y="1841"/>
                  <a:pt x="443" y="1073"/>
                </a:cubicBezTo>
                <a:lnTo>
                  <a:pt x="466" y="1034"/>
                </a:lnTo>
                <a:cubicBezTo>
                  <a:pt x="909" y="266"/>
                  <a:pt x="1900" y="0"/>
                  <a:pt x="2668" y="4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10"/>
          <p:cNvSpPr>
            <a:spLocks/>
          </p:cNvSpPr>
          <p:nvPr/>
        </p:nvSpPr>
        <p:spPr bwMode="auto">
          <a:xfrm>
            <a:off x="5553980" y="1382683"/>
            <a:ext cx="1558443" cy="1061310"/>
          </a:xfrm>
          <a:custGeom>
            <a:avLst/>
            <a:gdLst>
              <a:gd name="T0" fmla="*/ 12630 w 15298"/>
              <a:gd name="T1" fmla="*/ 444 h 10413"/>
              <a:gd name="T2" fmla="*/ 1033 w 15298"/>
              <a:gd name="T3" fmla="*/ 7139 h 10413"/>
              <a:gd name="T4" fmla="*/ 443 w 15298"/>
              <a:gd name="T5" fmla="*/ 9341 h 10413"/>
              <a:gd name="T6" fmla="*/ 466 w 15298"/>
              <a:gd name="T7" fmla="*/ 9380 h 10413"/>
              <a:gd name="T8" fmla="*/ 2668 w 15298"/>
              <a:gd name="T9" fmla="*/ 9970 h 10413"/>
              <a:gd name="T10" fmla="*/ 14264 w 15298"/>
              <a:gd name="T11" fmla="*/ 3275 h 10413"/>
              <a:gd name="T12" fmla="*/ 14854 w 15298"/>
              <a:gd name="T13" fmla="*/ 1073 h 10413"/>
              <a:gd name="T14" fmla="*/ 14832 w 15298"/>
              <a:gd name="T15" fmla="*/ 1034 h 10413"/>
              <a:gd name="T16" fmla="*/ 12630 w 15298"/>
              <a:gd name="T17" fmla="*/ 444 h 10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98" h="10413">
                <a:moveTo>
                  <a:pt x="12630" y="444"/>
                </a:moveTo>
                <a:lnTo>
                  <a:pt x="1033" y="7139"/>
                </a:lnTo>
                <a:cubicBezTo>
                  <a:pt x="265" y="7582"/>
                  <a:pt x="0" y="8573"/>
                  <a:pt x="443" y="9341"/>
                </a:cubicBezTo>
                <a:lnTo>
                  <a:pt x="466" y="9380"/>
                </a:lnTo>
                <a:cubicBezTo>
                  <a:pt x="909" y="10148"/>
                  <a:pt x="1900" y="10413"/>
                  <a:pt x="2668" y="9970"/>
                </a:cubicBezTo>
                <a:lnTo>
                  <a:pt x="14264" y="3275"/>
                </a:lnTo>
                <a:cubicBezTo>
                  <a:pt x="15032" y="2832"/>
                  <a:pt x="15298" y="1841"/>
                  <a:pt x="14854" y="1073"/>
                </a:cubicBezTo>
                <a:lnTo>
                  <a:pt x="14832" y="1034"/>
                </a:lnTo>
                <a:cubicBezTo>
                  <a:pt x="14388" y="266"/>
                  <a:pt x="13397" y="0"/>
                  <a:pt x="12630" y="4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Oval 11"/>
          <p:cNvSpPr>
            <a:spLocks noChangeArrowheads="1"/>
          </p:cNvSpPr>
          <p:nvPr/>
        </p:nvSpPr>
        <p:spPr bwMode="auto">
          <a:xfrm>
            <a:off x="2076245" y="2770355"/>
            <a:ext cx="306123" cy="3061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Oval 12"/>
          <p:cNvSpPr>
            <a:spLocks noChangeArrowheads="1"/>
          </p:cNvSpPr>
          <p:nvPr/>
        </p:nvSpPr>
        <p:spPr bwMode="auto">
          <a:xfrm>
            <a:off x="3258989" y="2087270"/>
            <a:ext cx="306123" cy="3061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Oval 13"/>
          <p:cNvSpPr>
            <a:spLocks noChangeArrowheads="1"/>
          </p:cNvSpPr>
          <p:nvPr/>
        </p:nvSpPr>
        <p:spPr bwMode="auto">
          <a:xfrm>
            <a:off x="4416440" y="1419367"/>
            <a:ext cx="306123" cy="307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5593487" y="2101187"/>
            <a:ext cx="306123" cy="3061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Oval 15"/>
          <p:cNvSpPr>
            <a:spLocks noChangeArrowheads="1"/>
          </p:cNvSpPr>
          <p:nvPr/>
        </p:nvSpPr>
        <p:spPr bwMode="auto">
          <a:xfrm>
            <a:off x="6768647" y="1420631"/>
            <a:ext cx="306123" cy="3061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Oval 11"/>
          <p:cNvSpPr>
            <a:spLocks noChangeArrowheads="1"/>
          </p:cNvSpPr>
          <p:nvPr userDrawn="1"/>
        </p:nvSpPr>
        <p:spPr bwMode="auto">
          <a:xfrm>
            <a:off x="899912" y="2087270"/>
            <a:ext cx="306123" cy="3061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Oval 11"/>
          <p:cNvSpPr>
            <a:spLocks noChangeArrowheads="1"/>
          </p:cNvSpPr>
          <p:nvPr userDrawn="1"/>
        </p:nvSpPr>
        <p:spPr bwMode="auto">
          <a:xfrm>
            <a:off x="7948943" y="738898"/>
            <a:ext cx="306123" cy="3061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70" tIns="34285" rIns="68570" bIns="34285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58" name="Текст 7"/>
          <p:cNvSpPr>
            <a:spLocks noGrp="1"/>
          </p:cNvSpPr>
          <p:nvPr>
            <p:ph type="body" sz="quarter" idx="72" hasCustomPrompt="1"/>
          </p:nvPr>
        </p:nvSpPr>
        <p:spPr>
          <a:xfrm>
            <a:off x="932271" y="2125544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59" name="Текст 7"/>
          <p:cNvSpPr>
            <a:spLocks noGrp="1"/>
          </p:cNvSpPr>
          <p:nvPr>
            <p:ph type="body" sz="quarter" idx="73" hasCustomPrompt="1"/>
          </p:nvPr>
        </p:nvSpPr>
        <p:spPr>
          <a:xfrm>
            <a:off x="2110053" y="2808912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60" name="Текст 7"/>
          <p:cNvSpPr>
            <a:spLocks noGrp="1"/>
          </p:cNvSpPr>
          <p:nvPr>
            <p:ph type="body" sz="quarter" idx="74" hasCustomPrompt="1"/>
          </p:nvPr>
        </p:nvSpPr>
        <p:spPr>
          <a:xfrm>
            <a:off x="3291424" y="2125164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61" name="Текст 7"/>
          <p:cNvSpPr>
            <a:spLocks noGrp="1"/>
          </p:cNvSpPr>
          <p:nvPr>
            <p:ph type="body" sz="quarter" idx="75" hasCustomPrompt="1"/>
          </p:nvPr>
        </p:nvSpPr>
        <p:spPr>
          <a:xfrm>
            <a:off x="4447797" y="1459354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62" name="Текст 7"/>
          <p:cNvSpPr>
            <a:spLocks noGrp="1"/>
          </p:cNvSpPr>
          <p:nvPr>
            <p:ph type="body" sz="quarter" idx="76" hasCustomPrompt="1"/>
          </p:nvPr>
        </p:nvSpPr>
        <p:spPr>
          <a:xfrm>
            <a:off x="5626620" y="2137291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63" name="Текст 7"/>
          <p:cNvSpPr>
            <a:spLocks noGrp="1"/>
          </p:cNvSpPr>
          <p:nvPr>
            <p:ph type="body" sz="quarter" idx="77" hasCustomPrompt="1"/>
          </p:nvPr>
        </p:nvSpPr>
        <p:spPr>
          <a:xfrm>
            <a:off x="6800918" y="1458153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66" name="Текст 7"/>
          <p:cNvSpPr>
            <a:spLocks noGrp="1"/>
          </p:cNvSpPr>
          <p:nvPr>
            <p:ph type="body" sz="quarter" idx="78" hasCustomPrompt="1"/>
          </p:nvPr>
        </p:nvSpPr>
        <p:spPr>
          <a:xfrm>
            <a:off x="7982757" y="779498"/>
            <a:ext cx="238511" cy="216696"/>
          </a:xfrm>
        </p:spPr>
        <p:txBody>
          <a:bodyPr tIns="0" anchor="ctr" anchorCtr="0">
            <a:noAutofit/>
          </a:bodyPr>
          <a:lstStyle>
            <a:lvl1pPr marL="0" marR="0" indent="0" algn="ctr" defTabSz="68563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marL="0" marR="0" lvl="0" indent="0" algn="ctr" defTabSz="685636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01</a:t>
            </a:r>
          </a:p>
        </p:txBody>
      </p:sp>
      <p:sp>
        <p:nvSpPr>
          <p:cNvPr id="65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7" name="Shape 427"/>
          <p:cNvSpPr>
            <a:spLocks noGrp="1"/>
          </p:cNvSpPr>
          <p:nvPr>
            <p:ph type="body" sz="quarter" idx="79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80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81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82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36029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8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8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8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8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6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6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" presetClass="entr" presetSubtype="4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6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6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decel="10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8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8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55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" presetClass="entr" presetSubtype="4" decel="5000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  <p:bldP spid="6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 animBg="1"/>
      <p:bldP spid="6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animBg="1"/>
      <p:bldP spid="7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animBg="1"/>
      <p:bldP spid="7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  <p:bldP spid="7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animBg="1"/>
      <p:bldP spid="8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8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8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9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9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1" grpId="0" animBg="1"/>
      <p:bldP spid="52" grpId="0" animBg="1"/>
      <p:bldP spid="53" grpId="0" animBg="1"/>
      <p:bldP spid="56" grpId="0" animBg="1"/>
      <p:bldP spid="57" grpId="0" animBg="1"/>
      <p:bldP spid="58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1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2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3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4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5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6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_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1980"/>
          <p:cNvSpPr/>
          <p:nvPr userDrawn="1"/>
        </p:nvSpPr>
        <p:spPr>
          <a:xfrm>
            <a:off x="4578978" y="3019979"/>
            <a:ext cx="1802765" cy="1612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25400">
            <a:noFill/>
          </a:ln>
        </p:spPr>
        <p:txBody>
          <a:bodyPr lIns="0" tIns="0" rIns="0" bIns="0" anchor="ctr"/>
          <a:lstStyle/>
          <a:p>
            <a:pPr algn="ctr" defTabSz="1021927">
              <a:lnSpc>
                <a:spcPct val="90000"/>
              </a:lnSpc>
              <a:spcBef>
                <a:spcPts val="800"/>
              </a:spcBef>
              <a:defRPr sz="4400">
                <a:solidFill>
                  <a:srgbClr val="FFFFFF"/>
                </a:solidFill>
              </a:defRPr>
            </a:pPr>
            <a:endParaRPr sz="3300"/>
          </a:p>
        </p:txBody>
      </p:sp>
      <p:sp>
        <p:nvSpPr>
          <p:cNvPr id="39" name="Shape 1979"/>
          <p:cNvSpPr/>
          <p:nvPr userDrawn="1"/>
        </p:nvSpPr>
        <p:spPr>
          <a:xfrm>
            <a:off x="3678720" y="3019292"/>
            <a:ext cx="1802765" cy="16121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80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</p:spPr>
        <p:txBody>
          <a:bodyPr lIns="0" tIns="0" rIns="0" bIns="0" anchor="ctr"/>
          <a:lstStyle/>
          <a:p>
            <a:pPr algn="ctr" defTabSz="1021927">
              <a:lnSpc>
                <a:spcPct val="90000"/>
              </a:lnSpc>
              <a:spcBef>
                <a:spcPts val="800"/>
              </a:spcBef>
              <a:defRPr sz="2300">
                <a:solidFill>
                  <a:srgbClr val="FFFFFF"/>
                </a:solidFill>
              </a:defRPr>
            </a:pPr>
            <a:endParaRPr sz="1724"/>
          </a:p>
        </p:txBody>
      </p:sp>
      <p:sp>
        <p:nvSpPr>
          <p:cNvPr id="38" name="Shape 1978"/>
          <p:cNvSpPr/>
          <p:nvPr userDrawn="1"/>
        </p:nvSpPr>
        <p:spPr>
          <a:xfrm>
            <a:off x="2777560" y="3015815"/>
            <a:ext cx="1802765" cy="1612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25400">
            <a:noFill/>
          </a:ln>
        </p:spPr>
        <p:txBody>
          <a:bodyPr lIns="0" tIns="0" rIns="0" bIns="0" anchor="ctr"/>
          <a:lstStyle/>
          <a:p>
            <a:pPr algn="ctr" defTabSz="1021927">
              <a:lnSpc>
                <a:spcPct val="90000"/>
              </a:lnSpc>
              <a:spcBef>
                <a:spcPts val="800"/>
              </a:spcBef>
              <a:defRPr sz="2300">
                <a:solidFill>
                  <a:srgbClr val="FFFFFF"/>
                </a:solidFill>
              </a:defRPr>
            </a:pPr>
            <a:endParaRPr sz="1724"/>
          </a:p>
        </p:txBody>
      </p:sp>
      <p:sp>
        <p:nvSpPr>
          <p:cNvPr id="37" name="Shape 1977"/>
          <p:cNvSpPr/>
          <p:nvPr userDrawn="1"/>
        </p:nvSpPr>
        <p:spPr>
          <a:xfrm>
            <a:off x="3678720" y="1407941"/>
            <a:ext cx="1802765" cy="1612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 w="25400">
            <a:noFill/>
          </a:ln>
        </p:spPr>
        <p:txBody>
          <a:bodyPr lIns="0" tIns="0" rIns="0" bIns="0" anchor="ctr"/>
          <a:lstStyle/>
          <a:p>
            <a:pPr algn="ctr" defTabSz="1021927">
              <a:lnSpc>
                <a:spcPct val="90000"/>
              </a:lnSpc>
              <a:spcBef>
                <a:spcPts val="800"/>
              </a:spcBef>
              <a:defRPr sz="2300">
                <a:solidFill>
                  <a:srgbClr val="FFFFFF"/>
                </a:solidFill>
              </a:defRPr>
            </a:pPr>
            <a:endParaRPr sz="1724"/>
          </a:p>
        </p:txBody>
      </p:sp>
      <p:sp>
        <p:nvSpPr>
          <p:cNvPr id="20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3990" y="1550707"/>
            <a:ext cx="2151212" cy="316352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791769" y="1926038"/>
            <a:ext cx="2154257" cy="702439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3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6189307" y="1560678"/>
            <a:ext cx="2158160" cy="309359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6187493" y="1929018"/>
            <a:ext cx="2162263" cy="692692"/>
          </a:xfrm>
        </p:spPr>
        <p:txBody>
          <a:bodyPr tIns="0">
            <a:normAutofit/>
          </a:bodyPr>
          <a:lstStyle>
            <a:lvl1pPr algn="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9" name="Shape 427"/>
          <p:cNvSpPr>
            <a:spLocks noGrp="1"/>
          </p:cNvSpPr>
          <p:nvPr>
            <p:ph type="body" sz="quarter" idx="57" hasCustomPrompt="1"/>
          </p:nvPr>
        </p:nvSpPr>
        <p:spPr>
          <a:xfrm>
            <a:off x="791767" y="2920490"/>
            <a:ext cx="2155850" cy="306105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60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791768" y="3285586"/>
            <a:ext cx="2155097" cy="787676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61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6201681" y="2920490"/>
            <a:ext cx="2151340" cy="305961"/>
          </a:xfrm>
          <a:prstGeom prst="rect">
            <a:avLst/>
          </a:prstGeom>
        </p:spPr>
        <p:txBody>
          <a:bodyPr lIns="0" tIns="0" anchor="b" anchorCtr="0">
            <a:normAutofit/>
          </a:bodyPr>
          <a:lstStyle>
            <a:lvl1pPr algn="r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62" name="Текст 7"/>
          <p:cNvSpPr>
            <a:spLocks noGrp="1"/>
          </p:cNvSpPr>
          <p:nvPr>
            <p:ph type="body" sz="quarter" idx="60" hasCustomPrompt="1"/>
          </p:nvPr>
        </p:nvSpPr>
        <p:spPr>
          <a:xfrm>
            <a:off x="6201649" y="3285435"/>
            <a:ext cx="2150588" cy="787876"/>
          </a:xfrm>
        </p:spPr>
        <p:txBody>
          <a:bodyPr tIns="0">
            <a:normAutofit/>
          </a:bodyPr>
          <a:lstStyle>
            <a:lvl1pPr algn="r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reeform 893"/>
          <p:cNvSpPr>
            <a:spLocks noChangeAspect="1" noEditPoints="1"/>
          </p:cNvSpPr>
          <p:nvPr userDrawn="1"/>
        </p:nvSpPr>
        <p:spPr bwMode="auto">
          <a:xfrm>
            <a:off x="4437301" y="2406551"/>
            <a:ext cx="283351" cy="251961"/>
          </a:xfrm>
          <a:custGeom>
            <a:avLst/>
            <a:gdLst>
              <a:gd name="T0" fmla="*/ 434 w 443"/>
              <a:gd name="T1" fmla="*/ 49 h 394"/>
              <a:gd name="T2" fmla="*/ 333 w 443"/>
              <a:gd name="T3" fmla="*/ 2 h 394"/>
              <a:gd name="T4" fmla="*/ 332 w 443"/>
              <a:gd name="T5" fmla="*/ 1 h 394"/>
              <a:gd name="T6" fmla="*/ 330 w 443"/>
              <a:gd name="T7" fmla="*/ 1 h 394"/>
              <a:gd name="T8" fmla="*/ 328 w 443"/>
              <a:gd name="T9" fmla="*/ 0 h 394"/>
              <a:gd name="T10" fmla="*/ 326 w 443"/>
              <a:gd name="T11" fmla="*/ 0 h 394"/>
              <a:gd name="T12" fmla="*/ 324 w 443"/>
              <a:gd name="T13" fmla="*/ 0 h 394"/>
              <a:gd name="T14" fmla="*/ 322 w 443"/>
              <a:gd name="T15" fmla="*/ 1 h 394"/>
              <a:gd name="T16" fmla="*/ 320 w 443"/>
              <a:gd name="T17" fmla="*/ 1 h 394"/>
              <a:gd name="T18" fmla="*/ 319 w 443"/>
              <a:gd name="T19" fmla="*/ 2 h 394"/>
              <a:gd name="T20" fmla="*/ 224 w 443"/>
              <a:gd name="T21" fmla="*/ 46 h 394"/>
              <a:gd name="T22" fmla="*/ 129 w 443"/>
              <a:gd name="T23" fmla="*/ 2 h 394"/>
              <a:gd name="T24" fmla="*/ 128 w 443"/>
              <a:gd name="T25" fmla="*/ 1 h 394"/>
              <a:gd name="T26" fmla="*/ 126 w 443"/>
              <a:gd name="T27" fmla="*/ 1 h 394"/>
              <a:gd name="T28" fmla="*/ 124 w 443"/>
              <a:gd name="T29" fmla="*/ 0 h 394"/>
              <a:gd name="T30" fmla="*/ 122 w 443"/>
              <a:gd name="T31" fmla="*/ 0 h 394"/>
              <a:gd name="T32" fmla="*/ 120 w 443"/>
              <a:gd name="T33" fmla="*/ 0 h 394"/>
              <a:gd name="T34" fmla="*/ 118 w 443"/>
              <a:gd name="T35" fmla="*/ 1 h 394"/>
              <a:gd name="T36" fmla="*/ 116 w 443"/>
              <a:gd name="T37" fmla="*/ 1 h 394"/>
              <a:gd name="T38" fmla="*/ 115 w 443"/>
              <a:gd name="T39" fmla="*/ 2 h 394"/>
              <a:gd name="T40" fmla="*/ 11 w 443"/>
              <a:gd name="T41" fmla="*/ 49 h 394"/>
              <a:gd name="T42" fmla="*/ 0 w 443"/>
              <a:gd name="T43" fmla="*/ 65 h 394"/>
              <a:gd name="T44" fmla="*/ 0 w 443"/>
              <a:gd name="T45" fmla="*/ 377 h 394"/>
              <a:gd name="T46" fmla="*/ 10 w 443"/>
              <a:gd name="T47" fmla="*/ 392 h 394"/>
              <a:gd name="T48" fmla="*/ 19 w 443"/>
              <a:gd name="T49" fmla="*/ 394 h 394"/>
              <a:gd name="T50" fmla="*/ 27 w 443"/>
              <a:gd name="T51" fmla="*/ 393 h 394"/>
              <a:gd name="T52" fmla="*/ 122 w 443"/>
              <a:gd name="T53" fmla="*/ 348 h 394"/>
              <a:gd name="T54" fmla="*/ 217 w 443"/>
              <a:gd name="T55" fmla="*/ 393 h 394"/>
              <a:gd name="T56" fmla="*/ 217 w 443"/>
              <a:gd name="T57" fmla="*/ 393 h 394"/>
              <a:gd name="T58" fmla="*/ 220 w 443"/>
              <a:gd name="T59" fmla="*/ 394 h 394"/>
              <a:gd name="T60" fmla="*/ 221 w 443"/>
              <a:gd name="T61" fmla="*/ 394 h 394"/>
              <a:gd name="T62" fmla="*/ 224 w 443"/>
              <a:gd name="T63" fmla="*/ 394 h 394"/>
              <a:gd name="T64" fmla="*/ 227 w 443"/>
              <a:gd name="T65" fmla="*/ 394 h 394"/>
              <a:gd name="T66" fmla="*/ 228 w 443"/>
              <a:gd name="T67" fmla="*/ 394 h 394"/>
              <a:gd name="T68" fmla="*/ 231 w 443"/>
              <a:gd name="T69" fmla="*/ 393 h 394"/>
              <a:gd name="T70" fmla="*/ 231 w 443"/>
              <a:gd name="T71" fmla="*/ 393 h 394"/>
              <a:gd name="T72" fmla="*/ 326 w 443"/>
              <a:gd name="T73" fmla="*/ 348 h 394"/>
              <a:gd name="T74" fmla="*/ 421 w 443"/>
              <a:gd name="T75" fmla="*/ 393 h 394"/>
              <a:gd name="T76" fmla="*/ 428 w 443"/>
              <a:gd name="T77" fmla="*/ 394 h 394"/>
              <a:gd name="T78" fmla="*/ 436 w 443"/>
              <a:gd name="T79" fmla="*/ 392 h 394"/>
              <a:gd name="T80" fmla="*/ 443 w 443"/>
              <a:gd name="T81" fmla="*/ 377 h 394"/>
              <a:gd name="T82" fmla="*/ 443 w 443"/>
              <a:gd name="T83" fmla="*/ 65 h 394"/>
              <a:gd name="T84" fmla="*/ 434 w 443"/>
              <a:gd name="T85" fmla="*/ 49 h 394"/>
              <a:gd name="T86" fmla="*/ 202 w 443"/>
              <a:gd name="T87" fmla="*/ 351 h 394"/>
              <a:gd name="T88" fmla="*/ 140 w 443"/>
              <a:gd name="T89" fmla="*/ 319 h 394"/>
              <a:gd name="T90" fmla="*/ 140 w 443"/>
              <a:gd name="T91" fmla="*/ 44 h 394"/>
              <a:gd name="T92" fmla="*/ 202 w 443"/>
              <a:gd name="T93" fmla="*/ 76 h 394"/>
              <a:gd name="T94" fmla="*/ 202 w 443"/>
              <a:gd name="T95" fmla="*/ 351 h 394"/>
              <a:gd name="T96" fmla="*/ 34 w 443"/>
              <a:gd name="T97" fmla="*/ 76 h 394"/>
              <a:gd name="T98" fmla="*/ 101 w 443"/>
              <a:gd name="T99" fmla="*/ 44 h 394"/>
              <a:gd name="T100" fmla="*/ 101 w 443"/>
              <a:gd name="T101" fmla="*/ 319 h 394"/>
              <a:gd name="T102" fmla="*/ 34 w 443"/>
              <a:gd name="T103" fmla="*/ 351 h 394"/>
              <a:gd name="T104" fmla="*/ 34 w 443"/>
              <a:gd name="T105" fmla="*/ 76 h 394"/>
              <a:gd name="T106" fmla="*/ 241 w 443"/>
              <a:gd name="T107" fmla="*/ 76 h 394"/>
              <a:gd name="T108" fmla="*/ 308 w 443"/>
              <a:gd name="T109" fmla="*/ 44 h 394"/>
              <a:gd name="T110" fmla="*/ 308 w 443"/>
              <a:gd name="T111" fmla="*/ 319 h 394"/>
              <a:gd name="T112" fmla="*/ 241 w 443"/>
              <a:gd name="T113" fmla="*/ 351 h 394"/>
              <a:gd name="T114" fmla="*/ 241 w 443"/>
              <a:gd name="T115" fmla="*/ 76 h 394"/>
              <a:gd name="T116" fmla="*/ 409 w 443"/>
              <a:gd name="T117" fmla="*/ 351 h 394"/>
              <a:gd name="T118" fmla="*/ 342 w 443"/>
              <a:gd name="T119" fmla="*/ 319 h 394"/>
              <a:gd name="T120" fmla="*/ 342 w 443"/>
              <a:gd name="T121" fmla="*/ 44 h 394"/>
              <a:gd name="T122" fmla="*/ 409 w 443"/>
              <a:gd name="T123" fmla="*/ 76 h 394"/>
              <a:gd name="T124" fmla="*/ 409 w 443"/>
              <a:gd name="T125" fmla="*/ 35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3" h="394">
                <a:moveTo>
                  <a:pt x="434" y="49"/>
                </a:move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1"/>
                </a:cubicBezTo>
                <a:cubicBezTo>
                  <a:pt x="331" y="1"/>
                  <a:pt x="331" y="1"/>
                  <a:pt x="330" y="1"/>
                </a:cubicBezTo>
                <a:cubicBezTo>
                  <a:pt x="329" y="1"/>
                  <a:pt x="329" y="0"/>
                  <a:pt x="328" y="0"/>
                </a:cubicBezTo>
                <a:cubicBezTo>
                  <a:pt x="327" y="0"/>
                  <a:pt x="327" y="0"/>
                  <a:pt x="326" y="0"/>
                </a:cubicBezTo>
                <a:cubicBezTo>
                  <a:pt x="325" y="0"/>
                  <a:pt x="325" y="0"/>
                  <a:pt x="324" y="0"/>
                </a:cubicBezTo>
                <a:cubicBezTo>
                  <a:pt x="323" y="0"/>
                  <a:pt x="323" y="1"/>
                  <a:pt x="322" y="1"/>
                </a:cubicBezTo>
                <a:cubicBezTo>
                  <a:pt x="321" y="1"/>
                  <a:pt x="320" y="1"/>
                  <a:pt x="320" y="1"/>
                </a:cubicBezTo>
                <a:cubicBezTo>
                  <a:pt x="320" y="2"/>
                  <a:pt x="319" y="2"/>
                  <a:pt x="319" y="2"/>
                </a:cubicBezTo>
                <a:cubicBezTo>
                  <a:pt x="224" y="46"/>
                  <a:pt x="224" y="46"/>
                  <a:pt x="224" y="46"/>
                </a:cubicBez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8" y="2"/>
                  <a:pt x="128" y="1"/>
                </a:cubicBezTo>
                <a:cubicBezTo>
                  <a:pt x="127" y="1"/>
                  <a:pt x="127" y="1"/>
                  <a:pt x="126" y="1"/>
                </a:cubicBezTo>
                <a:cubicBezTo>
                  <a:pt x="125" y="1"/>
                  <a:pt x="125" y="0"/>
                  <a:pt x="124" y="0"/>
                </a:cubicBezTo>
                <a:cubicBezTo>
                  <a:pt x="123" y="0"/>
                  <a:pt x="123" y="0"/>
                  <a:pt x="122" y="0"/>
                </a:cubicBezTo>
                <a:cubicBezTo>
                  <a:pt x="121" y="0"/>
                  <a:pt x="121" y="0"/>
                  <a:pt x="120" y="0"/>
                </a:cubicBezTo>
                <a:cubicBezTo>
                  <a:pt x="119" y="0"/>
                  <a:pt x="118" y="1"/>
                  <a:pt x="118" y="1"/>
                </a:cubicBezTo>
                <a:cubicBezTo>
                  <a:pt x="117" y="1"/>
                  <a:pt x="116" y="1"/>
                  <a:pt x="116" y="1"/>
                </a:cubicBezTo>
                <a:cubicBezTo>
                  <a:pt x="115" y="2"/>
                  <a:pt x="115" y="2"/>
                  <a:pt x="115" y="2"/>
                </a:cubicBezTo>
                <a:cubicBezTo>
                  <a:pt x="11" y="49"/>
                  <a:pt x="11" y="49"/>
                  <a:pt x="11" y="49"/>
                </a:cubicBezTo>
                <a:cubicBezTo>
                  <a:pt x="5" y="52"/>
                  <a:pt x="0" y="58"/>
                  <a:pt x="0" y="65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83"/>
                  <a:pt x="5" y="389"/>
                  <a:pt x="10" y="392"/>
                </a:cubicBezTo>
                <a:cubicBezTo>
                  <a:pt x="12" y="393"/>
                  <a:pt x="16" y="394"/>
                  <a:pt x="19" y="394"/>
                </a:cubicBezTo>
                <a:cubicBezTo>
                  <a:pt x="22" y="394"/>
                  <a:pt x="24" y="394"/>
                  <a:pt x="27" y="393"/>
                </a:cubicBezTo>
                <a:cubicBezTo>
                  <a:pt x="122" y="348"/>
                  <a:pt x="122" y="348"/>
                  <a:pt x="122" y="348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8" y="393"/>
                  <a:pt x="219" y="394"/>
                  <a:pt x="220" y="394"/>
                </a:cubicBezTo>
                <a:cubicBezTo>
                  <a:pt x="220" y="394"/>
                  <a:pt x="220" y="394"/>
                  <a:pt x="221" y="394"/>
                </a:cubicBezTo>
                <a:cubicBezTo>
                  <a:pt x="222" y="394"/>
                  <a:pt x="223" y="394"/>
                  <a:pt x="224" y="394"/>
                </a:cubicBezTo>
                <a:cubicBezTo>
                  <a:pt x="225" y="394"/>
                  <a:pt x="226" y="394"/>
                  <a:pt x="227" y="394"/>
                </a:cubicBezTo>
                <a:cubicBezTo>
                  <a:pt x="227" y="394"/>
                  <a:pt x="228" y="394"/>
                  <a:pt x="228" y="394"/>
                </a:cubicBezTo>
                <a:cubicBezTo>
                  <a:pt x="229" y="394"/>
                  <a:pt x="230" y="393"/>
                  <a:pt x="231" y="393"/>
                </a:cubicBezTo>
                <a:cubicBezTo>
                  <a:pt x="231" y="393"/>
                  <a:pt x="231" y="393"/>
                  <a:pt x="231" y="393"/>
                </a:cubicBezTo>
                <a:cubicBezTo>
                  <a:pt x="326" y="348"/>
                  <a:pt x="326" y="348"/>
                  <a:pt x="326" y="348"/>
                </a:cubicBezTo>
                <a:cubicBezTo>
                  <a:pt x="421" y="393"/>
                  <a:pt x="421" y="393"/>
                  <a:pt x="421" y="393"/>
                </a:cubicBezTo>
                <a:cubicBezTo>
                  <a:pt x="423" y="394"/>
                  <a:pt x="426" y="394"/>
                  <a:pt x="428" y="394"/>
                </a:cubicBezTo>
                <a:cubicBezTo>
                  <a:pt x="431" y="394"/>
                  <a:pt x="433" y="393"/>
                  <a:pt x="436" y="392"/>
                </a:cubicBezTo>
                <a:cubicBezTo>
                  <a:pt x="441" y="389"/>
                  <a:pt x="443" y="383"/>
                  <a:pt x="443" y="377"/>
                </a:cubicBezTo>
                <a:cubicBezTo>
                  <a:pt x="443" y="65"/>
                  <a:pt x="443" y="65"/>
                  <a:pt x="443" y="65"/>
                </a:cubicBezTo>
                <a:cubicBezTo>
                  <a:pt x="443" y="58"/>
                  <a:pt x="440" y="52"/>
                  <a:pt x="434" y="49"/>
                </a:cubicBezTo>
                <a:close/>
                <a:moveTo>
                  <a:pt x="202" y="351"/>
                </a:moveTo>
                <a:cubicBezTo>
                  <a:pt x="140" y="319"/>
                  <a:pt x="140" y="319"/>
                  <a:pt x="140" y="319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202" y="76"/>
                  <a:pt x="202" y="76"/>
                  <a:pt x="202" y="76"/>
                </a:cubicBezTo>
                <a:lnTo>
                  <a:pt x="202" y="351"/>
                </a:lnTo>
                <a:close/>
                <a:moveTo>
                  <a:pt x="34" y="76"/>
                </a:moveTo>
                <a:cubicBezTo>
                  <a:pt x="101" y="44"/>
                  <a:pt x="101" y="44"/>
                  <a:pt x="101" y="44"/>
                </a:cubicBezTo>
                <a:cubicBezTo>
                  <a:pt x="101" y="319"/>
                  <a:pt x="101" y="319"/>
                  <a:pt x="101" y="319"/>
                </a:cubicBezTo>
                <a:cubicBezTo>
                  <a:pt x="34" y="351"/>
                  <a:pt x="34" y="351"/>
                  <a:pt x="34" y="351"/>
                </a:cubicBezTo>
                <a:lnTo>
                  <a:pt x="34" y="76"/>
                </a:lnTo>
                <a:close/>
                <a:moveTo>
                  <a:pt x="241" y="76"/>
                </a:moveTo>
                <a:cubicBezTo>
                  <a:pt x="308" y="44"/>
                  <a:pt x="308" y="44"/>
                  <a:pt x="308" y="44"/>
                </a:cubicBezTo>
                <a:cubicBezTo>
                  <a:pt x="308" y="319"/>
                  <a:pt x="308" y="319"/>
                  <a:pt x="308" y="319"/>
                </a:cubicBezTo>
                <a:cubicBezTo>
                  <a:pt x="241" y="351"/>
                  <a:pt x="241" y="351"/>
                  <a:pt x="241" y="351"/>
                </a:cubicBezTo>
                <a:lnTo>
                  <a:pt x="241" y="76"/>
                </a:lnTo>
                <a:close/>
                <a:moveTo>
                  <a:pt x="409" y="351"/>
                </a:moveTo>
                <a:cubicBezTo>
                  <a:pt x="342" y="319"/>
                  <a:pt x="342" y="319"/>
                  <a:pt x="342" y="319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409" y="76"/>
                  <a:pt x="409" y="76"/>
                  <a:pt x="409" y="76"/>
                </a:cubicBezTo>
                <a:lnTo>
                  <a:pt x="409" y="35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1" name="Freeform 895"/>
          <p:cNvSpPr>
            <a:spLocks noChangeAspect="1" noEditPoints="1"/>
          </p:cNvSpPr>
          <p:nvPr userDrawn="1"/>
        </p:nvSpPr>
        <p:spPr bwMode="auto">
          <a:xfrm>
            <a:off x="3574789" y="3922995"/>
            <a:ext cx="206054" cy="287956"/>
          </a:xfrm>
          <a:custGeom>
            <a:avLst/>
            <a:gdLst>
              <a:gd name="T0" fmla="*/ 267 w 317"/>
              <a:gd name="T1" fmla="*/ 38 h 443"/>
              <a:gd name="T2" fmla="*/ 159 w 317"/>
              <a:gd name="T3" fmla="*/ 0 h 443"/>
              <a:gd name="T4" fmla="*/ 51 w 317"/>
              <a:gd name="T5" fmla="*/ 38 h 443"/>
              <a:gd name="T6" fmla="*/ 0 w 317"/>
              <a:gd name="T7" fmla="*/ 168 h 443"/>
              <a:gd name="T8" fmla="*/ 145 w 317"/>
              <a:gd name="T9" fmla="*/ 437 h 443"/>
              <a:gd name="T10" fmla="*/ 159 w 317"/>
              <a:gd name="T11" fmla="*/ 443 h 443"/>
              <a:gd name="T12" fmla="*/ 172 w 317"/>
              <a:gd name="T13" fmla="*/ 437 h 443"/>
              <a:gd name="T14" fmla="*/ 317 w 317"/>
              <a:gd name="T15" fmla="*/ 168 h 443"/>
              <a:gd name="T16" fmla="*/ 267 w 317"/>
              <a:gd name="T17" fmla="*/ 38 h 443"/>
              <a:gd name="T18" fmla="*/ 159 w 317"/>
              <a:gd name="T19" fmla="*/ 395 h 443"/>
              <a:gd name="T20" fmla="*/ 105 w 317"/>
              <a:gd name="T21" fmla="*/ 328 h 443"/>
              <a:gd name="T22" fmla="*/ 39 w 317"/>
              <a:gd name="T23" fmla="*/ 168 h 443"/>
              <a:gd name="T24" fmla="*/ 159 w 317"/>
              <a:gd name="T25" fmla="*/ 39 h 443"/>
              <a:gd name="T26" fmla="*/ 279 w 317"/>
              <a:gd name="T27" fmla="*/ 168 h 443"/>
              <a:gd name="T28" fmla="*/ 159 w 317"/>
              <a:gd name="T29" fmla="*/ 395 h 443"/>
              <a:gd name="T30" fmla="*/ 159 w 317"/>
              <a:gd name="T31" fmla="*/ 83 h 443"/>
              <a:gd name="T32" fmla="*/ 82 w 317"/>
              <a:gd name="T33" fmla="*/ 161 h 443"/>
              <a:gd name="T34" fmla="*/ 159 w 317"/>
              <a:gd name="T35" fmla="*/ 239 h 443"/>
              <a:gd name="T36" fmla="*/ 235 w 317"/>
              <a:gd name="T37" fmla="*/ 161 h 443"/>
              <a:gd name="T38" fmla="*/ 159 w 317"/>
              <a:gd name="T39" fmla="*/ 83 h 443"/>
              <a:gd name="T40" fmla="*/ 159 w 317"/>
              <a:gd name="T41" fmla="*/ 205 h 443"/>
              <a:gd name="T42" fmla="*/ 116 w 317"/>
              <a:gd name="T43" fmla="*/ 161 h 443"/>
              <a:gd name="T44" fmla="*/ 159 w 317"/>
              <a:gd name="T45" fmla="*/ 117 h 443"/>
              <a:gd name="T46" fmla="*/ 202 w 317"/>
              <a:gd name="T47" fmla="*/ 161 h 443"/>
              <a:gd name="T48" fmla="*/ 159 w 317"/>
              <a:gd name="T49" fmla="*/ 205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7" h="443">
                <a:moveTo>
                  <a:pt x="267" y="38"/>
                </a:moveTo>
                <a:cubicBezTo>
                  <a:pt x="239" y="14"/>
                  <a:pt x="201" y="0"/>
                  <a:pt x="159" y="0"/>
                </a:cubicBezTo>
                <a:cubicBezTo>
                  <a:pt x="117" y="0"/>
                  <a:pt x="78" y="14"/>
                  <a:pt x="51" y="38"/>
                </a:cubicBezTo>
                <a:cubicBezTo>
                  <a:pt x="18" y="68"/>
                  <a:pt x="0" y="113"/>
                  <a:pt x="0" y="168"/>
                </a:cubicBezTo>
                <a:cubicBezTo>
                  <a:pt x="0" y="289"/>
                  <a:pt x="139" y="431"/>
                  <a:pt x="145" y="437"/>
                </a:cubicBezTo>
                <a:cubicBezTo>
                  <a:pt x="149" y="440"/>
                  <a:pt x="154" y="443"/>
                  <a:pt x="159" y="443"/>
                </a:cubicBezTo>
                <a:cubicBezTo>
                  <a:pt x="164" y="443"/>
                  <a:pt x="169" y="440"/>
                  <a:pt x="172" y="437"/>
                </a:cubicBezTo>
                <a:cubicBezTo>
                  <a:pt x="178" y="431"/>
                  <a:pt x="317" y="289"/>
                  <a:pt x="317" y="168"/>
                </a:cubicBezTo>
                <a:cubicBezTo>
                  <a:pt x="317" y="113"/>
                  <a:pt x="300" y="68"/>
                  <a:pt x="267" y="38"/>
                </a:cubicBezTo>
                <a:close/>
                <a:moveTo>
                  <a:pt x="159" y="395"/>
                </a:moveTo>
                <a:cubicBezTo>
                  <a:pt x="146" y="381"/>
                  <a:pt x="125" y="357"/>
                  <a:pt x="105" y="328"/>
                </a:cubicBezTo>
                <a:cubicBezTo>
                  <a:pt x="61" y="266"/>
                  <a:pt x="39" y="211"/>
                  <a:pt x="39" y="168"/>
                </a:cubicBezTo>
                <a:cubicBezTo>
                  <a:pt x="39" y="48"/>
                  <a:pt x="131" y="39"/>
                  <a:pt x="159" y="39"/>
                </a:cubicBezTo>
                <a:cubicBezTo>
                  <a:pt x="270" y="39"/>
                  <a:pt x="279" y="138"/>
                  <a:pt x="279" y="168"/>
                </a:cubicBezTo>
                <a:cubicBezTo>
                  <a:pt x="279" y="253"/>
                  <a:pt x="193" y="357"/>
                  <a:pt x="159" y="395"/>
                </a:cubicBezTo>
                <a:close/>
                <a:moveTo>
                  <a:pt x="159" y="83"/>
                </a:moveTo>
                <a:cubicBezTo>
                  <a:pt x="117" y="83"/>
                  <a:pt x="82" y="118"/>
                  <a:pt x="82" y="161"/>
                </a:cubicBezTo>
                <a:cubicBezTo>
                  <a:pt x="82" y="204"/>
                  <a:pt x="117" y="239"/>
                  <a:pt x="159" y="239"/>
                </a:cubicBezTo>
                <a:cubicBezTo>
                  <a:pt x="201" y="239"/>
                  <a:pt x="235" y="204"/>
                  <a:pt x="235" y="161"/>
                </a:cubicBezTo>
                <a:cubicBezTo>
                  <a:pt x="235" y="118"/>
                  <a:pt x="201" y="83"/>
                  <a:pt x="159" y="83"/>
                </a:cubicBezTo>
                <a:close/>
                <a:moveTo>
                  <a:pt x="159" y="205"/>
                </a:moveTo>
                <a:cubicBezTo>
                  <a:pt x="135" y="205"/>
                  <a:pt x="116" y="185"/>
                  <a:pt x="116" y="161"/>
                </a:cubicBezTo>
                <a:cubicBezTo>
                  <a:pt x="116" y="137"/>
                  <a:pt x="135" y="117"/>
                  <a:pt x="159" y="117"/>
                </a:cubicBezTo>
                <a:cubicBezTo>
                  <a:pt x="182" y="117"/>
                  <a:pt x="202" y="137"/>
                  <a:pt x="202" y="161"/>
                </a:cubicBezTo>
                <a:cubicBezTo>
                  <a:pt x="202" y="185"/>
                  <a:pt x="182" y="205"/>
                  <a:pt x="159" y="20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2" name="Freeform 954"/>
          <p:cNvSpPr>
            <a:spLocks noChangeAspect="1" noEditPoints="1"/>
          </p:cNvSpPr>
          <p:nvPr userDrawn="1"/>
        </p:nvSpPr>
        <p:spPr bwMode="auto">
          <a:xfrm>
            <a:off x="4422540" y="3530069"/>
            <a:ext cx="312875" cy="215967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3" name="Freeform 923"/>
          <p:cNvSpPr>
            <a:spLocks noChangeAspect="1"/>
          </p:cNvSpPr>
          <p:nvPr userDrawn="1"/>
        </p:nvSpPr>
        <p:spPr bwMode="auto">
          <a:xfrm>
            <a:off x="5292072" y="3922993"/>
            <a:ext cx="293344" cy="233964"/>
          </a:xfrm>
          <a:custGeom>
            <a:avLst/>
            <a:gdLst>
              <a:gd name="T0" fmla="*/ 27 w 439"/>
              <a:gd name="T1" fmla="*/ 350 h 350"/>
              <a:gd name="T2" fmla="*/ 15 w 439"/>
              <a:gd name="T3" fmla="*/ 346 h 350"/>
              <a:gd name="T4" fmla="*/ 7 w 439"/>
              <a:gd name="T5" fmla="*/ 313 h 350"/>
              <a:gd name="T6" fmla="*/ 65 w 439"/>
              <a:gd name="T7" fmla="*/ 215 h 350"/>
              <a:gd name="T8" fmla="*/ 85 w 439"/>
              <a:gd name="T9" fmla="*/ 203 h 350"/>
              <a:gd name="T10" fmla="*/ 106 w 439"/>
              <a:gd name="T11" fmla="*/ 213 h 350"/>
              <a:gd name="T12" fmla="*/ 131 w 439"/>
              <a:gd name="T13" fmla="*/ 248 h 350"/>
              <a:gd name="T14" fmla="*/ 184 w 439"/>
              <a:gd name="T15" fmla="*/ 157 h 350"/>
              <a:gd name="T16" fmla="*/ 203 w 439"/>
              <a:gd name="T17" fmla="*/ 146 h 350"/>
              <a:gd name="T18" fmla="*/ 224 w 439"/>
              <a:gd name="T19" fmla="*/ 155 h 350"/>
              <a:gd name="T20" fmla="*/ 270 w 439"/>
              <a:gd name="T21" fmla="*/ 217 h 350"/>
              <a:gd name="T22" fmla="*/ 391 w 439"/>
              <a:gd name="T23" fmla="*/ 15 h 350"/>
              <a:gd name="T24" fmla="*/ 424 w 439"/>
              <a:gd name="T25" fmla="*/ 7 h 350"/>
              <a:gd name="T26" fmla="*/ 433 w 439"/>
              <a:gd name="T27" fmla="*/ 40 h 350"/>
              <a:gd name="T28" fmla="*/ 293 w 439"/>
              <a:gd name="T29" fmla="*/ 273 h 350"/>
              <a:gd name="T30" fmla="*/ 273 w 439"/>
              <a:gd name="T31" fmla="*/ 284 h 350"/>
              <a:gd name="T32" fmla="*/ 253 w 439"/>
              <a:gd name="T33" fmla="*/ 275 h 350"/>
              <a:gd name="T34" fmla="*/ 207 w 439"/>
              <a:gd name="T35" fmla="*/ 213 h 350"/>
              <a:gd name="T36" fmla="*/ 153 w 439"/>
              <a:gd name="T37" fmla="*/ 304 h 350"/>
              <a:gd name="T38" fmla="*/ 134 w 439"/>
              <a:gd name="T39" fmla="*/ 316 h 350"/>
              <a:gd name="T40" fmla="*/ 113 w 439"/>
              <a:gd name="T41" fmla="*/ 306 h 350"/>
              <a:gd name="T42" fmla="*/ 88 w 439"/>
              <a:gd name="T43" fmla="*/ 271 h 350"/>
              <a:gd name="T44" fmla="*/ 48 w 439"/>
              <a:gd name="T45" fmla="*/ 338 h 350"/>
              <a:gd name="T46" fmla="*/ 27 w 439"/>
              <a:gd name="T4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39" h="350">
                <a:moveTo>
                  <a:pt x="27" y="350"/>
                </a:moveTo>
                <a:cubicBezTo>
                  <a:pt x="23" y="350"/>
                  <a:pt x="19" y="349"/>
                  <a:pt x="15" y="346"/>
                </a:cubicBezTo>
                <a:cubicBezTo>
                  <a:pt x="4" y="340"/>
                  <a:pt x="0" y="325"/>
                  <a:pt x="7" y="313"/>
                </a:cubicBezTo>
                <a:cubicBezTo>
                  <a:pt x="65" y="215"/>
                  <a:pt x="65" y="215"/>
                  <a:pt x="65" y="215"/>
                </a:cubicBezTo>
                <a:cubicBezTo>
                  <a:pt x="70" y="208"/>
                  <a:pt x="77" y="204"/>
                  <a:pt x="85" y="203"/>
                </a:cubicBezTo>
                <a:cubicBezTo>
                  <a:pt x="93" y="203"/>
                  <a:pt x="101" y="207"/>
                  <a:pt x="106" y="213"/>
                </a:cubicBezTo>
                <a:cubicBezTo>
                  <a:pt x="131" y="248"/>
                  <a:pt x="131" y="248"/>
                  <a:pt x="131" y="248"/>
                </a:cubicBezTo>
                <a:cubicBezTo>
                  <a:pt x="184" y="157"/>
                  <a:pt x="184" y="157"/>
                  <a:pt x="184" y="157"/>
                </a:cubicBezTo>
                <a:cubicBezTo>
                  <a:pt x="188" y="151"/>
                  <a:pt x="195" y="146"/>
                  <a:pt x="203" y="146"/>
                </a:cubicBezTo>
                <a:cubicBezTo>
                  <a:pt x="211" y="145"/>
                  <a:pt x="219" y="149"/>
                  <a:pt x="224" y="155"/>
                </a:cubicBezTo>
                <a:cubicBezTo>
                  <a:pt x="270" y="217"/>
                  <a:pt x="270" y="217"/>
                  <a:pt x="270" y="217"/>
                </a:cubicBezTo>
                <a:cubicBezTo>
                  <a:pt x="391" y="15"/>
                  <a:pt x="391" y="15"/>
                  <a:pt x="391" y="15"/>
                </a:cubicBezTo>
                <a:cubicBezTo>
                  <a:pt x="398" y="4"/>
                  <a:pt x="413" y="0"/>
                  <a:pt x="424" y="7"/>
                </a:cubicBezTo>
                <a:cubicBezTo>
                  <a:pt x="436" y="14"/>
                  <a:pt x="439" y="29"/>
                  <a:pt x="433" y="40"/>
                </a:cubicBezTo>
                <a:cubicBezTo>
                  <a:pt x="293" y="273"/>
                  <a:pt x="293" y="273"/>
                  <a:pt x="293" y="273"/>
                </a:cubicBezTo>
                <a:cubicBezTo>
                  <a:pt x="289" y="280"/>
                  <a:pt x="281" y="284"/>
                  <a:pt x="273" y="284"/>
                </a:cubicBezTo>
                <a:cubicBezTo>
                  <a:pt x="265" y="285"/>
                  <a:pt x="258" y="281"/>
                  <a:pt x="253" y="275"/>
                </a:cubicBezTo>
                <a:cubicBezTo>
                  <a:pt x="207" y="213"/>
                  <a:pt x="207" y="213"/>
                  <a:pt x="207" y="213"/>
                </a:cubicBezTo>
                <a:cubicBezTo>
                  <a:pt x="153" y="304"/>
                  <a:pt x="153" y="304"/>
                  <a:pt x="153" y="304"/>
                </a:cubicBezTo>
                <a:cubicBezTo>
                  <a:pt x="149" y="311"/>
                  <a:pt x="142" y="315"/>
                  <a:pt x="134" y="316"/>
                </a:cubicBezTo>
                <a:cubicBezTo>
                  <a:pt x="126" y="316"/>
                  <a:pt x="118" y="312"/>
                  <a:pt x="113" y="306"/>
                </a:cubicBezTo>
                <a:cubicBezTo>
                  <a:pt x="88" y="271"/>
                  <a:pt x="88" y="271"/>
                  <a:pt x="88" y="271"/>
                </a:cubicBezTo>
                <a:cubicBezTo>
                  <a:pt x="48" y="338"/>
                  <a:pt x="48" y="338"/>
                  <a:pt x="48" y="338"/>
                </a:cubicBezTo>
                <a:cubicBezTo>
                  <a:pt x="44" y="346"/>
                  <a:pt x="36" y="350"/>
                  <a:pt x="27" y="3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4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7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9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35703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8" grpId="0" animBg="1"/>
      <p:bldP spid="37" grpId="0" animBg="1"/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4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6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21" grpId="0" animBg="1"/>
      <p:bldP spid="22" grpId="0" animBg="1"/>
      <p:bldP spid="23" grpId="0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_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27" name="Freeform 11"/>
          <p:cNvSpPr/>
          <p:nvPr userDrawn="1"/>
        </p:nvSpPr>
        <p:spPr>
          <a:xfrm>
            <a:off x="5661424" y="1028700"/>
            <a:ext cx="975122" cy="857250"/>
          </a:xfrm>
          <a:custGeom>
            <a:avLst/>
            <a:gdLst>
              <a:gd name="connsiteX0" fmla="*/ 0 w 1066799"/>
              <a:gd name="connsiteY0" fmla="*/ 711200 h 711200"/>
              <a:gd name="connsiteX1" fmla="*/ 533400 w 1066799"/>
              <a:gd name="connsiteY1" fmla="*/ 0 h 711200"/>
              <a:gd name="connsiteX2" fmla="*/ 533400 w 1066799"/>
              <a:gd name="connsiteY2" fmla="*/ 0 h 711200"/>
              <a:gd name="connsiteX3" fmla="*/ 1066799 w 1066799"/>
              <a:gd name="connsiteY3" fmla="*/ 711200 h 711200"/>
              <a:gd name="connsiteX4" fmla="*/ 0 w 1066799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799" h="711200">
                <a:moveTo>
                  <a:pt x="0" y="711200"/>
                </a:moveTo>
                <a:lnTo>
                  <a:pt x="533400" y="0"/>
                </a:lnTo>
                <a:lnTo>
                  <a:pt x="533400" y="0"/>
                </a:lnTo>
                <a:lnTo>
                  <a:pt x="1066799" y="711200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666" tIns="26666" rIns="26666" bIns="26666" numCol="1" spcCol="1270" anchor="ctr" anchorCtr="0">
            <a:noAutofit/>
          </a:bodyPr>
          <a:lstStyle/>
          <a:p>
            <a:pPr algn="ctr" defTabSz="124408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774">
              <a:solidFill>
                <a:schemeClr val="bg1"/>
              </a:solidFill>
              <a:latin typeface="Euclid Flex Light" panose="020B0304000000000000" pitchFamily="34" charset="-18"/>
            </a:endParaRPr>
          </a:p>
        </p:txBody>
      </p:sp>
      <p:sp>
        <p:nvSpPr>
          <p:cNvPr id="28" name="Freeform 7"/>
          <p:cNvSpPr/>
          <p:nvPr userDrawn="1"/>
        </p:nvSpPr>
        <p:spPr>
          <a:xfrm>
            <a:off x="5172080" y="1885950"/>
            <a:ext cx="1952625" cy="857250"/>
          </a:xfrm>
          <a:custGeom>
            <a:avLst/>
            <a:gdLst>
              <a:gd name="connsiteX0" fmla="*/ 0 w 2133599"/>
              <a:gd name="connsiteY0" fmla="*/ 711200 h 711200"/>
              <a:gd name="connsiteX1" fmla="*/ 533400 w 2133599"/>
              <a:gd name="connsiteY1" fmla="*/ 0 h 711200"/>
              <a:gd name="connsiteX2" fmla="*/ 1600199 w 2133599"/>
              <a:gd name="connsiteY2" fmla="*/ 0 h 711200"/>
              <a:gd name="connsiteX3" fmla="*/ 2133599 w 2133599"/>
              <a:gd name="connsiteY3" fmla="*/ 711200 h 711200"/>
              <a:gd name="connsiteX4" fmla="*/ 0 w 2133599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599" h="711200">
                <a:moveTo>
                  <a:pt x="0" y="711200"/>
                </a:moveTo>
                <a:lnTo>
                  <a:pt x="533400" y="0"/>
                </a:lnTo>
                <a:lnTo>
                  <a:pt x="1600199" y="0"/>
                </a:lnTo>
                <a:lnTo>
                  <a:pt x="2133599" y="711200"/>
                </a:lnTo>
                <a:lnTo>
                  <a:pt x="0" y="71120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shade val="80000"/>
              <a:hueOff val="68408"/>
              <a:satOff val="-746"/>
              <a:lumOff val="8526"/>
              <a:alphaOff val="0"/>
            </a:schemeClr>
          </a:fillRef>
          <a:effectRef idx="0">
            <a:schemeClr val="accent5">
              <a:shade val="80000"/>
              <a:hueOff val="68408"/>
              <a:satOff val="-746"/>
              <a:lumOff val="852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8806" tIns="35549" rIns="408805" bIns="35549" numCol="1" spcCol="1693" anchor="ctr" anchorCtr="0">
            <a:noAutofit/>
          </a:bodyPr>
          <a:lstStyle/>
          <a:p>
            <a:pPr algn="ctr" defTabSz="124408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>
              <a:solidFill>
                <a:schemeClr val="bg1"/>
              </a:solidFill>
              <a:latin typeface="Euclid Flex Light" panose="020B0304000000000000" pitchFamily="34" charset="-18"/>
            </a:endParaRPr>
          </a:p>
        </p:txBody>
      </p:sp>
      <p:sp>
        <p:nvSpPr>
          <p:cNvPr id="29" name="Freeform 8"/>
          <p:cNvSpPr/>
          <p:nvPr userDrawn="1"/>
        </p:nvSpPr>
        <p:spPr>
          <a:xfrm>
            <a:off x="4686303" y="2743200"/>
            <a:ext cx="2924176" cy="857250"/>
          </a:xfrm>
          <a:custGeom>
            <a:avLst/>
            <a:gdLst>
              <a:gd name="connsiteX0" fmla="*/ 0 w 3200400"/>
              <a:gd name="connsiteY0" fmla="*/ 711200 h 711200"/>
              <a:gd name="connsiteX1" fmla="*/ 533400 w 3200400"/>
              <a:gd name="connsiteY1" fmla="*/ 0 h 711200"/>
              <a:gd name="connsiteX2" fmla="*/ 2667000 w 3200400"/>
              <a:gd name="connsiteY2" fmla="*/ 0 h 711200"/>
              <a:gd name="connsiteX3" fmla="*/ 3200400 w 3200400"/>
              <a:gd name="connsiteY3" fmla="*/ 711200 h 711200"/>
              <a:gd name="connsiteX4" fmla="*/ 0 w 3200400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400" h="711200">
                <a:moveTo>
                  <a:pt x="0" y="711200"/>
                </a:moveTo>
                <a:lnTo>
                  <a:pt x="533400" y="0"/>
                </a:lnTo>
                <a:lnTo>
                  <a:pt x="2667000" y="0"/>
                </a:lnTo>
                <a:lnTo>
                  <a:pt x="3200400" y="711200"/>
                </a:lnTo>
                <a:lnTo>
                  <a:pt x="0" y="7112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shade val="80000"/>
              <a:hueOff val="136816"/>
              <a:satOff val="-1492"/>
              <a:lumOff val="17053"/>
              <a:alphaOff val="0"/>
            </a:schemeClr>
          </a:fillRef>
          <a:effectRef idx="0">
            <a:schemeClr val="accent5">
              <a:shade val="80000"/>
              <a:hueOff val="136816"/>
              <a:satOff val="-1492"/>
              <a:lumOff val="1705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435" tIns="35549" rIns="595435" bIns="35549" numCol="1" spcCol="1693" anchor="ctr" anchorCtr="0">
            <a:noAutofit/>
          </a:bodyPr>
          <a:lstStyle/>
          <a:p>
            <a:pPr algn="ctr" defTabSz="124408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>
              <a:solidFill>
                <a:schemeClr val="bg1"/>
              </a:solidFill>
              <a:latin typeface="Euclid Flex Light" panose="020B0304000000000000" pitchFamily="34" charset="-18"/>
            </a:endParaRPr>
          </a:p>
        </p:txBody>
      </p:sp>
      <p:sp>
        <p:nvSpPr>
          <p:cNvPr id="30" name="Freeform 9"/>
          <p:cNvSpPr/>
          <p:nvPr userDrawn="1"/>
        </p:nvSpPr>
        <p:spPr>
          <a:xfrm>
            <a:off x="4200529" y="3600450"/>
            <a:ext cx="3897631" cy="857250"/>
          </a:xfrm>
          <a:custGeom>
            <a:avLst/>
            <a:gdLst>
              <a:gd name="connsiteX0" fmla="*/ 0 w 4267199"/>
              <a:gd name="connsiteY0" fmla="*/ 711200 h 711200"/>
              <a:gd name="connsiteX1" fmla="*/ 533400 w 4267199"/>
              <a:gd name="connsiteY1" fmla="*/ 0 h 711200"/>
              <a:gd name="connsiteX2" fmla="*/ 3733799 w 4267199"/>
              <a:gd name="connsiteY2" fmla="*/ 0 h 711200"/>
              <a:gd name="connsiteX3" fmla="*/ 4267199 w 4267199"/>
              <a:gd name="connsiteY3" fmla="*/ 711200 h 711200"/>
              <a:gd name="connsiteX4" fmla="*/ 0 w 4267199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7199" h="711200">
                <a:moveTo>
                  <a:pt x="0" y="711200"/>
                </a:moveTo>
                <a:lnTo>
                  <a:pt x="533400" y="0"/>
                </a:lnTo>
                <a:lnTo>
                  <a:pt x="3733799" y="0"/>
                </a:lnTo>
                <a:lnTo>
                  <a:pt x="4267199" y="711200"/>
                </a:lnTo>
                <a:lnTo>
                  <a:pt x="0" y="7112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shade val="80000"/>
              <a:hueOff val="205224"/>
              <a:satOff val="-2238"/>
              <a:lumOff val="25579"/>
              <a:alphaOff val="0"/>
            </a:schemeClr>
          </a:fillRef>
          <a:effectRef idx="0">
            <a:schemeClr val="accent5">
              <a:shade val="80000"/>
              <a:hueOff val="205224"/>
              <a:satOff val="-2238"/>
              <a:lumOff val="255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061" tIns="35549" rIns="782063" bIns="35549" numCol="1" spcCol="1693" anchor="ctr" anchorCtr="0">
            <a:noAutofit/>
          </a:bodyPr>
          <a:lstStyle/>
          <a:p>
            <a:pPr algn="ctr" defTabSz="124408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>
              <a:solidFill>
                <a:schemeClr val="bg1"/>
              </a:solidFill>
              <a:latin typeface="Euclid Flex Light" panose="020B0304000000000000" pitchFamily="34" charset="-18"/>
            </a:endParaRPr>
          </a:p>
        </p:txBody>
      </p:sp>
      <p:sp>
        <p:nvSpPr>
          <p:cNvPr id="1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797077" y="3906295"/>
            <a:ext cx="534044" cy="768217"/>
          </a:xfrm>
          <a:prstGeom prst="rect">
            <a:avLst/>
          </a:prstGeom>
        </p:spPr>
        <p:txBody>
          <a:bodyPr lIns="0" tIns="0" rIns="0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1378417" y="3906294"/>
            <a:ext cx="2700338" cy="768215"/>
          </a:xfrm>
        </p:spPr>
        <p:txBody>
          <a:bodyPr lIns="0"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3" name="Shape 427"/>
          <p:cNvSpPr>
            <a:spLocks noGrp="1"/>
          </p:cNvSpPr>
          <p:nvPr>
            <p:ph type="body" sz="quarter" idx="53" hasCustomPrompt="1"/>
          </p:nvPr>
        </p:nvSpPr>
        <p:spPr>
          <a:xfrm>
            <a:off x="797077" y="2129362"/>
            <a:ext cx="534044" cy="768212"/>
          </a:xfrm>
          <a:prstGeom prst="rect">
            <a:avLst/>
          </a:prstGeom>
        </p:spPr>
        <p:txBody>
          <a:bodyPr lIns="0" tIns="0" rIns="0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1378417" y="2127157"/>
            <a:ext cx="2700338" cy="768212"/>
          </a:xfrm>
        </p:spPr>
        <p:txBody>
          <a:bodyPr lIns="0"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9" name="Shape 427"/>
          <p:cNvSpPr>
            <a:spLocks noGrp="1"/>
          </p:cNvSpPr>
          <p:nvPr>
            <p:ph type="body" sz="quarter" idx="57" hasCustomPrompt="1"/>
          </p:nvPr>
        </p:nvSpPr>
        <p:spPr>
          <a:xfrm>
            <a:off x="792899" y="3017829"/>
            <a:ext cx="538223" cy="768214"/>
          </a:xfrm>
          <a:prstGeom prst="rect">
            <a:avLst/>
          </a:prstGeom>
        </p:spPr>
        <p:txBody>
          <a:bodyPr lIns="0" tIns="0" rIns="0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60" name="Текст 7"/>
          <p:cNvSpPr>
            <a:spLocks noGrp="1"/>
          </p:cNvSpPr>
          <p:nvPr>
            <p:ph type="body" sz="quarter" idx="58" hasCustomPrompt="1"/>
          </p:nvPr>
        </p:nvSpPr>
        <p:spPr>
          <a:xfrm>
            <a:off x="1378417" y="3016725"/>
            <a:ext cx="2700338" cy="768214"/>
          </a:xfrm>
        </p:spPr>
        <p:txBody>
          <a:bodyPr lIns="0" t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61" name="Shape 427"/>
          <p:cNvSpPr>
            <a:spLocks noGrp="1"/>
          </p:cNvSpPr>
          <p:nvPr>
            <p:ph type="body" sz="quarter" idx="59" hasCustomPrompt="1"/>
          </p:nvPr>
        </p:nvSpPr>
        <p:spPr>
          <a:xfrm>
            <a:off x="795875" y="1252983"/>
            <a:ext cx="535247" cy="754031"/>
          </a:xfrm>
          <a:prstGeom prst="rect">
            <a:avLst/>
          </a:prstGeom>
        </p:spPr>
        <p:txBody>
          <a:bodyPr lIns="0" tIns="0" rIns="0" anchor="t" anchorCtr="0">
            <a:normAutofit/>
          </a:bodyPr>
          <a:lstStyle>
            <a:lvl1pPr algn="l">
              <a:lnSpc>
                <a:spcPct val="15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62" name="Текст 7"/>
          <p:cNvSpPr>
            <a:spLocks noGrp="1"/>
          </p:cNvSpPr>
          <p:nvPr>
            <p:ph type="body" sz="quarter" idx="60" hasCustomPrompt="1"/>
          </p:nvPr>
        </p:nvSpPr>
        <p:spPr>
          <a:xfrm>
            <a:off x="1378417" y="1252972"/>
            <a:ext cx="2700338" cy="750164"/>
          </a:xfrm>
        </p:spPr>
        <p:txBody>
          <a:bodyPr lIns="0" tIns="0" rIns="0"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3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hape 427"/>
          <p:cNvSpPr>
            <a:spLocks noGrp="1"/>
          </p:cNvSpPr>
          <p:nvPr>
            <p:ph type="body" sz="quarter" idx="61" hasCustomPrompt="1"/>
          </p:nvPr>
        </p:nvSpPr>
        <p:spPr>
          <a:xfrm>
            <a:off x="1885711" y="265254"/>
            <a:ext cx="5386628" cy="75578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150000"/>
              </a:lnSpc>
              <a:defRPr sz="15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21" name="Freeform 893"/>
          <p:cNvSpPr>
            <a:spLocks noChangeAspect="1" noEditPoints="1"/>
          </p:cNvSpPr>
          <p:nvPr userDrawn="1"/>
        </p:nvSpPr>
        <p:spPr bwMode="auto">
          <a:xfrm>
            <a:off x="6006716" y="2188595"/>
            <a:ext cx="283351" cy="251961"/>
          </a:xfrm>
          <a:custGeom>
            <a:avLst/>
            <a:gdLst>
              <a:gd name="T0" fmla="*/ 434 w 443"/>
              <a:gd name="T1" fmla="*/ 49 h 394"/>
              <a:gd name="T2" fmla="*/ 333 w 443"/>
              <a:gd name="T3" fmla="*/ 2 h 394"/>
              <a:gd name="T4" fmla="*/ 332 w 443"/>
              <a:gd name="T5" fmla="*/ 1 h 394"/>
              <a:gd name="T6" fmla="*/ 330 w 443"/>
              <a:gd name="T7" fmla="*/ 1 h 394"/>
              <a:gd name="T8" fmla="*/ 328 w 443"/>
              <a:gd name="T9" fmla="*/ 0 h 394"/>
              <a:gd name="T10" fmla="*/ 326 w 443"/>
              <a:gd name="T11" fmla="*/ 0 h 394"/>
              <a:gd name="T12" fmla="*/ 324 w 443"/>
              <a:gd name="T13" fmla="*/ 0 h 394"/>
              <a:gd name="T14" fmla="*/ 322 w 443"/>
              <a:gd name="T15" fmla="*/ 1 h 394"/>
              <a:gd name="T16" fmla="*/ 320 w 443"/>
              <a:gd name="T17" fmla="*/ 1 h 394"/>
              <a:gd name="T18" fmla="*/ 319 w 443"/>
              <a:gd name="T19" fmla="*/ 2 h 394"/>
              <a:gd name="T20" fmla="*/ 224 w 443"/>
              <a:gd name="T21" fmla="*/ 46 h 394"/>
              <a:gd name="T22" fmla="*/ 129 w 443"/>
              <a:gd name="T23" fmla="*/ 2 h 394"/>
              <a:gd name="T24" fmla="*/ 128 w 443"/>
              <a:gd name="T25" fmla="*/ 1 h 394"/>
              <a:gd name="T26" fmla="*/ 126 w 443"/>
              <a:gd name="T27" fmla="*/ 1 h 394"/>
              <a:gd name="T28" fmla="*/ 124 w 443"/>
              <a:gd name="T29" fmla="*/ 0 h 394"/>
              <a:gd name="T30" fmla="*/ 122 w 443"/>
              <a:gd name="T31" fmla="*/ 0 h 394"/>
              <a:gd name="T32" fmla="*/ 120 w 443"/>
              <a:gd name="T33" fmla="*/ 0 h 394"/>
              <a:gd name="T34" fmla="*/ 118 w 443"/>
              <a:gd name="T35" fmla="*/ 1 h 394"/>
              <a:gd name="T36" fmla="*/ 116 w 443"/>
              <a:gd name="T37" fmla="*/ 1 h 394"/>
              <a:gd name="T38" fmla="*/ 115 w 443"/>
              <a:gd name="T39" fmla="*/ 2 h 394"/>
              <a:gd name="T40" fmla="*/ 11 w 443"/>
              <a:gd name="T41" fmla="*/ 49 h 394"/>
              <a:gd name="T42" fmla="*/ 0 w 443"/>
              <a:gd name="T43" fmla="*/ 65 h 394"/>
              <a:gd name="T44" fmla="*/ 0 w 443"/>
              <a:gd name="T45" fmla="*/ 377 h 394"/>
              <a:gd name="T46" fmla="*/ 10 w 443"/>
              <a:gd name="T47" fmla="*/ 392 h 394"/>
              <a:gd name="T48" fmla="*/ 19 w 443"/>
              <a:gd name="T49" fmla="*/ 394 h 394"/>
              <a:gd name="T50" fmla="*/ 27 w 443"/>
              <a:gd name="T51" fmla="*/ 393 h 394"/>
              <a:gd name="T52" fmla="*/ 122 w 443"/>
              <a:gd name="T53" fmla="*/ 348 h 394"/>
              <a:gd name="T54" fmla="*/ 217 w 443"/>
              <a:gd name="T55" fmla="*/ 393 h 394"/>
              <a:gd name="T56" fmla="*/ 217 w 443"/>
              <a:gd name="T57" fmla="*/ 393 h 394"/>
              <a:gd name="T58" fmla="*/ 220 w 443"/>
              <a:gd name="T59" fmla="*/ 394 h 394"/>
              <a:gd name="T60" fmla="*/ 221 w 443"/>
              <a:gd name="T61" fmla="*/ 394 h 394"/>
              <a:gd name="T62" fmla="*/ 224 w 443"/>
              <a:gd name="T63" fmla="*/ 394 h 394"/>
              <a:gd name="T64" fmla="*/ 227 w 443"/>
              <a:gd name="T65" fmla="*/ 394 h 394"/>
              <a:gd name="T66" fmla="*/ 228 w 443"/>
              <a:gd name="T67" fmla="*/ 394 h 394"/>
              <a:gd name="T68" fmla="*/ 231 w 443"/>
              <a:gd name="T69" fmla="*/ 393 h 394"/>
              <a:gd name="T70" fmla="*/ 231 w 443"/>
              <a:gd name="T71" fmla="*/ 393 h 394"/>
              <a:gd name="T72" fmla="*/ 326 w 443"/>
              <a:gd name="T73" fmla="*/ 348 h 394"/>
              <a:gd name="T74" fmla="*/ 421 w 443"/>
              <a:gd name="T75" fmla="*/ 393 h 394"/>
              <a:gd name="T76" fmla="*/ 428 w 443"/>
              <a:gd name="T77" fmla="*/ 394 h 394"/>
              <a:gd name="T78" fmla="*/ 436 w 443"/>
              <a:gd name="T79" fmla="*/ 392 h 394"/>
              <a:gd name="T80" fmla="*/ 443 w 443"/>
              <a:gd name="T81" fmla="*/ 377 h 394"/>
              <a:gd name="T82" fmla="*/ 443 w 443"/>
              <a:gd name="T83" fmla="*/ 65 h 394"/>
              <a:gd name="T84" fmla="*/ 434 w 443"/>
              <a:gd name="T85" fmla="*/ 49 h 394"/>
              <a:gd name="T86" fmla="*/ 202 w 443"/>
              <a:gd name="T87" fmla="*/ 351 h 394"/>
              <a:gd name="T88" fmla="*/ 140 w 443"/>
              <a:gd name="T89" fmla="*/ 319 h 394"/>
              <a:gd name="T90" fmla="*/ 140 w 443"/>
              <a:gd name="T91" fmla="*/ 44 h 394"/>
              <a:gd name="T92" fmla="*/ 202 w 443"/>
              <a:gd name="T93" fmla="*/ 76 h 394"/>
              <a:gd name="T94" fmla="*/ 202 w 443"/>
              <a:gd name="T95" fmla="*/ 351 h 394"/>
              <a:gd name="T96" fmla="*/ 34 w 443"/>
              <a:gd name="T97" fmla="*/ 76 h 394"/>
              <a:gd name="T98" fmla="*/ 101 w 443"/>
              <a:gd name="T99" fmla="*/ 44 h 394"/>
              <a:gd name="T100" fmla="*/ 101 w 443"/>
              <a:gd name="T101" fmla="*/ 319 h 394"/>
              <a:gd name="T102" fmla="*/ 34 w 443"/>
              <a:gd name="T103" fmla="*/ 351 h 394"/>
              <a:gd name="T104" fmla="*/ 34 w 443"/>
              <a:gd name="T105" fmla="*/ 76 h 394"/>
              <a:gd name="T106" fmla="*/ 241 w 443"/>
              <a:gd name="T107" fmla="*/ 76 h 394"/>
              <a:gd name="T108" fmla="*/ 308 w 443"/>
              <a:gd name="T109" fmla="*/ 44 h 394"/>
              <a:gd name="T110" fmla="*/ 308 w 443"/>
              <a:gd name="T111" fmla="*/ 319 h 394"/>
              <a:gd name="T112" fmla="*/ 241 w 443"/>
              <a:gd name="T113" fmla="*/ 351 h 394"/>
              <a:gd name="T114" fmla="*/ 241 w 443"/>
              <a:gd name="T115" fmla="*/ 76 h 394"/>
              <a:gd name="T116" fmla="*/ 409 w 443"/>
              <a:gd name="T117" fmla="*/ 351 h 394"/>
              <a:gd name="T118" fmla="*/ 342 w 443"/>
              <a:gd name="T119" fmla="*/ 319 h 394"/>
              <a:gd name="T120" fmla="*/ 342 w 443"/>
              <a:gd name="T121" fmla="*/ 44 h 394"/>
              <a:gd name="T122" fmla="*/ 409 w 443"/>
              <a:gd name="T123" fmla="*/ 76 h 394"/>
              <a:gd name="T124" fmla="*/ 409 w 443"/>
              <a:gd name="T125" fmla="*/ 35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3" h="394">
                <a:moveTo>
                  <a:pt x="434" y="49"/>
                </a:move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1"/>
                </a:cubicBezTo>
                <a:cubicBezTo>
                  <a:pt x="331" y="1"/>
                  <a:pt x="331" y="1"/>
                  <a:pt x="330" y="1"/>
                </a:cubicBezTo>
                <a:cubicBezTo>
                  <a:pt x="329" y="1"/>
                  <a:pt x="329" y="0"/>
                  <a:pt x="328" y="0"/>
                </a:cubicBezTo>
                <a:cubicBezTo>
                  <a:pt x="327" y="0"/>
                  <a:pt x="327" y="0"/>
                  <a:pt x="326" y="0"/>
                </a:cubicBezTo>
                <a:cubicBezTo>
                  <a:pt x="325" y="0"/>
                  <a:pt x="325" y="0"/>
                  <a:pt x="324" y="0"/>
                </a:cubicBezTo>
                <a:cubicBezTo>
                  <a:pt x="323" y="0"/>
                  <a:pt x="323" y="1"/>
                  <a:pt x="322" y="1"/>
                </a:cubicBezTo>
                <a:cubicBezTo>
                  <a:pt x="321" y="1"/>
                  <a:pt x="320" y="1"/>
                  <a:pt x="320" y="1"/>
                </a:cubicBezTo>
                <a:cubicBezTo>
                  <a:pt x="320" y="2"/>
                  <a:pt x="319" y="2"/>
                  <a:pt x="319" y="2"/>
                </a:cubicBezTo>
                <a:cubicBezTo>
                  <a:pt x="224" y="46"/>
                  <a:pt x="224" y="46"/>
                  <a:pt x="224" y="46"/>
                </a:cubicBez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8" y="2"/>
                  <a:pt x="128" y="1"/>
                </a:cubicBezTo>
                <a:cubicBezTo>
                  <a:pt x="127" y="1"/>
                  <a:pt x="127" y="1"/>
                  <a:pt x="126" y="1"/>
                </a:cubicBezTo>
                <a:cubicBezTo>
                  <a:pt x="125" y="1"/>
                  <a:pt x="125" y="0"/>
                  <a:pt x="124" y="0"/>
                </a:cubicBezTo>
                <a:cubicBezTo>
                  <a:pt x="123" y="0"/>
                  <a:pt x="123" y="0"/>
                  <a:pt x="122" y="0"/>
                </a:cubicBezTo>
                <a:cubicBezTo>
                  <a:pt x="121" y="0"/>
                  <a:pt x="121" y="0"/>
                  <a:pt x="120" y="0"/>
                </a:cubicBezTo>
                <a:cubicBezTo>
                  <a:pt x="119" y="0"/>
                  <a:pt x="118" y="1"/>
                  <a:pt x="118" y="1"/>
                </a:cubicBezTo>
                <a:cubicBezTo>
                  <a:pt x="117" y="1"/>
                  <a:pt x="116" y="1"/>
                  <a:pt x="116" y="1"/>
                </a:cubicBezTo>
                <a:cubicBezTo>
                  <a:pt x="115" y="2"/>
                  <a:pt x="115" y="2"/>
                  <a:pt x="115" y="2"/>
                </a:cubicBezTo>
                <a:cubicBezTo>
                  <a:pt x="11" y="49"/>
                  <a:pt x="11" y="49"/>
                  <a:pt x="11" y="49"/>
                </a:cubicBezTo>
                <a:cubicBezTo>
                  <a:pt x="5" y="52"/>
                  <a:pt x="0" y="58"/>
                  <a:pt x="0" y="65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83"/>
                  <a:pt x="5" y="389"/>
                  <a:pt x="10" y="392"/>
                </a:cubicBezTo>
                <a:cubicBezTo>
                  <a:pt x="12" y="393"/>
                  <a:pt x="16" y="394"/>
                  <a:pt x="19" y="394"/>
                </a:cubicBezTo>
                <a:cubicBezTo>
                  <a:pt x="22" y="394"/>
                  <a:pt x="24" y="394"/>
                  <a:pt x="27" y="393"/>
                </a:cubicBezTo>
                <a:cubicBezTo>
                  <a:pt x="122" y="348"/>
                  <a:pt x="122" y="348"/>
                  <a:pt x="122" y="348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7" y="393"/>
                  <a:pt x="217" y="393"/>
                  <a:pt x="217" y="393"/>
                </a:cubicBezTo>
                <a:cubicBezTo>
                  <a:pt x="218" y="393"/>
                  <a:pt x="219" y="394"/>
                  <a:pt x="220" y="394"/>
                </a:cubicBezTo>
                <a:cubicBezTo>
                  <a:pt x="220" y="394"/>
                  <a:pt x="220" y="394"/>
                  <a:pt x="221" y="394"/>
                </a:cubicBezTo>
                <a:cubicBezTo>
                  <a:pt x="222" y="394"/>
                  <a:pt x="223" y="394"/>
                  <a:pt x="224" y="394"/>
                </a:cubicBezTo>
                <a:cubicBezTo>
                  <a:pt x="225" y="394"/>
                  <a:pt x="226" y="394"/>
                  <a:pt x="227" y="394"/>
                </a:cubicBezTo>
                <a:cubicBezTo>
                  <a:pt x="227" y="394"/>
                  <a:pt x="228" y="394"/>
                  <a:pt x="228" y="394"/>
                </a:cubicBezTo>
                <a:cubicBezTo>
                  <a:pt x="229" y="394"/>
                  <a:pt x="230" y="393"/>
                  <a:pt x="231" y="393"/>
                </a:cubicBezTo>
                <a:cubicBezTo>
                  <a:pt x="231" y="393"/>
                  <a:pt x="231" y="393"/>
                  <a:pt x="231" y="393"/>
                </a:cubicBezTo>
                <a:cubicBezTo>
                  <a:pt x="326" y="348"/>
                  <a:pt x="326" y="348"/>
                  <a:pt x="326" y="348"/>
                </a:cubicBezTo>
                <a:cubicBezTo>
                  <a:pt x="421" y="393"/>
                  <a:pt x="421" y="393"/>
                  <a:pt x="421" y="393"/>
                </a:cubicBezTo>
                <a:cubicBezTo>
                  <a:pt x="423" y="394"/>
                  <a:pt x="426" y="394"/>
                  <a:pt x="428" y="394"/>
                </a:cubicBezTo>
                <a:cubicBezTo>
                  <a:pt x="431" y="394"/>
                  <a:pt x="433" y="393"/>
                  <a:pt x="436" y="392"/>
                </a:cubicBezTo>
                <a:cubicBezTo>
                  <a:pt x="441" y="389"/>
                  <a:pt x="443" y="383"/>
                  <a:pt x="443" y="377"/>
                </a:cubicBezTo>
                <a:cubicBezTo>
                  <a:pt x="443" y="65"/>
                  <a:pt x="443" y="65"/>
                  <a:pt x="443" y="65"/>
                </a:cubicBezTo>
                <a:cubicBezTo>
                  <a:pt x="443" y="58"/>
                  <a:pt x="440" y="52"/>
                  <a:pt x="434" y="49"/>
                </a:cubicBezTo>
                <a:close/>
                <a:moveTo>
                  <a:pt x="202" y="351"/>
                </a:moveTo>
                <a:cubicBezTo>
                  <a:pt x="140" y="319"/>
                  <a:pt x="140" y="319"/>
                  <a:pt x="140" y="319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202" y="76"/>
                  <a:pt x="202" y="76"/>
                  <a:pt x="202" y="76"/>
                </a:cubicBezTo>
                <a:lnTo>
                  <a:pt x="202" y="351"/>
                </a:lnTo>
                <a:close/>
                <a:moveTo>
                  <a:pt x="34" y="76"/>
                </a:moveTo>
                <a:cubicBezTo>
                  <a:pt x="101" y="44"/>
                  <a:pt x="101" y="44"/>
                  <a:pt x="101" y="44"/>
                </a:cubicBezTo>
                <a:cubicBezTo>
                  <a:pt x="101" y="319"/>
                  <a:pt x="101" y="319"/>
                  <a:pt x="101" y="319"/>
                </a:cubicBezTo>
                <a:cubicBezTo>
                  <a:pt x="34" y="351"/>
                  <a:pt x="34" y="351"/>
                  <a:pt x="34" y="351"/>
                </a:cubicBezTo>
                <a:lnTo>
                  <a:pt x="34" y="76"/>
                </a:lnTo>
                <a:close/>
                <a:moveTo>
                  <a:pt x="241" y="76"/>
                </a:moveTo>
                <a:cubicBezTo>
                  <a:pt x="308" y="44"/>
                  <a:pt x="308" y="44"/>
                  <a:pt x="308" y="44"/>
                </a:cubicBezTo>
                <a:cubicBezTo>
                  <a:pt x="308" y="319"/>
                  <a:pt x="308" y="319"/>
                  <a:pt x="308" y="319"/>
                </a:cubicBezTo>
                <a:cubicBezTo>
                  <a:pt x="241" y="351"/>
                  <a:pt x="241" y="351"/>
                  <a:pt x="241" y="351"/>
                </a:cubicBezTo>
                <a:lnTo>
                  <a:pt x="241" y="76"/>
                </a:lnTo>
                <a:close/>
                <a:moveTo>
                  <a:pt x="409" y="351"/>
                </a:moveTo>
                <a:cubicBezTo>
                  <a:pt x="342" y="319"/>
                  <a:pt x="342" y="319"/>
                  <a:pt x="342" y="319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409" y="76"/>
                  <a:pt x="409" y="76"/>
                  <a:pt x="409" y="76"/>
                </a:cubicBezTo>
                <a:lnTo>
                  <a:pt x="409" y="35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2" name="Freeform 895"/>
          <p:cNvSpPr>
            <a:spLocks noChangeAspect="1" noEditPoints="1"/>
          </p:cNvSpPr>
          <p:nvPr userDrawn="1"/>
        </p:nvSpPr>
        <p:spPr bwMode="auto">
          <a:xfrm>
            <a:off x="6023434" y="3030129"/>
            <a:ext cx="206054" cy="287956"/>
          </a:xfrm>
          <a:custGeom>
            <a:avLst/>
            <a:gdLst>
              <a:gd name="T0" fmla="*/ 267 w 317"/>
              <a:gd name="T1" fmla="*/ 38 h 443"/>
              <a:gd name="T2" fmla="*/ 159 w 317"/>
              <a:gd name="T3" fmla="*/ 0 h 443"/>
              <a:gd name="T4" fmla="*/ 51 w 317"/>
              <a:gd name="T5" fmla="*/ 38 h 443"/>
              <a:gd name="T6" fmla="*/ 0 w 317"/>
              <a:gd name="T7" fmla="*/ 168 h 443"/>
              <a:gd name="T8" fmla="*/ 145 w 317"/>
              <a:gd name="T9" fmla="*/ 437 h 443"/>
              <a:gd name="T10" fmla="*/ 159 w 317"/>
              <a:gd name="T11" fmla="*/ 443 h 443"/>
              <a:gd name="T12" fmla="*/ 172 w 317"/>
              <a:gd name="T13" fmla="*/ 437 h 443"/>
              <a:gd name="T14" fmla="*/ 317 w 317"/>
              <a:gd name="T15" fmla="*/ 168 h 443"/>
              <a:gd name="T16" fmla="*/ 267 w 317"/>
              <a:gd name="T17" fmla="*/ 38 h 443"/>
              <a:gd name="T18" fmla="*/ 159 w 317"/>
              <a:gd name="T19" fmla="*/ 395 h 443"/>
              <a:gd name="T20" fmla="*/ 105 w 317"/>
              <a:gd name="T21" fmla="*/ 328 h 443"/>
              <a:gd name="T22" fmla="*/ 39 w 317"/>
              <a:gd name="T23" fmla="*/ 168 h 443"/>
              <a:gd name="T24" fmla="*/ 159 w 317"/>
              <a:gd name="T25" fmla="*/ 39 h 443"/>
              <a:gd name="T26" fmla="*/ 279 w 317"/>
              <a:gd name="T27" fmla="*/ 168 h 443"/>
              <a:gd name="T28" fmla="*/ 159 w 317"/>
              <a:gd name="T29" fmla="*/ 395 h 443"/>
              <a:gd name="T30" fmla="*/ 159 w 317"/>
              <a:gd name="T31" fmla="*/ 83 h 443"/>
              <a:gd name="T32" fmla="*/ 82 w 317"/>
              <a:gd name="T33" fmla="*/ 161 h 443"/>
              <a:gd name="T34" fmla="*/ 159 w 317"/>
              <a:gd name="T35" fmla="*/ 239 h 443"/>
              <a:gd name="T36" fmla="*/ 235 w 317"/>
              <a:gd name="T37" fmla="*/ 161 h 443"/>
              <a:gd name="T38" fmla="*/ 159 w 317"/>
              <a:gd name="T39" fmla="*/ 83 h 443"/>
              <a:gd name="T40" fmla="*/ 159 w 317"/>
              <a:gd name="T41" fmla="*/ 205 h 443"/>
              <a:gd name="T42" fmla="*/ 116 w 317"/>
              <a:gd name="T43" fmla="*/ 161 h 443"/>
              <a:gd name="T44" fmla="*/ 159 w 317"/>
              <a:gd name="T45" fmla="*/ 117 h 443"/>
              <a:gd name="T46" fmla="*/ 202 w 317"/>
              <a:gd name="T47" fmla="*/ 161 h 443"/>
              <a:gd name="T48" fmla="*/ 159 w 317"/>
              <a:gd name="T49" fmla="*/ 205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7" h="443">
                <a:moveTo>
                  <a:pt x="267" y="38"/>
                </a:moveTo>
                <a:cubicBezTo>
                  <a:pt x="239" y="14"/>
                  <a:pt x="201" y="0"/>
                  <a:pt x="159" y="0"/>
                </a:cubicBezTo>
                <a:cubicBezTo>
                  <a:pt x="117" y="0"/>
                  <a:pt x="78" y="14"/>
                  <a:pt x="51" y="38"/>
                </a:cubicBezTo>
                <a:cubicBezTo>
                  <a:pt x="18" y="68"/>
                  <a:pt x="0" y="113"/>
                  <a:pt x="0" y="168"/>
                </a:cubicBezTo>
                <a:cubicBezTo>
                  <a:pt x="0" y="289"/>
                  <a:pt x="139" y="431"/>
                  <a:pt x="145" y="437"/>
                </a:cubicBezTo>
                <a:cubicBezTo>
                  <a:pt x="149" y="440"/>
                  <a:pt x="154" y="443"/>
                  <a:pt x="159" y="443"/>
                </a:cubicBezTo>
                <a:cubicBezTo>
                  <a:pt x="164" y="443"/>
                  <a:pt x="169" y="440"/>
                  <a:pt x="172" y="437"/>
                </a:cubicBezTo>
                <a:cubicBezTo>
                  <a:pt x="178" y="431"/>
                  <a:pt x="317" y="289"/>
                  <a:pt x="317" y="168"/>
                </a:cubicBezTo>
                <a:cubicBezTo>
                  <a:pt x="317" y="113"/>
                  <a:pt x="300" y="68"/>
                  <a:pt x="267" y="38"/>
                </a:cubicBezTo>
                <a:close/>
                <a:moveTo>
                  <a:pt x="159" y="395"/>
                </a:moveTo>
                <a:cubicBezTo>
                  <a:pt x="146" y="381"/>
                  <a:pt x="125" y="357"/>
                  <a:pt x="105" y="328"/>
                </a:cubicBezTo>
                <a:cubicBezTo>
                  <a:pt x="61" y="266"/>
                  <a:pt x="39" y="211"/>
                  <a:pt x="39" y="168"/>
                </a:cubicBezTo>
                <a:cubicBezTo>
                  <a:pt x="39" y="48"/>
                  <a:pt x="131" y="39"/>
                  <a:pt x="159" y="39"/>
                </a:cubicBezTo>
                <a:cubicBezTo>
                  <a:pt x="270" y="39"/>
                  <a:pt x="279" y="138"/>
                  <a:pt x="279" y="168"/>
                </a:cubicBezTo>
                <a:cubicBezTo>
                  <a:pt x="279" y="253"/>
                  <a:pt x="193" y="357"/>
                  <a:pt x="159" y="395"/>
                </a:cubicBezTo>
                <a:close/>
                <a:moveTo>
                  <a:pt x="159" y="83"/>
                </a:moveTo>
                <a:cubicBezTo>
                  <a:pt x="117" y="83"/>
                  <a:pt x="82" y="118"/>
                  <a:pt x="82" y="161"/>
                </a:cubicBezTo>
                <a:cubicBezTo>
                  <a:pt x="82" y="204"/>
                  <a:pt x="117" y="239"/>
                  <a:pt x="159" y="239"/>
                </a:cubicBezTo>
                <a:cubicBezTo>
                  <a:pt x="201" y="239"/>
                  <a:pt x="235" y="204"/>
                  <a:pt x="235" y="161"/>
                </a:cubicBezTo>
                <a:cubicBezTo>
                  <a:pt x="235" y="118"/>
                  <a:pt x="201" y="83"/>
                  <a:pt x="159" y="83"/>
                </a:cubicBezTo>
                <a:close/>
                <a:moveTo>
                  <a:pt x="159" y="205"/>
                </a:moveTo>
                <a:cubicBezTo>
                  <a:pt x="135" y="205"/>
                  <a:pt x="116" y="185"/>
                  <a:pt x="116" y="161"/>
                </a:cubicBezTo>
                <a:cubicBezTo>
                  <a:pt x="116" y="137"/>
                  <a:pt x="135" y="117"/>
                  <a:pt x="159" y="117"/>
                </a:cubicBezTo>
                <a:cubicBezTo>
                  <a:pt x="182" y="117"/>
                  <a:pt x="202" y="137"/>
                  <a:pt x="202" y="161"/>
                </a:cubicBezTo>
                <a:cubicBezTo>
                  <a:pt x="202" y="185"/>
                  <a:pt x="182" y="205"/>
                  <a:pt x="159" y="20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3" name="Freeform 954"/>
          <p:cNvSpPr>
            <a:spLocks noChangeAspect="1" noEditPoints="1"/>
          </p:cNvSpPr>
          <p:nvPr userDrawn="1"/>
        </p:nvSpPr>
        <p:spPr bwMode="auto">
          <a:xfrm>
            <a:off x="5991954" y="1466111"/>
            <a:ext cx="312875" cy="215967"/>
          </a:xfrm>
          <a:custGeom>
            <a:avLst/>
            <a:gdLst>
              <a:gd name="T0" fmla="*/ 346 w 449"/>
              <a:gd name="T1" fmla="*/ 311 h 311"/>
              <a:gd name="T2" fmla="*/ 89 w 449"/>
              <a:gd name="T3" fmla="*/ 310 h 311"/>
              <a:gd name="T4" fmla="*/ 5 w 449"/>
              <a:gd name="T5" fmla="*/ 235 h 311"/>
              <a:gd name="T6" fmla="*/ 68 w 449"/>
              <a:gd name="T7" fmla="*/ 131 h 311"/>
              <a:gd name="T8" fmla="*/ 126 w 449"/>
              <a:gd name="T9" fmla="*/ 14 h 311"/>
              <a:gd name="T10" fmla="*/ 205 w 449"/>
              <a:gd name="T11" fmla="*/ 9 h 311"/>
              <a:gd name="T12" fmla="*/ 263 w 449"/>
              <a:gd name="T13" fmla="*/ 54 h 311"/>
              <a:gd name="T14" fmla="*/ 339 w 449"/>
              <a:gd name="T15" fmla="*/ 52 h 311"/>
              <a:gd name="T16" fmla="*/ 376 w 449"/>
              <a:gd name="T17" fmla="*/ 125 h 311"/>
              <a:gd name="T18" fmla="*/ 446 w 449"/>
              <a:gd name="T19" fmla="*/ 223 h 311"/>
              <a:gd name="T20" fmla="*/ 346 w 449"/>
              <a:gd name="T21" fmla="*/ 311 h 311"/>
              <a:gd name="T22" fmla="*/ 172 w 449"/>
              <a:gd name="T23" fmla="*/ 42 h 311"/>
              <a:gd name="T24" fmla="*/ 142 w 449"/>
              <a:gd name="T25" fmla="*/ 48 h 311"/>
              <a:gd name="T26" fmla="*/ 109 w 449"/>
              <a:gd name="T27" fmla="*/ 135 h 311"/>
              <a:gd name="T28" fmla="*/ 109 w 449"/>
              <a:gd name="T29" fmla="*/ 151 h 311"/>
              <a:gd name="T30" fmla="*/ 97 w 449"/>
              <a:gd name="T31" fmla="*/ 161 h 311"/>
              <a:gd name="T32" fmla="*/ 43 w 449"/>
              <a:gd name="T33" fmla="*/ 229 h 311"/>
              <a:gd name="T34" fmla="*/ 89 w 449"/>
              <a:gd name="T35" fmla="*/ 272 h 311"/>
              <a:gd name="T36" fmla="*/ 89 w 449"/>
              <a:gd name="T37" fmla="*/ 272 h 311"/>
              <a:gd name="T38" fmla="*/ 346 w 449"/>
              <a:gd name="T39" fmla="*/ 272 h 311"/>
              <a:gd name="T40" fmla="*/ 407 w 449"/>
              <a:gd name="T41" fmla="*/ 221 h 311"/>
              <a:gd name="T42" fmla="*/ 352 w 449"/>
              <a:gd name="T43" fmla="*/ 158 h 311"/>
              <a:gd name="T44" fmla="*/ 338 w 449"/>
              <a:gd name="T45" fmla="*/ 150 h 311"/>
              <a:gd name="T46" fmla="*/ 336 w 449"/>
              <a:gd name="T47" fmla="*/ 135 h 311"/>
              <a:gd name="T48" fmla="*/ 320 w 449"/>
              <a:gd name="T49" fmla="*/ 86 h 311"/>
              <a:gd name="T50" fmla="*/ 271 w 449"/>
              <a:gd name="T51" fmla="*/ 95 h 311"/>
              <a:gd name="T52" fmla="*/ 255 w 449"/>
              <a:gd name="T53" fmla="*/ 100 h 311"/>
              <a:gd name="T54" fmla="*/ 241 w 449"/>
              <a:gd name="T55" fmla="*/ 90 h 311"/>
              <a:gd name="T56" fmla="*/ 172 w 449"/>
              <a:gd name="T57" fmla="*/ 42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9" h="311">
                <a:moveTo>
                  <a:pt x="346" y="311"/>
                </a:moveTo>
                <a:cubicBezTo>
                  <a:pt x="250" y="311"/>
                  <a:pt x="92" y="310"/>
                  <a:pt x="89" y="310"/>
                </a:cubicBezTo>
                <a:cubicBezTo>
                  <a:pt x="47" y="310"/>
                  <a:pt x="11" y="279"/>
                  <a:pt x="5" y="235"/>
                </a:cubicBezTo>
                <a:cubicBezTo>
                  <a:pt x="0" y="201"/>
                  <a:pt x="14" y="155"/>
                  <a:pt x="68" y="131"/>
                </a:cubicBezTo>
                <a:cubicBezTo>
                  <a:pt x="55" y="78"/>
                  <a:pt x="85" y="33"/>
                  <a:pt x="126" y="14"/>
                </a:cubicBezTo>
                <a:cubicBezTo>
                  <a:pt x="151" y="2"/>
                  <a:pt x="179" y="0"/>
                  <a:pt x="205" y="9"/>
                </a:cubicBezTo>
                <a:cubicBezTo>
                  <a:pt x="228" y="16"/>
                  <a:pt x="248" y="32"/>
                  <a:pt x="263" y="54"/>
                </a:cubicBezTo>
                <a:cubicBezTo>
                  <a:pt x="287" y="40"/>
                  <a:pt x="315" y="39"/>
                  <a:pt x="339" y="52"/>
                </a:cubicBezTo>
                <a:cubicBezTo>
                  <a:pt x="359" y="64"/>
                  <a:pt x="378" y="88"/>
                  <a:pt x="376" y="125"/>
                </a:cubicBezTo>
                <a:cubicBezTo>
                  <a:pt x="428" y="140"/>
                  <a:pt x="449" y="185"/>
                  <a:pt x="446" y="223"/>
                </a:cubicBezTo>
                <a:cubicBezTo>
                  <a:pt x="443" y="265"/>
                  <a:pt x="410" y="311"/>
                  <a:pt x="346" y="311"/>
                </a:cubicBezTo>
                <a:close/>
                <a:moveTo>
                  <a:pt x="172" y="42"/>
                </a:moveTo>
                <a:cubicBezTo>
                  <a:pt x="161" y="42"/>
                  <a:pt x="151" y="44"/>
                  <a:pt x="142" y="48"/>
                </a:cubicBezTo>
                <a:cubicBezTo>
                  <a:pt x="114" y="61"/>
                  <a:pt x="92" y="94"/>
                  <a:pt x="109" y="135"/>
                </a:cubicBezTo>
                <a:cubicBezTo>
                  <a:pt x="111" y="140"/>
                  <a:pt x="111" y="146"/>
                  <a:pt x="109" y="151"/>
                </a:cubicBezTo>
                <a:cubicBezTo>
                  <a:pt x="107" y="156"/>
                  <a:pt x="102" y="159"/>
                  <a:pt x="97" y="161"/>
                </a:cubicBezTo>
                <a:cubicBezTo>
                  <a:pt x="40" y="179"/>
                  <a:pt x="41" y="218"/>
                  <a:pt x="43" y="229"/>
                </a:cubicBezTo>
                <a:cubicBezTo>
                  <a:pt x="46" y="250"/>
                  <a:pt x="63" y="272"/>
                  <a:pt x="89" y="272"/>
                </a:cubicBezTo>
                <a:cubicBezTo>
                  <a:pt x="89" y="272"/>
                  <a:pt x="89" y="272"/>
                  <a:pt x="89" y="272"/>
                </a:cubicBezTo>
                <a:cubicBezTo>
                  <a:pt x="91" y="272"/>
                  <a:pt x="250" y="272"/>
                  <a:pt x="346" y="272"/>
                </a:cubicBezTo>
                <a:cubicBezTo>
                  <a:pt x="386" y="272"/>
                  <a:pt x="406" y="246"/>
                  <a:pt x="407" y="221"/>
                </a:cubicBezTo>
                <a:cubicBezTo>
                  <a:pt x="409" y="194"/>
                  <a:pt x="393" y="164"/>
                  <a:pt x="352" y="158"/>
                </a:cubicBezTo>
                <a:cubicBezTo>
                  <a:pt x="346" y="158"/>
                  <a:pt x="341" y="155"/>
                  <a:pt x="338" y="150"/>
                </a:cubicBezTo>
                <a:cubicBezTo>
                  <a:pt x="335" y="146"/>
                  <a:pt x="334" y="140"/>
                  <a:pt x="336" y="135"/>
                </a:cubicBezTo>
                <a:cubicBezTo>
                  <a:pt x="341" y="112"/>
                  <a:pt x="335" y="94"/>
                  <a:pt x="320" y="86"/>
                </a:cubicBezTo>
                <a:cubicBezTo>
                  <a:pt x="308" y="79"/>
                  <a:pt x="288" y="79"/>
                  <a:pt x="271" y="95"/>
                </a:cubicBezTo>
                <a:cubicBezTo>
                  <a:pt x="267" y="99"/>
                  <a:pt x="261" y="101"/>
                  <a:pt x="255" y="100"/>
                </a:cubicBezTo>
                <a:cubicBezTo>
                  <a:pt x="249" y="99"/>
                  <a:pt x="244" y="96"/>
                  <a:pt x="241" y="90"/>
                </a:cubicBezTo>
                <a:cubicBezTo>
                  <a:pt x="222" y="54"/>
                  <a:pt x="195" y="42"/>
                  <a:pt x="172" y="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4" name="Freeform 923"/>
          <p:cNvSpPr>
            <a:spLocks noChangeAspect="1"/>
          </p:cNvSpPr>
          <p:nvPr userDrawn="1"/>
        </p:nvSpPr>
        <p:spPr bwMode="auto">
          <a:xfrm>
            <a:off x="5979789" y="3897918"/>
            <a:ext cx="293344" cy="233964"/>
          </a:xfrm>
          <a:custGeom>
            <a:avLst/>
            <a:gdLst>
              <a:gd name="T0" fmla="*/ 27 w 439"/>
              <a:gd name="T1" fmla="*/ 350 h 350"/>
              <a:gd name="T2" fmla="*/ 15 w 439"/>
              <a:gd name="T3" fmla="*/ 346 h 350"/>
              <a:gd name="T4" fmla="*/ 7 w 439"/>
              <a:gd name="T5" fmla="*/ 313 h 350"/>
              <a:gd name="T6" fmla="*/ 65 w 439"/>
              <a:gd name="T7" fmla="*/ 215 h 350"/>
              <a:gd name="T8" fmla="*/ 85 w 439"/>
              <a:gd name="T9" fmla="*/ 203 h 350"/>
              <a:gd name="T10" fmla="*/ 106 w 439"/>
              <a:gd name="T11" fmla="*/ 213 h 350"/>
              <a:gd name="T12" fmla="*/ 131 w 439"/>
              <a:gd name="T13" fmla="*/ 248 h 350"/>
              <a:gd name="T14" fmla="*/ 184 w 439"/>
              <a:gd name="T15" fmla="*/ 157 h 350"/>
              <a:gd name="T16" fmla="*/ 203 w 439"/>
              <a:gd name="T17" fmla="*/ 146 h 350"/>
              <a:gd name="T18" fmla="*/ 224 w 439"/>
              <a:gd name="T19" fmla="*/ 155 h 350"/>
              <a:gd name="T20" fmla="*/ 270 w 439"/>
              <a:gd name="T21" fmla="*/ 217 h 350"/>
              <a:gd name="T22" fmla="*/ 391 w 439"/>
              <a:gd name="T23" fmla="*/ 15 h 350"/>
              <a:gd name="T24" fmla="*/ 424 w 439"/>
              <a:gd name="T25" fmla="*/ 7 h 350"/>
              <a:gd name="T26" fmla="*/ 433 w 439"/>
              <a:gd name="T27" fmla="*/ 40 h 350"/>
              <a:gd name="T28" fmla="*/ 293 w 439"/>
              <a:gd name="T29" fmla="*/ 273 h 350"/>
              <a:gd name="T30" fmla="*/ 273 w 439"/>
              <a:gd name="T31" fmla="*/ 284 h 350"/>
              <a:gd name="T32" fmla="*/ 253 w 439"/>
              <a:gd name="T33" fmla="*/ 275 h 350"/>
              <a:gd name="T34" fmla="*/ 207 w 439"/>
              <a:gd name="T35" fmla="*/ 213 h 350"/>
              <a:gd name="T36" fmla="*/ 153 w 439"/>
              <a:gd name="T37" fmla="*/ 304 h 350"/>
              <a:gd name="T38" fmla="*/ 134 w 439"/>
              <a:gd name="T39" fmla="*/ 316 h 350"/>
              <a:gd name="T40" fmla="*/ 113 w 439"/>
              <a:gd name="T41" fmla="*/ 306 h 350"/>
              <a:gd name="T42" fmla="*/ 88 w 439"/>
              <a:gd name="T43" fmla="*/ 271 h 350"/>
              <a:gd name="T44" fmla="*/ 48 w 439"/>
              <a:gd name="T45" fmla="*/ 338 h 350"/>
              <a:gd name="T46" fmla="*/ 27 w 439"/>
              <a:gd name="T4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39" h="350">
                <a:moveTo>
                  <a:pt x="27" y="350"/>
                </a:moveTo>
                <a:cubicBezTo>
                  <a:pt x="23" y="350"/>
                  <a:pt x="19" y="349"/>
                  <a:pt x="15" y="346"/>
                </a:cubicBezTo>
                <a:cubicBezTo>
                  <a:pt x="4" y="340"/>
                  <a:pt x="0" y="325"/>
                  <a:pt x="7" y="313"/>
                </a:cubicBezTo>
                <a:cubicBezTo>
                  <a:pt x="65" y="215"/>
                  <a:pt x="65" y="215"/>
                  <a:pt x="65" y="215"/>
                </a:cubicBezTo>
                <a:cubicBezTo>
                  <a:pt x="70" y="208"/>
                  <a:pt x="77" y="204"/>
                  <a:pt x="85" y="203"/>
                </a:cubicBezTo>
                <a:cubicBezTo>
                  <a:pt x="93" y="203"/>
                  <a:pt x="101" y="207"/>
                  <a:pt x="106" y="213"/>
                </a:cubicBezTo>
                <a:cubicBezTo>
                  <a:pt x="131" y="248"/>
                  <a:pt x="131" y="248"/>
                  <a:pt x="131" y="248"/>
                </a:cubicBezTo>
                <a:cubicBezTo>
                  <a:pt x="184" y="157"/>
                  <a:pt x="184" y="157"/>
                  <a:pt x="184" y="157"/>
                </a:cubicBezTo>
                <a:cubicBezTo>
                  <a:pt x="188" y="151"/>
                  <a:pt x="195" y="146"/>
                  <a:pt x="203" y="146"/>
                </a:cubicBezTo>
                <a:cubicBezTo>
                  <a:pt x="211" y="145"/>
                  <a:pt x="219" y="149"/>
                  <a:pt x="224" y="155"/>
                </a:cubicBezTo>
                <a:cubicBezTo>
                  <a:pt x="270" y="217"/>
                  <a:pt x="270" y="217"/>
                  <a:pt x="270" y="217"/>
                </a:cubicBezTo>
                <a:cubicBezTo>
                  <a:pt x="391" y="15"/>
                  <a:pt x="391" y="15"/>
                  <a:pt x="391" y="15"/>
                </a:cubicBezTo>
                <a:cubicBezTo>
                  <a:pt x="398" y="4"/>
                  <a:pt x="413" y="0"/>
                  <a:pt x="424" y="7"/>
                </a:cubicBezTo>
                <a:cubicBezTo>
                  <a:pt x="436" y="14"/>
                  <a:pt x="439" y="29"/>
                  <a:pt x="433" y="40"/>
                </a:cubicBezTo>
                <a:cubicBezTo>
                  <a:pt x="293" y="273"/>
                  <a:pt x="293" y="273"/>
                  <a:pt x="293" y="273"/>
                </a:cubicBezTo>
                <a:cubicBezTo>
                  <a:pt x="289" y="280"/>
                  <a:pt x="281" y="284"/>
                  <a:pt x="273" y="284"/>
                </a:cubicBezTo>
                <a:cubicBezTo>
                  <a:pt x="265" y="285"/>
                  <a:pt x="258" y="281"/>
                  <a:pt x="253" y="275"/>
                </a:cubicBezTo>
                <a:cubicBezTo>
                  <a:pt x="207" y="213"/>
                  <a:pt x="207" y="213"/>
                  <a:pt x="207" y="213"/>
                </a:cubicBezTo>
                <a:cubicBezTo>
                  <a:pt x="153" y="304"/>
                  <a:pt x="153" y="304"/>
                  <a:pt x="153" y="304"/>
                </a:cubicBezTo>
                <a:cubicBezTo>
                  <a:pt x="149" y="311"/>
                  <a:pt x="142" y="315"/>
                  <a:pt x="134" y="316"/>
                </a:cubicBezTo>
                <a:cubicBezTo>
                  <a:pt x="126" y="316"/>
                  <a:pt x="118" y="312"/>
                  <a:pt x="113" y="306"/>
                </a:cubicBezTo>
                <a:cubicBezTo>
                  <a:pt x="88" y="271"/>
                  <a:pt x="88" y="271"/>
                  <a:pt x="88" y="271"/>
                </a:cubicBezTo>
                <a:cubicBezTo>
                  <a:pt x="48" y="338"/>
                  <a:pt x="48" y="338"/>
                  <a:pt x="48" y="338"/>
                </a:cubicBezTo>
                <a:cubicBezTo>
                  <a:pt x="44" y="346"/>
                  <a:pt x="36" y="350"/>
                  <a:pt x="27" y="3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31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3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122356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4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6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792295" y="3333237"/>
            <a:ext cx="3779708" cy="1268531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5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3" y="1082278"/>
            <a:ext cx="3780830" cy="203120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b="1" kern="10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H2 Title here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792295" y="680210"/>
            <a:ext cx="3779708" cy="262299"/>
          </a:xfrm>
        </p:spPr>
        <p:txBody>
          <a:bodyPr>
            <a:noAutofit/>
          </a:bodyPr>
          <a:lstStyle>
            <a:lvl1pPr algn="l">
              <a:lnSpc>
                <a:spcPct val="150000"/>
              </a:lnSpc>
              <a:defRPr sz="105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2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10774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2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6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>
        <p:tmplLst>
          <p:tmpl>
            <p:tnLst>
              <p:par>
                <p:cTn presetID="2" presetClass="entr" presetSubtype="4" decel="625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/>
      <p:bldP spid="16" grpId="0">
        <p:tmplLst>
          <p:tmpl>
            <p:tnLst>
              <p:par>
                <p:cTn presetID="2" presetClass="entr" presetSubtype="4" decel="625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5651899" y="3290119"/>
            <a:ext cx="2700050" cy="134851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0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5650778" y="1082278"/>
            <a:ext cx="2700933" cy="203120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H2 Title here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5650778" y="680210"/>
            <a:ext cx="2700933" cy="262299"/>
          </a:xfrm>
        </p:spPr>
        <p:txBody>
          <a:bodyPr>
            <a:noAutofit/>
          </a:bodyPr>
          <a:lstStyle>
            <a:lvl1pPr algn="l">
              <a:lnSpc>
                <a:spcPct val="150000"/>
              </a:lnSpc>
              <a:defRPr sz="105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5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7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7611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62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6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>
        <p:tmplLst>
          <p:tmpl>
            <p:tnLst>
              <p:par>
                <p:cTn presetID="2" presetClass="entr" presetSubtype="4" decel="625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3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3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8" grpId="0">
        <p:tmplLst>
          <p:tmpl>
            <p:tnLst>
              <p:par>
                <p:cTn presetID="2" presetClass="entr" presetSubtype="4" decel="625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792295" y="680210"/>
            <a:ext cx="3779708" cy="262299"/>
          </a:xfrm>
        </p:spPr>
        <p:txBody>
          <a:bodyPr>
            <a:noAutofit/>
          </a:bodyPr>
          <a:lstStyle>
            <a:lvl1pPr algn="l">
              <a:lnSpc>
                <a:spcPct val="150000"/>
              </a:lnSpc>
              <a:defRPr sz="105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9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1101927" y="3389005"/>
            <a:ext cx="3470074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791770" y="3759079"/>
            <a:ext cx="3780233" cy="67128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5" name="Freeform 949"/>
          <p:cNvSpPr>
            <a:spLocks noEditPoints="1"/>
          </p:cNvSpPr>
          <p:nvPr userDrawn="1"/>
        </p:nvSpPr>
        <p:spPr bwMode="auto">
          <a:xfrm>
            <a:off x="791768" y="3457340"/>
            <a:ext cx="230655" cy="167493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8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3" y="1082278"/>
            <a:ext cx="3780830" cy="203120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b="1" kern="10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H2 Title here</a:t>
            </a:r>
          </a:p>
        </p:txBody>
      </p:sp>
      <p:sp>
        <p:nvSpPr>
          <p:cNvPr id="1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41160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>
        <p:tmplLst>
          <p:tmpl>
            <p:tnLst>
              <p:par>
                <p:cTn presetID="2" presetClass="entr" presetSubtype="4" decel="625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21"/>
          <p:cNvSpPr/>
          <p:nvPr userDrawn="1"/>
        </p:nvSpPr>
        <p:spPr bwMode="auto">
          <a:xfrm flipH="1" flipV="1">
            <a:off x="1" y="2"/>
            <a:ext cx="2085974" cy="2082507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hape 427"/>
          <p:cNvSpPr>
            <a:spLocks noGrp="1"/>
          </p:cNvSpPr>
          <p:nvPr>
            <p:ph type="body" sz="quarter" idx="27" hasCustomPrompt="1"/>
          </p:nvPr>
        </p:nvSpPr>
        <p:spPr>
          <a:xfrm>
            <a:off x="1101926" y="3389005"/>
            <a:ext cx="1310280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791767" y="3759079"/>
            <a:ext cx="1620440" cy="67128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5" name="Freeform 949"/>
          <p:cNvSpPr>
            <a:spLocks noEditPoints="1"/>
          </p:cNvSpPr>
          <p:nvPr userDrawn="1"/>
        </p:nvSpPr>
        <p:spPr bwMode="auto">
          <a:xfrm>
            <a:off x="791768" y="3457340"/>
            <a:ext cx="230655" cy="167493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16" name="Shape 427"/>
          <p:cNvSpPr>
            <a:spLocks noGrp="1"/>
          </p:cNvSpPr>
          <p:nvPr>
            <p:ph type="body" sz="quarter" idx="46" hasCustomPrompt="1"/>
          </p:nvPr>
        </p:nvSpPr>
        <p:spPr>
          <a:xfrm>
            <a:off x="3261722" y="3383758"/>
            <a:ext cx="1310281" cy="270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47" hasCustomPrompt="1"/>
          </p:nvPr>
        </p:nvSpPr>
        <p:spPr>
          <a:xfrm>
            <a:off x="2951563" y="3753831"/>
            <a:ext cx="1620440" cy="671282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7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18" name="Freeform 949"/>
          <p:cNvSpPr>
            <a:spLocks noEditPoints="1"/>
          </p:cNvSpPr>
          <p:nvPr userDrawn="1"/>
        </p:nvSpPr>
        <p:spPr bwMode="auto">
          <a:xfrm>
            <a:off x="2951561" y="3452090"/>
            <a:ext cx="230655" cy="167493"/>
          </a:xfrm>
          <a:custGeom>
            <a:avLst/>
            <a:gdLst>
              <a:gd name="T0" fmla="*/ 439 w 446"/>
              <a:gd name="T1" fmla="*/ 92 h 326"/>
              <a:gd name="T2" fmla="*/ 358 w 446"/>
              <a:gd name="T3" fmla="*/ 6 h 326"/>
              <a:gd name="T4" fmla="*/ 344 w 446"/>
              <a:gd name="T5" fmla="*/ 0 h 326"/>
              <a:gd name="T6" fmla="*/ 103 w 446"/>
              <a:gd name="T7" fmla="*/ 0 h 326"/>
              <a:gd name="T8" fmla="*/ 89 w 446"/>
              <a:gd name="T9" fmla="*/ 6 h 326"/>
              <a:gd name="T10" fmla="*/ 7 w 446"/>
              <a:gd name="T11" fmla="*/ 92 h 326"/>
              <a:gd name="T12" fmla="*/ 8 w 446"/>
              <a:gd name="T13" fmla="*/ 119 h 326"/>
              <a:gd name="T14" fmla="*/ 210 w 446"/>
              <a:gd name="T15" fmla="*/ 321 h 326"/>
              <a:gd name="T16" fmla="*/ 223 w 446"/>
              <a:gd name="T17" fmla="*/ 326 h 326"/>
              <a:gd name="T18" fmla="*/ 237 w 446"/>
              <a:gd name="T19" fmla="*/ 321 h 326"/>
              <a:gd name="T20" fmla="*/ 439 w 446"/>
              <a:gd name="T21" fmla="*/ 119 h 326"/>
              <a:gd name="T22" fmla="*/ 439 w 446"/>
              <a:gd name="T23" fmla="*/ 92 h 326"/>
              <a:gd name="T24" fmla="*/ 134 w 446"/>
              <a:gd name="T25" fmla="*/ 120 h 326"/>
              <a:gd name="T26" fmla="*/ 169 w 446"/>
              <a:gd name="T27" fmla="*/ 224 h 326"/>
              <a:gd name="T28" fmla="*/ 65 w 446"/>
              <a:gd name="T29" fmla="*/ 120 h 326"/>
              <a:gd name="T30" fmla="*/ 134 w 446"/>
              <a:gd name="T31" fmla="*/ 120 h 326"/>
              <a:gd name="T32" fmla="*/ 240 w 446"/>
              <a:gd name="T33" fmla="*/ 38 h 326"/>
              <a:gd name="T34" fmla="*/ 271 w 446"/>
              <a:gd name="T35" fmla="*/ 86 h 326"/>
              <a:gd name="T36" fmla="*/ 176 w 446"/>
              <a:gd name="T37" fmla="*/ 86 h 326"/>
              <a:gd name="T38" fmla="*/ 207 w 446"/>
              <a:gd name="T39" fmla="*/ 38 h 326"/>
              <a:gd name="T40" fmla="*/ 240 w 446"/>
              <a:gd name="T41" fmla="*/ 38 h 326"/>
              <a:gd name="T42" fmla="*/ 223 w 446"/>
              <a:gd name="T43" fmla="*/ 280 h 326"/>
              <a:gd name="T44" fmla="*/ 223 w 446"/>
              <a:gd name="T45" fmla="*/ 279 h 326"/>
              <a:gd name="T46" fmla="*/ 169 w 446"/>
              <a:gd name="T47" fmla="*/ 120 h 326"/>
              <a:gd name="T48" fmla="*/ 277 w 446"/>
              <a:gd name="T49" fmla="*/ 120 h 326"/>
              <a:gd name="T50" fmla="*/ 223 w 446"/>
              <a:gd name="T51" fmla="*/ 279 h 326"/>
              <a:gd name="T52" fmla="*/ 223 w 446"/>
              <a:gd name="T53" fmla="*/ 280 h 326"/>
              <a:gd name="T54" fmla="*/ 313 w 446"/>
              <a:gd name="T55" fmla="*/ 120 h 326"/>
              <a:gd name="T56" fmla="*/ 381 w 446"/>
              <a:gd name="T57" fmla="*/ 120 h 326"/>
              <a:gd name="T58" fmla="*/ 277 w 446"/>
              <a:gd name="T59" fmla="*/ 224 h 326"/>
              <a:gd name="T60" fmla="*/ 313 w 446"/>
              <a:gd name="T61" fmla="*/ 120 h 326"/>
              <a:gd name="T62" fmla="*/ 383 w 446"/>
              <a:gd name="T63" fmla="*/ 86 h 326"/>
              <a:gd name="T64" fmla="*/ 310 w 446"/>
              <a:gd name="T65" fmla="*/ 86 h 326"/>
              <a:gd name="T66" fmla="*/ 279 w 446"/>
              <a:gd name="T67" fmla="*/ 38 h 326"/>
              <a:gd name="T68" fmla="*/ 336 w 446"/>
              <a:gd name="T69" fmla="*/ 38 h 326"/>
              <a:gd name="T70" fmla="*/ 383 w 446"/>
              <a:gd name="T71" fmla="*/ 86 h 326"/>
              <a:gd name="T72" fmla="*/ 111 w 446"/>
              <a:gd name="T73" fmla="*/ 38 h 326"/>
              <a:gd name="T74" fmla="*/ 168 w 446"/>
              <a:gd name="T75" fmla="*/ 38 h 326"/>
              <a:gd name="T76" fmla="*/ 137 w 446"/>
              <a:gd name="T77" fmla="*/ 86 h 326"/>
              <a:gd name="T78" fmla="*/ 64 w 446"/>
              <a:gd name="T79" fmla="*/ 86 h 326"/>
              <a:gd name="T80" fmla="*/ 111 w 446"/>
              <a:gd name="T81" fmla="*/ 3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46" h="326">
                <a:moveTo>
                  <a:pt x="439" y="92"/>
                </a:moveTo>
                <a:cubicBezTo>
                  <a:pt x="358" y="6"/>
                  <a:pt x="358" y="6"/>
                  <a:pt x="358" y="6"/>
                </a:cubicBezTo>
                <a:cubicBezTo>
                  <a:pt x="354" y="2"/>
                  <a:pt x="349" y="0"/>
                  <a:pt x="34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7" y="0"/>
                  <a:pt x="92" y="2"/>
                  <a:pt x="89" y="6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100"/>
                  <a:pt x="1" y="111"/>
                  <a:pt x="8" y="119"/>
                </a:cubicBezTo>
                <a:cubicBezTo>
                  <a:pt x="210" y="321"/>
                  <a:pt x="210" y="321"/>
                  <a:pt x="210" y="321"/>
                </a:cubicBezTo>
                <a:cubicBezTo>
                  <a:pt x="213" y="324"/>
                  <a:pt x="218" y="326"/>
                  <a:pt x="223" y="326"/>
                </a:cubicBezTo>
                <a:cubicBezTo>
                  <a:pt x="228" y="326"/>
                  <a:pt x="233" y="324"/>
                  <a:pt x="237" y="321"/>
                </a:cubicBezTo>
                <a:cubicBezTo>
                  <a:pt x="439" y="119"/>
                  <a:pt x="439" y="119"/>
                  <a:pt x="439" y="119"/>
                </a:cubicBezTo>
                <a:cubicBezTo>
                  <a:pt x="446" y="111"/>
                  <a:pt x="446" y="100"/>
                  <a:pt x="439" y="92"/>
                </a:cubicBezTo>
                <a:close/>
                <a:moveTo>
                  <a:pt x="134" y="120"/>
                </a:moveTo>
                <a:cubicBezTo>
                  <a:pt x="169" y="224"/>
                  <a:pt x="169" y="224"/>
                  <a:pt x="169" y="224"/>
                </a:cubicBezTo>
                <a:cubicBezTo>
                  <a:pt x="65" y="120"/>
                  <a:pt x="65" y="120"/>
                  <a:pt x="65" y="120"/>
                </a:cubicBezTo>
                <a:lnTo>
                  <a:pt x="134" y="120"/>
                </a:lnTo>
                <a:close/>
                <a:moveTo>
                  <a:pt x="240" y="38"/>
                </a:moveTo>
                <a:cubicBezTo>
                  <a:pt x="271" y="86"/>
                  <a:pt x="271" y="86"/>
                  <a:pt x="271" y="86"/>
                </a:cubicBezTo>
                <a:cubicBezTo>
                  <a:pt x="176" y="86"/>
                  <a:pt x="176" y="86"/>
                  <a:pt x="176" y="86"/>
                </a:cubicBezTo>
                <a:cubicBezTo>
                  <a:pt x="207" y="38"/>
                  <a:pt x="207" y="38"/>
                  <a:pt x="207" y="38"/>
                </a:cubicBezTo>
                <a:lnTo>
                  <a:pt x="240" y="38"/>
                </a:lnTo>
                <a:close/>
                <a:moveTo>
                  <a:pt x="223" y="280"/>
                </a:moveTo>
                <a:cubicBezTo>
                  <a:pt x="223" y="279"/>
                  <a:pt x="223" y="279"/>
                  <a:pt x="223" y="279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277" y="120"/>
                  <a:pt x="277" y="120"/>
                  <a:pt x="277" y="120"/>
                </a:cubicBezTo>
                <a:cubicBezTo>
                  <a:pt x="223" y="279"/>
                  <a:pt x="223" y="279"/>
                  <a:pt x="223" y="279"/>
                </a:cubicBezTo>
                <a:lnTo>
                  <a:pt x="223" y="280"/>
                </a:lnTo>
                <a:close/>
                <a:moveTo>
                  <a:pt x="313" y="120"/>
                </a:moveTo>
                <a:cubicBezTo>
                  <a:pt x="381" y="120"/>
                  <a:pt x="381" y="120"/>
                  <a:pt x="381" y="120"/>
                </a:cubicBezTo>
                <a:cubicBezTo>
                  <a:pt x="277" y="224"/>
                  <a:pt x="277" y="224"/>
                  <a:pt x="277" y="224"/>
                </a:cubicBezTo>
                <a:lnTo>
                  <a:pt x="313" y="120"/>
                </a:lnTo>
                <a:close/>
                <a:moveTo>
                  <a:pt x="383" y="86"/>
                </a:moveTo>
                <a:cubicBezTo>
                  <a:pt x="310" y="86"/>
                  <a:pt x="310" y="86"/>
                  <a:pt x="310" y="86"/>
                </a:cubicBezTo>
                <a:cubicBezTo>
                  <a:pt x="279" y="38"/>
                  <a:pt x="279" y="38"/>
                  <a:pt x="279" y="38"/>
                </a:cubicBezTo>
                <a:cubicBezTo>
                  <a:pt x="336" y="38"/>
                  <a:pt x="336" y="38"/>
                  <a:pt x="336" y="38"/>
                </a:cubicBezTo>
                <a:lnTo>
                  <a:pt x="383" y="86"/>
                </a:lnTo>
                <a:close/>
                <a:moveTo>
                  <a:pt x="111" y="38"/>
                </a:moveTo>
                <a:cubicBezTo>
                  <a:pt x="168" y="38"/>
                  <a:pt x="168" y="38"/>
                  <a:pt x="168" y="38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64" y="86"/>
                  <a:pt x="64" y="86"/>
                  <a:pt x="64" y="86"/>
                </a:cubicBezTo>
                <a:lnTo>
                  <a:pt x="111" y="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/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43" hasCustomPrompt="1"/>
          </p:nvPr>
        </p:nvSpPr>
        <p:spPr>
          <a:xfrm>
            <a:off x="792295" y="680210"/>
            <a:ext cx="3779708" cy="262299"/>
          </a:xfrm>
        </p:spPr>
        <p:txBody>
          <a:bodyPr>
            <a:noAutofit/>
          </a:bodyPr>
          <a:lstStyle>
            <a:lvl1pPr algn="l">
              <a:lnSpc>
                <a:spcPct val="150000"/>
              </a:lnSpc>
              <a:defRPr sz="105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22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3" y="1082278"/>
            <a:ext cx="3780830" cy="203120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4049" b="1" kern="10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H2 Title here</a:t>
            </a:r>
          </a:p>
        </p:txBody>
      </p:sp>
      <p:sp>
        <p:nvSpPr>
          <p:cNvPr id="28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0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353735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>
        <p:tmplLst>
          <p:tmpl>
            <p:tnLst>
              <p:par>
                <p:cTn presetID="2" presetClass="entr" presetSubtype="4" decel="625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Рисунок 22"/>
          <p:cNvSpPr>
            <a:spLocks noGrp="1"/>
          </p:cNvSpPr>
          <p:nvPr>
            <p:ph type="pic" sz="quarter" idx="104" hasCustomPrompt="1"/>
          </p:nvPr>
        </p:nvSpPr>
        <p:spPr>
          <a:xfrm>
            <a:off x="844576" y="1382732"/>
            <a:ext cx="1029242" cy="816399"/>
          </a:xfrm>
          <a:custGeom>
            <a:avLst/>
            <a:gdLst>
              <a:gd name="connsiteX0" fmla="*/ 284480 w 897237"/>
              <a:gd name="connsiteY0" fmla="*/ 126982 h 711692"/>
              <a:gd name="connsiteX1" fmla="*/ 183091 w 897237"/>
              <a:gd name="connsiteY1" fmla="*/ 189982 h 711692"/>
              <a:gd name="connsiteX2" fmla="*/ 150607 w 897237"/>
              <a:gd name="connsiteY2" fmla="*/ 356338 h 711692"/>
              <a:gd name="connsiteX3" fmla="*/ 183091 w 897237"/>
              <a:gd name="connsiteY3" fmla="*/ 522695 h 711692"/>
              <a:gd name="connsiteX4" fmla="*/ 284480 w 897237"/>
              <a:gd name="connsiteY4" fmla="*/ 585694 h 711692"/>
              <a:gd name="connsiteX5" fmla="*/ 385869 w 897237"/>
              <a:gd name="connsiteY5" fmla="*/ 522695 h 711692"/>
              <a:gd name="connsiteX6" fmla="*/ 418352 w 897237"/>
              <a:gd name="connsiteY6" fmla="*/ 356338 h 711692"/>
              <a:gd name="connsiteX7" fmla="*/ 385869 w 897237"/>
              <a:gd name="connsiteY7" fmla="*/ 189982 h 711692"/>
              <a:gd name="connsiteX8" fmla="*/ 284480 w 897237"/>
              <a:gd name="connsiteY8" fmla="*/ 126982 h 711692"/>
              <a:gd name="connsiteX9" fmla="*/ 618664 w 897237"/>
              <a:gd name="connsiteY9" fmla="*/ 11813 h 711692"/>
              <a:gd name="connsiteX10" fmla="*/ 897237 w 897237"/>
              <a:gd name="connsiteY10" fmla="*/ 11813 h 711692"/>
              <a:gd name="connsiteX11" fmla="*/ 897237 w 897237"/>
              <a:gd name="connsiteY11" fmla="*/ 699879 h 711692"/>
              <a:gd name="connsiteX12" fmla="*/ 749583 w 897237"/>
              <a:gd name="connsiteY12" fmla="*/ 699879 h 711692"/>
              <a:gd name="connsiteX13" fmla="*/ 749583 w 897237"/>
              <a:gd name="connsiteY13" fmla="*/ 142733 h 711692"/>
              <a:gd name="connsiteX14" fmla="*/ 618664 w 897237"/>
              <a:gd name="connsiteY14" fmla="*/ 142733 h 711692"/>
              <a:gd name="connsiteX15" fmla="*/ 284480 w 897237"/>
              <a:gd name="connsiteY15" fmla="*/ 0 h 711692"/>
              <a:gd name="connsiteX16" fmla="*/ 498085 w 897237"/>
              <a:gd name="connsiteY16" fmla="*/ 96959 h 711692"/>
              <a:gd name="connsiteX17" fmla="*/ 568959 w 897237"/>
              <a:gd name="connsiteY17" fmla="*/ 355846 h 711692"/>
              <a:gd name="connsiteX18" fmla="*/ 498085 w 897237"/>
              <a:gd name="connsiteY18" fmla="*/ 614733 h 711692"/>
              <a:gd name="connsiteX19" fmla="*/ 284480 w 897237"/>
              <a:gd name="connsiteY19" fmla="*/ 711692 h 711692"/>
              <a:gd name="connsiteX20" fmla="*/ 70874 w 897237"/>
              <a:gd name="connsiteY20" fmla="*/ 614733 h 711692"/>
              <a:gd name="connsiteX21" fmla="*/ 0 w 897237"/>
              <a:gd name="connsiteY21" fmla="*/ 355846 h 711692"/>
              <a:gd name="connsiteX22" fmla="*/ 70874 w 897237"/>
              <a:gd name="connsiteY22" fmla="*/ 96959 h 711692"/>
              <a:gd name="connsiteX23" fmla="*/ 284480 w 897237"/>
              <a:gd name="connsiteY23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7237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8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8664" y="11813"/>
                </a:moveTo>
                <a:lnTo>
                  <a:pt x="897237" y="11813"/>
                </a:lnTo>
                <a:lnTo>
                  <a:pt x="897237" y="699879"/>
                </a:lnTo>
                <a:lnTo>
                  <a:pt x="749583" y="699879"/>
                </a:lnTo>
                <a:lnTo>
                  <a:pt x="749583" y="142733"/>
                </a:lnTo>
                <a:lnTo>
                  <a:pt x="618664" y="14273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05" hasCustomPrompt="1"/>
          </p:nvPr>
        </p:nvSpPr>
        <p:spPr>
          <a:xfrm>
            <a:off x="2265439" y="1382732"/>
            <a:ext cx="1273148" cy="816399"/>
          </a:xfrm>
          <a:custGeom>
            <a:avLst/>
            <a:gdLst>
              <a:gd name="connsiteX0" fmla="*/ 284480 w 1109860"/>
              <a:gd name="connsiteY0" fmla="*/ 126982 h 711692"/>
              <a:gd name="connsiteX1" fmla="*/ 183091 w 1109860"/>
              <a:gd name="connsiteY1" fmla="*/ 189982 h 711692"/>
              <a:gd name="connsiteX2" fmla="*/ 150607 w 1109860"/>
              <a:gd name="connsiteY2" fmla="*/ 356338 h 711692"/>
              <a:gd name="connsiteX3" fmla="*/ 183091 w 1109860"/>
              <a:gd name="connsiteY3" fmla="*/ 522695 h 711692"/>
              <a:gd name="connsiteX4" fmla="*/ 284480 w 1109860"/>
              <a:gd name="connsiteY4" fmla="*/ 585694 h 711692"/>
              <a:gd name="connsiteX5" fmla="*/ 385869 w 1109860"/>
              <a:gd name="connsiteY5" fmla="*/ 522695 h 711692"/>
              <a:gd name="connsiteX6" fmla="*/ 418353 w 1109860"/>
              <a:gd name="connsiteY6" fmla="*/ 356338 h 711692"/>
              <a:gd name="connsiteX7" fmla="*/ 385869 w 1109860"/>
              <a:gd name="connsiteY7" fmla="*/ 189982 h 711692"/>
              <a:gd name="connsiteX8" fmla="*/ 284480 w 1109860"/>
              <a:gd name="connsiteY8" fmla="*/ 126982 h 711692"/>
              <a:gd name="connsiteX9" fmla="*/ 865246 w 1109860"/>
              <a:gd name="connsiteY9" fmla="*/ 3938 h 711692"/>
              <a:gd name="connsiteX10" fmla="*/ 1021760 w 1109860"/>
              <a:gd name="connsiteY10" fmla="*/ 60539 h 711692"/>
              <a:gd name="connsiteX11" fmla="*/ 1089188 w 1109860"/>
              <a:gd name="connsiteY11" fmla="*/ 214591 h 711692"/>
              <a:gd name="connsiteX12" fmla="*/ 1062119 w 1109860"/>
              <a:gd name="connsiteY12" fmla="*/ 316472 h 711692"/>
              <a:gd name="connsiteX13" fmla="*/ 962206 w 1109860"/>
              <a:gd name="connsiteY13" fmla="*/ 440994 h 711692"/>
              <a:gd name="connsiteX14" fmla="*/ 838177 w 1109860"/>
              <a:gd name="connsiteY14" fmla="*/ 569945 h 711692"/>
              <a:gd name="connsiteX15" fmla="*/ 1109860 w 1109860"/>
              <a:gd name="connsiteY15" fmla="*/ 569945 h 711692"/>
              <a:gd name="connsiteX16" fmla="*/ 1109860 w 1109860"/>
              <a:gd name="connsiteY16" fmla="*/ 707755 h 711692"/>
              <a:gd name="connsiteX17" fmla="*/ 624570 w 1109860"/>
              <a:gd name="connsiteY17" fmla="*/ 707755 h 711692"/>
              <a:gd name="connsiteX18" fmla="*/ 624570 w 1109860"/>
              <a:gd name="connsiteY18" fmla="*/ 593569 h 711692"/>
              <a:gd name="connsiteX19" fmla="*/ 826364 w 1109860"/>
              <a:gd name="connsiteY19" fmla="*/ 386854 h 711692"/>
              <a:gd name="connsiteX20" fmla="*/ 913480 w 1109860"/>
              <a:gd name="connsiteY20" fmla="*/ 287926 h 711692"/>
              <a:gd name="connsiteX21" fmla="*/ 939566 w 1109860"/>
              <a:gd name="connsiteY21" fmla="*/ 216560 h 711692"/>
              <a:gd name="connsiteX22" fmla="*/ 916925 w 1109860"/>
              <a:gd name="connsiteY22" fmla="*/ 158975 h 711692"/>
              <a:gd name="connsiteX23" fmla="*/ 858848 w 1109860"/>
              <a:gd name="connsiteY23" fmla="*/ 135842 h 711692"/>
              <a:gd name="connsiteX24" fmla="*/ 735803 w 1109860"/>
              <a:gd name="connsiteY24" fmla="*/ 228372 h 711692"/>
              <a:gd name="connsiteX25" fmla="*/ 612758 w 1109860"/>
              <a:gd name="connsiteY25" fmla="*/ 155530 h 711692"/>
              <a:gd name="connsiteX26" fmla="*/ 718577 w 1109860"/>
              <a:gd name="connsiteY26" fmla="*/ 42328 h 711692"/>
              <a:gd name="connsiteX27" fmla="*/ 865246 w 1109860"/>
              <a:gd name="connsiteY27" fmla="*/ 3938 h 711692"/>
              <a:gd name="connsiteX28" fmla="*/ 284480 w 1109860"/>
              <a:gd name="connsiteY28" fmla="*/ 0 h 711692"/>
              <a:gd name="connsiteX29" fmla="*/ 498085 w 1109860"/>
              <a:gd name="connsiteY29" fmla="*/ 96959 h 711692"/>
              <a:gd name="connsiteX30" fmla="*/ 568959 w 1109860"/>
              <a:gd name="connsiteY30" fmla="*/ 355846 h 711692"/>
              <a:gd name="connsiteX31" fmla="*/ 498085 w 1109860"/>
              <a:gd name="connsiteY31" fmla="*/ 614733 h 711692"/>
              <a:gd name="connsiteX32" fmla="*/ 284480 w 1109860"/>
              <a:gd name="connsiteY32" fmla="*/ 711692 h 711692"/>
              <a:gd name="connsiteX33" fmla="*/ 70874 w 1109860"/>
              <a:gd name="connsiteY33" fmla="*/ 614733 h 711692"/>
              <a:gd name="connsiteX34" fmla="*/ 0 w 1109860"/>
              <a:gd name="connsiteY34" fmla="*/ 355846 h 711692"/>
              <a:gd name="connsiteX35" fmla="*/ 70874 w 1109860"/>
              <a:gd name="connsiteY35" fmla="*/ 96959 h 711692"/>
              <a:gd name="connsiteX36" fmla="*/ 284480 w 1109860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09860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65246" y="3938"/>
                </a:moveTo>
                <a:cubicBezTo>
                  <a:pt x="924636" y="3938"/>
                  <a:pt x="976808" y="22805"/>
                  <a:pt x="1021760" y="60539"/>
                </a:cubicBezTo>
                <a:cubicBezTo>
                  <a:pt x="1066712" y="98273"/>
                  <a:pt x="1089188" y="149624"/>
                  <a:pt x="1089188" y="214591"/>
                </a:cubicBezTo>
                <a:cubicBezTo>
                  <a:pt x="1089188" y="250028"/>
                  <a:pt x="1080165" y="283988"/>
                  <a:pt x="1062119" y="316472"/>
                </a:cubicBezTo>
                <a:cubicBezTo>
                  <a:pt x="1044072" y="348956"/>
                  <a:pt x="1010768" y="390464"/>
                  <a:pt x="962206" y="440994"/>
                </a:cubicBezTo>
                <a:lnTo>
                  <a:pt x="838177" y="569945"/>
                </a:lnTo>
                <a:lnTo>
                  <a:pt x="1109860" y="569945"/>
                </a:lnTo>
                <a:lnTo>
                  <a:pt x="1109860" y="707755"/>
                </a:lnTo>
                <a:lnTo>
                  <a:pt x="624570" y="707755"/>
                </a:lnTo>
                <a:lnTo>
                  <a:pt x="624570" y="593569"/>
                </a:lnTo>
                <a:lnTo>
                  <a:pt x="826364" y="386854"/>
                </a:lnTo>
                <a:cubicBezTo>
                  <a:pt x="867051" y="345511"/>
                  <a:pt x="896090" y="312535"/>
                  <a:pt x="913480" y="287926"/>
                </a:cubicBezTo>
                <a:cubicBezTo>
                  <a:pt x="930870" y="263317"/>
                  <a:pt x="939566" y="239528"/>
                  <a:pt x="939566" y="216560"/>
                </a:cubicBezTo>
                <a:cubicBezTo>
                  <a:pt x="939566" y="193592"/>
                  <a:pt x="932019" y="174396"/>
                  <a:pt x="916925" y="158975"/>
                </a:cubicBezTo>
                <a:cubicBezTo>
                  <a:pt x="901832" y="143553"/>
                  <a:pt x="882473" y="135842"/>
                  <a:pt x="858848" y="135842"/>
                </a:cubicBezTo>
                <a:cubicBezTo>
                  <a:pt x="815536" y="135842"/>
                  <a:pt x="774521" y="166686"/>
                  <a:pt x="735803" y="228372"/>
                </a:cubicBezTo>
                <a:lnTo>
                  <a:pt x="612758" y="155530"/>
                </a:lnTo>
                <a:cubicBezTo>
                  <a:pt x="644914" y="105656"/>
                  <a:pt x="680187" y="67922"/>
                  <a:pt x="718577" y="42328"/>
                </a:cubicBezTo>
                <a:cubicBezTo>
                  <a:pt x="756967" y="16735"/>
                  <a:pt x="805857" y="3938"/>
                  <a:pt x="865246" y="3938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06" hasCustomPrompt="1"/>
          </p:nvPr>
        </p:nvSpPr>
        <p:spPr>
          <a:xfrm>
            <a:off x="3854427" y="1382732"/>
            <a:ext cx="1225463" cy="816399"/>
          </a:xfrm>
          <a:custGeom>
            <a:avLst/>
            <a:gdLst>
              <a:gd name="connsiteX0" fmla="*/ 284480 w 1068292"/>
              <a:gd name="connsiteY0" fmla="*/ 126982 h 711692"/>
              <a:gd name="connsiteX1" fmla="*/ 183091 w 1068292"/>
              <a:gd name="connsiteY1" fmla="*/ 189982 h 711692"/>
              <a:gd name="connsiteX2" fmla="*/ 150607 w 1068292"/>
              <a:gd name="connsiteY2" fmla="*/ 356338 h 711692"/>
              <a:gd name="connsiteX3" fmla="*/ 183091 w 1068292"/>
              <a:gd name="connsiteY3" fmla="*/ 522695 h 711692"/>
              <a:gd name="connsiteX4" fmla="*/ 284480 w 1068292"/>
              <a:gd name="connsiteY4" fmla="*/ 585694 h 711692"/>
              <a:gd name="connsiteX5" fmla="*/ 385869 w 1068292"/>
              <a:gd name="connsiteY5" fmla="*/ 522695 h 711692"/>
              <a:gd name="connsiteX6" fmla="*/ 418353 w 1068292"/>
              <a:gd name="connsiteY6" fmla="*/ 356338 h 711692"/>
              <a:gd name="connsiteX7" fmla="*/ 385869 w 1068292"/>
              <a:gd name="connsiteY7" fmla="*/ 189982 h 711692"/>
              <a:gd name="connsiteX8" fmla="*/ 284480 w 1068292"/>
              <a:gd name="connsiteY8" fmla="*/ 126982 h 711692"/>
              <a:gd name="connsiteX9" fmla="*/ 614503 w 1068292"/>
              <a:gd name="connsiteY9" fmla="*/ 7875 h 711692"/>
              <a:gd name="connsiteX10" fmla="*/ 1035808 w 1068292"/>
              <a:gd name="connsiteY10" fmla="*/ 7875 h 711692"/>
              <a:gd name="connsiteX11" fmla="*/ 1035808 w 1068292"/>
              <a:gd name="connsiteY11" fmla="*/ 114186 h 711692"/>
              <a:gd name="connsiteX12" fmla="*/ 895045 w 1068292"/>
              <a:gd name="connsiteY12" fmla="*/ 274636 h 711692"/>
              <a:gd name="connsiteX13" fmla="*/ 1023011 w 1068292"/>
              <a:gd name="connsiteY13" fmla="*/ 344034 h 711692"/>
              <a:gd name="connsiteX14" fmla="*/ 1068292 w 1068292"/>
              <a:gd name="connsiteY14" fmla="*/ 472493 h 711692"/>
              <a:gd name="connsiteX15" fmla="*/ 994957 w 1068292"/>
              <a:gd name="connsiteY15" fmla="*/ 642295 h 711692"/>
              <a:gd name="connsiteX16" fmla="*/ 807437 w 1068292"/>
              <a:gd name="connsiteY16" fmla="*/ 703817 h 711692"/>
              <a:gd name="connsiteX17" fmla="*/ 576113 w 1068292"/>
              <a:gd name="connsiteY17" fmla="*/ 623099 h 711692"/>
              <a:gd name="connsiteX18" fmla="*/ 639112 w 1068292"/>
              <a:gd name="connsiteY18" fmla="*/ 501039 h 711692"/>
              <a:gd name="connsiteX19" fmla="*/ 813344 w 1068292"/>
              <a:gd name="connsiteY19" fmla="*/ 569944 h 711692"/>
              <a:gd name="connsiteX20" fmla="*/ 889631 w 1068292"/>
              <a:gd name="connsiteY20" fmla="*/ 547304 h 711692"/>
              <a:gd name="connsiteX21" fmla="*/ 919654 w 1068292"/>
              <a:gd name="connsiteY21" fmla="*/ 481844 h 711692"/>
              <a:gd name="connsiteX22" fmla="*/ 885202 w 1068292"/>
              <a:gd name="connsiteY22" fmla="*/ 413923 h 711692"/>
              <a:gd name="connsiteX23" fmla="*/ 789719 w 1068292"/>
              <a:gd name="connsiteY23" fmla="*/ 388822 h 711692"/>
              <a:gd name="connsiteX24" fmla="*/ 698174 w 1068292"/>
              <a:gd name="connsiteY24" fmla="*/ 407525 h 711692"/>
              <a:gd name="connsiteX25" fmla="*/ 698174 w 1068292"/>
              <a:gd name="connsiteY25" fmla="*/ 294323 h 711692"/>
              <a:gd name="connsiteX26" fmla="*/ 830077 w 1068292"/>
              <a:gd name="connsiteY26" fmla="*/ 138795 h 711692"/>
              <a:gd name="connsiteX27" fmla="*/ 614503 w 1068292"/>
              <a:gd name="connsiteY27" fmla="*/ 138795 h 711692"/>
              <a:gd name="connsiteX28" fmla="*/ 284480 w 1068292"/>
              <a:gd name="connsiteY28" fmla="*/ 0 h 711692"/>
              <a:gd name="connsiteX29" fmla="*/ 498086 w 1068292"/>
              <a:gd name="connsiteY29" fmla="*/ 96959 h 711692"/>
              <a:gd name="connsiteX30" fmla="*/ 568959 w 1068292"/>
              <a:gd name="connsiteY30" fmla="*/ 355846 h 711692"/>
              <a:gd name="connsiteX31" fmla="*/ 498086 w 1068292"/>
              <a:gd name="connsiteY31" fmla="*/ 614733 h 711692"/>
              <a:gd name="connsiteX32" fmla="*/ 284480 w 1068292"/>
              <a:gd name="connsiteY32" fmla="*/ 711692 h 711692"/>
              <a:gd name="connsiteX33" fmla="*/ 70874 w 1068292"/>
              <a:gd name="connsiteY33" fmla="*/ 614733 h 711692"/>
              <a:gd name="connsiteX34" fmla="*/ 0 w 1068292"/>
              <a:gd name="connsiteY34" fmla="*/ 355846 h 711692"/>
              <a:gd name="connsiteX35" fmla="*/ 70874 w 1068292"/>
              <a:gd name="connsiteY35" fmla="*/ 96959 h 711692"/>
              <a:gd name="connsiteX36" fmla="*/ 284480 w 1068292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68292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4503" y="7875"/>
                </a:moveTo>
                <a:lnTo>
                  <a:pt x="1035808" y="7875"/>
                </a:lnTo>
                <a:lnTo>
                  <a:pt x="1035808" y="114186"/>
                </a:lnTo>
                <a:lnTo>
                  <a:pt x="895045" y="274636"/>
                </a:lnTo>
                <a:cubicBezTo>
                  <a:pt x="950169" y="283824"/>
                  <a:pt x="992825" y="306956"/>
                  <a:pt x="1023011" y="344034"/>
                </a:cubicBezTo>
                <a:cubicBezTo>
                  <a:pt x="1053198" y="381111"/>
                  <a:pt x="1068292" y="423931"/>
                  <a:pt x="1068292" y="472493"/>
                </a:cubicBezTo>
                <a:cubicBezTo>
                  <a:pt x="1068292" y="544679"/>
                  <a:pt x="1043847" y="601280"/>
                  <a:pt x="994957" y="642295"/>
                </a:cubicBezTo>
                <a:cubicBezTo>
                  <a:pt x="946068" y="683309"/>
                  <a:pt x="883561" y="703817"/>
                  <a:pt x="807437" y="703817"/>
                </a:cubicBezTo>
                <a:cubicBezTo>
                  <a:pt x="731314" y="703817"/>
                  <a:pt x="654206" y="676911"/>
                  <a:pt x="576113" y="623099"/>
                </a:cubicBezTo>
                <a:lnTo>
                  <a:pt x="639112" y="501039"/>
                </a:lnTo>
                <a:cubicBezTo>
                  <a:pt x="704080" y="546976"/>
                  <a:pt x="762157" y="569944"/>
                  <a:pt x="813344" y="569944"/>
                </a:cubicBezTo>
                <a:cubicBezTo>
                  <a:pt x="844187" y="569944"/>
                  <a:pt x="869616" y="562398"/>
                  <a:pt x="889631" y="547304"/>
                </a:cubicBezTo>
                <a:cubicBezTo>
                  <a:pt x="909647" y="532211"/>
                  <a:pt x="919654" y="510391"/>
                  <a:pt x="919654" y="481844"/>
                </a:cubicBezTo>
                <a:cubicBezTo>
                  <a:pt x="919654" y="453298"/>
                  <a:pt x="908170" y="430657"/>
                  <a:pt x="885202" y="413923"/>
                </a:cubicBezTo>
                <a:cubicBezTo>
                  <a:pt x="862233" y="397189"/>
                  <a:pt x="830406" y="388822"/>
                  <a:pt x="789719" y="388822"/>
                </a:cubicBezTo>
                <a:cubicBezTo>
                  <a:pt x="768063" y="388822"/>
                  <a:pt x="737548" y="395056"/>
                  <a:pt x="698174" y="407525"/>
                </a:cubicBezTo>
                <a:lnTo>
                  <a:pt x="698174" y="294323"/>
                </a:lnTo>
                <a:lnTo>
                  <a:pt x="830077" y="138795"/>
                </a:lnTo>
                <a:lnTo>
                  <a:pt x="614503" y="138795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26" name="Рисунок 25"/>
          <p:cNvSpPr>
            <a:spLocks noGrp="1"/>
          </p:cNvSpPr>
          <p:nvPr>
            <p:ph type="pic" sz="quarter" idx="107" hasCustomPrompt="1"/>
          </p:nvPr>
        </p:nvSpPr>
        <p:spPr>
          <a:xfrm>
            <a:off x="5414811" y="1382732"/>
            <a:ext cx="1311541" cy="816399"/>
          </a:xfrm>
          <a:custGeom>
            <a:avLst/>
            <a:gdLst>
              <a:gd name="connsiteX0" fmla="*/ 284480 w 1143329"/>
              <a:gd name="connsiteY0" fmla="*/ 126982 h 711692"/>
              <a:gd name="connsiteX1" fmla="*/ 183091 w 1143329"/>
              <a:gd name="connsiteY1" fmla="*/ 189982 h 711692"/>
              <a:gd name="connsiteX2" fmla="*/ 150607 w 1143329"/>
              <a:gd name="connsiteY2" fmla="*/ 356338 h 711692"/>
              <a:gd name="connsiteX3" fmla="*/ 183091 w 1143329"/>
              <a:gd name="connsiteY3" fmla="*/ 522695 h 711692"/>
              <a:gd name="connsiteX4" fmla="*/ 284480 w 1143329"/>
              <a:gd name="connsiteY4" fmla="*/ 585694 h 711692"/>
              <a:gd name="connsiteX5" fmla="*/ 385869 w 1143329"/>
              <a:gd name="connsiteY5" fmla="*/ 522695 h 711692"/>
              <a:gd name="connsiteX6" fmla="*/ 418353 w 1143329"/>
              <a:gd name="connsiteY6" fmla="*/ 356338 h 711692"/>
              <a:gd name="connsiteX7" fmla="*/ 385869 w 1143329"/>
              <a:gd name="connsiteY7" fmla="*/ 189982 h 711692"/>
              <a:gd name="connsiteX8" fmla="*/ 284480 w 1143329"/>
              <a:gd name="connsiteY8" fmla="*/ 126982 h 711692"/>
              <a:gd name="connsiteX9" fmla="*/ 886412 w 1143329"/>
              <a:gd name="connsiteY9" fmla="*/ 11812 h 711692"/>
              <a:gd name="connsiteX10" fmla="*/ 1053752 w 1143329"/>
              <a:gd name="connsiteY10" fmla="*/ 11812 h 711692"/>
              <a:gd name="connsiteX11" fmla="*/ 820460 w 1143329"/>
              <a:gd name="connsiteY11" fmla="*/ 402603 h 711692"/>
              <a:gd name="connsiteX12" fmla="*/ 917911 w 1143329"/>
              <a:gd name="connsiteY12" fmla="*/ 402603 h 711692"/>
              <a:gd name="connsiteX13" fmla="*/ 917911 w 1143329"/>
              <a:gd name="connsiteY13" fmla="*/ 282511 h 711692"/>
              <a:gd name="connsiteX14" fmla="*/ 1065565 w 1143329"/>
              <a:gd name="connsiteY14" fmla="*/ 282511 h 711692"/>
              <a:gd name="connsiteX15" fmla="*/ 1065565 w 1143329"/>
              <a:gd name="connsiteY15" fmla="*/ 402603 h 711692"/>
              <a:gd name="connsiteX16" fmla="*/ 1143329 w 1143329"/>
              <a:gd name="connsiteY16" fmla="*/ 402603 h 711692"/>
              <a:gd name="connsiteX17" fmla="*/ 1143329 w 1143329"/>
              <a:gd name="connsiteY17" fmla="*/ 535492 h 711692"/>
              <a:gd name="connsiteX18" fmla="*/ 1065565 w 1143329"/>
              <a:gd name="connsiteY18" fmla="*/ 535492 h 711692"/>
              <a:gd name="connsiteX19" fmla="*/ 1065565 w 1143329"/>
              <a:gd name="connsiteY19" fmla="*/ 699880 h 711692"/>
              <a:gd name="connsiteX20" fmla="*/ 917911 w 1143329"/>
              <a:gd name="connsiteY20" fmla="*/ 699880 h 711692"/>
              <a:gd name="connsiteX21" fmla="*/ 917911 w 1143329"/>
              <a:gd name="connsiteY21" fmla="*/ 535492 h 711692"/>
              <a:gd name="connsiteX22" fmla="*/ 641306 w 1143329"/>
              <a:gd name="connsiteY22" fmla="*/ 535492 h 711692"/>
              <a:gd name="connsiteX23" fmla="*/ 641306 w 1143329"/>
              <a:gd name="connsiteY23" fmla="*/ 418353 h 711692"/>
              <a:gd name="connsiteX24" fmla="*/ 284480 w 1143329"/>
              <a:gd name="connsiteY24" fmla="*/ 0 h 711692"/>
              <a:gd name="connsiteX25" fmla="*/ 498086 w 1143329"/>
              <a:gd name="connsiteY25" fmla="*/ 96959 h 711692"/>
              <a:gd name="connsiteX26" fmla="*/ 568959 w 1143329"/>
              <a:gd name="connsiteY26" fmla="*/ 355846 h 711692"/>
              <a:gd name="connsiteX27" fmla="*/ 498086 w 1143329"/>
              <a:gd name="connsiteY27" fmla="*/ 614733 h 711692"/>
              <a:gd name="connsiteX28" fmla="*/ 284480 w 1143329"/>
              <a:gd name="connsiteY28" fmla="*/ 711692 h 711692"/>
              <a:gd name="connsiteX29" fmla="*/ 70874 w 1143329"/>
              <a:gd name="connsiteY29" fmla="*/ 614733 h 711692"/>
              <a:gd name="connsiteX30" fmla="*/ 0 w 1143329"/>
              <a:gd name="connsiteY30" fmla="*/ 355846 h 711692"/>
              <a:gd name="connsiteX31" fmla="*/ 70874 w 1143329"/>
              <a:gd name="connsiteY31" fmla="*/ 96959 h 711692"/>
              <a:gd name="connsiteX32" fmla="*/ 284480 w 1143329"/>
              <a:gd name="connsiteY32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43329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86412" y="11812"/>
                </a:moveTo>
                <a:lnTo>
                  <a:pt x="1053752" y="11812"/>
                </a:lnTo>
                <a:lnTo>
                  <a:pt x="820460" y="402603"/>
                </a:lnTo>
                <a:lnTo>
                  <a:pt x="917911" y="402603"/>
                </a:lnTo>
                <a:lnTo>
                  <a:pt x="917911" y="282511"/>
                </a:lnTo>
                <a:lnTo>
                  <a:pt x="1065565" y="282511"/>
                </a:lnTo>
                <a:lnTo>
                  <a:pt x="1065565" y="402603"/>
                </a:lnTo>
                <a:lnTo>
                  <a:pt x="1143329" y="402603"/>
                </a:lnTo>
                <a:lnTo>
                  <a:pt x="1143329" y="535492"/>
                </a:lnTo>
                <a:lnTo>
                  <a:pt x="1065565" y="535492"/>
                </a:lnTo>
                <a:lnTo>
                  <a:pt x="1065565" y="699880"/>
                </a:lnTo>
                <a:lnTo>
                  <a:pt x="917911" y="699880"/>
                </a:lnTo>
                <a:lnTo>
                  <a:pt x="917911" y="535492"/>
                </a:lnTo>
                <a:lnTo>
                  <a:pt x="641306" y="535492"/>
                </a:lnTo>
                <a:lnTo>
                  <a:pt x="641306" y="41835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27" name="Рисунок 26"/>
          <p:cNvSpPr>
            <a:spLocks noGrp="1"/>
          </p:cNvSpPr>
          <p:nvPr>
            <p:ph type="pic" sz="quarter" idx="108" hasCustomPrompt="1"/>
          </p:nvPr>
        </p:nvSpPr>
        <p:spPr>
          <a:xfrm>
            <a:off x="7128987" y="1382732"/>
            <a:ext cx="1238986" cy="816399"/>
          </a:xfrm>
          <a:custGeom>
            <a:avLst/>
            <a:gdLst>
              <a:gd name="connsiteX0" fmla="*/ 284480 w 1080080"/>
              <a:gd name="connsiteY0" fmla="*/ 126982 h 711692"/>
              <a:gd name="connsiteX1" fmla="*/ 183091 w 1080080"/>
              <a:gd name="connsiteY1" fmla="*/ 189982 h 711692"/>
              <a:gd name="connsiteX2" fmla="*/ 150607 w 1080080"/>
              <a:gd name="connsiteY2" fmla="*/ 356338 h 711692"/>
              <a:gd name="connsiteX3" fmla="*/ 183091 w 1080080"/>
              <a:gd name="connsiteY3" fmla="*/ 522695 h 711692"/>
              <a:gd name="connsiteX4" fmla="*/ 284480 w 1080080"/>
              <a:gd name="connsiteY4" fmla="*/ 585694 h 711692"/>
              <a:gd name="connsiteX5" fmla="*/ 385869 w 1080080"/>
              <a:gd name="connsiteY5" fmla="*/ 522695 h 711692"/>
              <a:gd name="connsiteX6" fmla="*/ 418352 w 1080080"/>
              <a:gd name="connsiteY6" fmla="*/ 356338 h 711692"/>
              <a:gd name="connsiteX7" fmla="*/ 385869 w 1080080"/>
              <a:gd name="connsiteY7" fmla="*/ 189982 h 711692"/>
              <a:gd name="connsiteX8" fmla="*/ 284480 w 1080080"/>
              <a:gd name="connsiteY8" fmla="*/ 126982 h 711692"/>
              <a:gd name="connsiteX9" fmla="*/ 623337 w 1080080"/>
              <a:gd name="connsiteY9" fmla="*/ 7876 h 711692"/>
              <a:gd name="connsiteX10" fmla="*/ 1038737 w 1080080"/>
              <a:gd name="connsiteY10" fmla="*/ 7876 h 711692"/>
              <a:gd name="connsiteX11" fmla="*/ 1038737 w 1080080"/>
              <a:gd name="connsiteY11" fmla="*/ 140764 h 711692"/>
              <a:gd name="connsiteX12" fmla="*/ 767054 w 1080080"/>
              <a:gd name="connsiteY12" fmla="*/ 140764 h 711692"/>
              <a:gd name="connsiteX13" fmla="*/ 767054 w 1080080"/>
              <a:gd name="connsiteY13" fmla="*/ 255934 h 711692"/>
              <a:gd name="connsiteX14" fmla="*/ 836943 w 1080080"/>
              <a:gd name="connsiteY14" fmla="*/ 247075 h 711692"/>
              <a:gd name="connsiteX15" fmla="*/ 1008222 w 1080080"/>
              <a:gd name="connsiteY15" fmla="*/ 307121 h 711692"/>
              <a:gd name="connsiteX16" fmla="*/ 1080080 w 1080080"/>
              <a:gd name="connsiteY16" fmla="*/ 469048 h 711692"/>
              <a:gd name="connsiteX17" fmla="*/ 1005761 w 1080080"/>
              <a:gd name="connsiteY17" fmla="*/ 637373 h 711692"/>
              <a:gd name="connsiteX18" fmla="*/ 822177 w 1080080"/>
              <a:gd name="connsiteY18" fmla="*/ 703817 h 711692"/>
              <a:gd name="connsiteX19" fmla="*/ 588884 w 1080080"/>
              <a:gd name="connsiteY19" fmla="*/ 600459 h 711692"/>
              <a:gd name="connsiteX20" fmla="*/ 669601 w 1080080"/>
              <a:gd name="connsiteY20" fmla="*/ 488243 h 711692"/>
              <a:gd name="connsiteX21" fmla="*/ 693226 w 1080080"/>
              <a:gd name="connsiteY21" fmla="*/ 509898 h 711692"/>
              <a:gd name="connsiteX22" fmla="*/ 747366 w 1080080"/>
              <a:gd name="connsiteY22" fmla="*/ 543859 h 711692"/>
              <a:gd name="connsiteX23" fmla="*/ 826115 w 1080080"/>
              <a:gd name="connsiteY23" fmla="*/ 565022 h 711692"/>
              <a:gd name="connsiteX24" fmla="*/ 896005 w 1080080"/>
              <a:gd name="connsiteY24" fmla="*/ 541398 h 711692"/>
              <a:gd name="connsiteX25" fmla="*/ 926520 w 1080080"/>
              <a:gd name="connsiteY25" fmla="*/ 471509 h 711692"/>
              <a:gd name="connsiteX26" fmla="*/ 893543 w 1080080"/>
              <a:gd name="connsiteY26" fmla="*/ 400143 h 711692"/>
              <a:gd name="connsiteX27" fmla="*/ 808396 w 1080080"/>
              <a:gd name="connsiteY27" fmla="*/ 375042 h 711692"/>
              <a:gd name="connsiteX28" fmla="*/ 687320 w 1080080"/>
              <a:gd name="connsiteY28" fmla="*/ 412447 h 711692"/>
              <a:gd name="connsiteX29" fmla="*/ 623337 w 1080080"/>
              <a:gd name="connsiteY29" fmla="*/ 343542 h 711692"/>
              <a:gd name="connsiteX30" fmla="*/ 284480 w 1080080"/>
              <a:gd name="connsiteY30" fmla="*/ 0 h 711692"/>
              <a:gd name="connsiteX31" fmla="*/ 498085 w 1080080"/>
              <a:gd name="connsiteY31" fmla="*/ 96959 h 711692"/>
              <a:gd name="connsiteX32" fmla="*/ 568959 w 1080080"/>
              <a:gd name="connsiteY32" fmla="*/ 355846 h 711692"/>
              <a:gd name="connsiteX33" fmla="*/ 498085 w 1080080"/>
              <a:gd name="connsiteY33" fmla="*/ 614733 h 711692"/>
              <a:gd name="connsiteX34" fmla="*/ 284480 w 1080080"/>
              <a:gd name="connsiteY34" fmla="*/ 711692 h 711692"/>
              <a:gd name="connsiteX35" fmla="*/ 70874 w 1080080"/>
              <a:gd name="connsiteY35" fmla="*/ 614733 h 711692"/>
              <a:gd name="connsiteX36" fmla="*/ 0 w 1080080"/>
              <a:gd name="connsiteY36" fmla="*/ 355846 h 711692"/>
              <a:gd name="connsiteX37" fmla="*/ 70874 w 1080080"/>
              <a:gd name="connsiteY37" fmla="*/ 96959 h 711692"/>
              <a:gd name="connsiteX38" fmla="*/ 284480 w 1080080"/>
              <a:gd name="connsiteY38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80080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6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8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6" y="126982"/>
                  <a:pt x="284480" y="126982"/>
                </a:cubicBezTo>
                <a:close/>
                <a:moveTo>
                  <a:pt x="623337" y="7876"/>
                </a:moveTo>
                <a:lnTo>
                  <a:pt x="1038737" y="7876"/>
                </a:lnTo>
                <a:lnTo>
                  <a:pt x="1038737" y="140764"/>
                </a:lnTo>
                <a:lnTo>
                  <a:pt x="767054" y="140764"/>
                </a:lnTo>
                <a:lnTo>
                  <a:pt x="767054" y="255934"/>
                </a:lnTo>
                <a:cubicBezTo>
                  <a:pt x="787397" y="250028"/>
                  <a:pt x="810694" y="247075"/>
                  <a:pt x="836943" y="247075"/>
                </a:cubicBezTo>
                <a:cubicBezTo>
                  <a:pt x="903223" y="247075"/>
                  <a:pt x="960316" y="267090"/>
                  <a:pt x="1008222" y="307121"/>
                </a:cubicBezTo>
                <a:cubicBezTo>
                  <a:pt x="1056127" y="347151"/>
                  <a:pt x="1080080" y="401127"/>
                  <a:pt x="1080080" y="469048"/>
                </a:cubicBezTo>
                <a:cubicBezTo>
                  <a:pt x="1080080" y="536969"/>
                  <a:pt x="1055307" y="593077"/>
                  <a:pt x="1005761" y="637373"/>
                </a:cubicBezTo>
                <a:cubicBezTo>
                  <a:pt x="956215" y="681669"/>
                  <a:pt x="895020" y="703817"/>
                  <a:pt x="822177" y="703817"/>
                </a:cubicBezTo>
                <a:cubicBezTo>
                  <a:pt x="728991" y="703817"/>
                  <a:pt x="651227" y="669364"/>
                  <a:pt x="588884" y="600459"/>
                </a:cubicBezTo>
                <a:lnTo>
                  <a:pt x="669601" y="488243"/>
                </a:lnTo>
                <a:cubicBezTo>
                  <a:pt x="675508" y="494149"/>
                  <a:pt x="683382" y="501368"/>
                  <a:pt x="693226" y="509898"/>
                </a:cubicBezTo>
                <a:cubicBezTo>
                  <a:pt x="703070" y="518429"/>
                  <a:pt x="721116" y="529750"/>
                  <a:pt x="747366" y="543859"/>
                </a:cubicBezTo>
                <a:cubicBezTo>
                  <a:pt x="773616" y="557968"/>
                  <a:pt x="799865" y="565022"/>
                  <a:pt x="826115" y="565022"/>
                </a:cubicBezTo>
                <a:cubicBezTo>
                  <a:pt x="852364" y="565022"/>
                  <a:pt x="875661" y="557148"/>
                  <a:pt x="896005" y="541398"/>
                </a:cubicBezTo>
                <a:cubicBezTo>
                  <a:pt x="916348" y="525648"/>
                  <a:pt x="926520" y="502352"/>
                  <a:pt x="926520" y="471509"/>
                </a:cubicBezTo>
                <a:cubicBezTo>
                  <a:pt x="926520" y="440665"/>
                  <a:pt x="915527" y="416877"/>
                  <a:pt x="893543" y="400143"/>
                </a:cubicBezTo>
                <a:cubicBezTo>
                  <a:pt x="871559" y="383409"/>
                  <a:pt x="843177" y="375042"/>
                  <a:pt x="808396" y="375042"/>
                </a:cubicBezTo>
                <a:cubicBezTo>
                  <a:pt x="773616" y="375042"/>
                  <a:pt x="733257" y="387510"/>
                  <a:pt x="687320" y="412447"/>
                </a:cubicBezTo>
                <a:lnTo>
                  <a:pt x="623337" y="343542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28" name="Рисунок 27"/>
          <p:cNvSpPr>
            <a:spLocks noGrp="1"/>
          </p:cNvSpPr>
          <p:nvPr>
            <p:ph type="pic" sz="quarter" idx="109" hasCustomPrompt="1"/>
          </p:nvPr>
        </p:nvSpPr>
        <p:spPr>
          <a:xfrm>
            <a:off x="698434" y="3020975"/>
            <a:ext cx="1321526" cy="816399"/>
          </a:xfrm>
          <a:custGeom>
            <a:avLst/>
            <a:gdLst>
              <a:gd name="connsiteX0" fmla="*/ 912342 w 1152034"/>
              <a:gd name="connsiteY0" fmla="*/ 379963 h 711692"/>
              <a:gd name="connsiteX1" fmla="*/ 835561 w 1152034"/>
              <a:gd name="connsiteY1" fmla="*/ 407033 h 711692"/>
              <a:gd name="connsiteX2" fmla="*/ 804554 w 1152034"/>
              <a:gd name="connsiteY2" fmla="*/ 477414 h 711692"/>
              <a:gd name="connsiteX3" fmla="*/ 834085 w 1152034"/>
              <a:gd name="connsiteY3" fmla="*/ 551734 h 711692"/>
              <a:gd name="connsiteX4" fmla="*/ 907912 w 1152034"/>
              <a:gd name="connsiteY4" fmla="*/ 582741 h 711692"/>
              <a:gd name="connsiteX5" fmla="*/ 981739 w 1152034"/>
              <a:gd name="connsiteY5" fmla="*/ 555179 h 711692"/>
              <a:gd name="connsiteX6" fmla="*/ 1011270 w 1152034"/>
              <a:gd name="connsiteY6" fmla="*/ 483813 h 711692"/>
              <a:gd name="connsiteX7" fmla="*/ 984692 w 1152034"/>
              <a:gd name="connsiteY7" fmla="*/ 409986 h 711692"/>
              <a:gd name="connsiteX8" fmla="*/ 912342 w 1152034"/>
              <a:gd name="connsiteY8" fmla="*/ 379963 h 711692"/>
              <a:gd name="connsiteX9" fmla="*/ 284480 w 1152034"/>
              <a:gd name="connsiteY9" fmla="*/ 126982 h 711692"/>
              <a:gd name="connsiteX10" fmla="*/ 183091 w 1152034"/>
              <a:gd name="connsiteY10" fmla="*/ 189982 h 711692"/>
              <a:gd name="connsiteX11" fmla="*/ 150607 w 1152034"/>
              <a:gd name="connsiteY11" fmla="*/ 356339 h 711692"/>
              <a:gd name="connsiteX12" fmla="*/ 183091 w 1152034"/>
              <a:gd name="connsiteY12" fmla="*/ 522695 h 711692"/>
              <a:gd name="connsiteX13" fmla="*/ 284480 w 1152034"/>
              <a:gd name="connsiteY13" fmla="*/ 585694 h 711692"/>
              <a:gd name="connsiteX14" fmla="*/ 385869 w 1152034"/>
              <a:gd name="connsiteY14" fmla="*/ 522695 h 711692"/>
              <a:gd name="connsiteX15" fmla="*/ 418352 w 1152034"/>
              <a:gd name="connsiteY15" fmla="*/ 356339 h 711692"/>
              <a:gd name="connsiteX16" fmla="*/ 385869 w 1152034"/>
              <a:gd name="connsiteY16" fmla="*/ 189982 h 711692"/>
              <a:gd name="connsiteX17" fmla="*/ 284480 w 1152034"/>
              <a:gd name="connsiteY17" fmla="*/ 126982 h 711692"/>
              <a:gd name="connsiteX18" fmla="*/ 920709 w 1152034"/>
              <a:gd name="connsiteY18" fmla="*/ 0 h 711692"/>
              <a:gd name="connsiteX19" fmla="*/ 1012747 w 1152034"/>
              <a:gd name="connsiteY19" fmla="*/ 14274 h 711692"/>
              <a:gd name="connsiteX20" fmla="*/ 1080175 w 1152034"/>
              <a:gd name="connsiteY20" fmla="*/ 43312 h 711692"/>
              <a:gd name="connsiteX21" fmla="*/ 1132347 w 1152034"/>
              <a:gd name="connsiteY21" fmla="*/ 80718 h 711692"/>
              <a:gd name="connsiteX22" fmla="*/ 1059504 w 1152034"/>
              <a:gd name="connsiteY22" fmla="*/ 188997 h 711692"/>
              <a:gd name="connsiteX23" fmla="*/ 1042277 w 1152034"/>
              <a:gd name="connsiteY23" fmla="*/ 173248 h 711692"/>
              <a:gd name="connsiteX24" fmla="*/ 997489 w 1152034"/>
              <a:gd name="connsiteY24" fmla="*/ 147654 h 711692"/>
              <a:gd name="connsiteX25" fmla="*/ 932521 w 1152034"/>
              <a:gd name="connsiteY25" fmla="*/ 131904 h 711692"/>
              <a:gd name="connsiteX26" fmla="*/ 833593 w 1152034"/>
              <a:gd name="connsiteY26" fmla="*/ 174724 h 711692"/>
              <a:gd name="connsiteX27" fmla="*/ 790773 w 1152034"/>
              <a:gd name="connsiteY27" fmla="*/ 291371 h 711692"/>
              <a:gd name="connsiteX28" fmla="*/ 926615 w 1152034"/>
              <a:gd name="connsiteY28" fmla="*/ 250027 h 711692"/>
              <a:gd name="connsiteX29" fmla="*/ 1087558 w 1152034"/>
              <a:gd name="connsiteY29" fmla="*/ 313027 h 711692"/>
              <a:gd name="connsiteX30" fmla="*/ 1152034 w 1152034"/>
              <a:gd name="connsiteY30" fmla="*/ 480860 h 711692"/>
              <a:gd name="connsiteX31" fmla="*/ 1082636 w 1152034"/>
              <a:gd name="connsiteY31" fmla="*/ 648693 h 711692"/>
              <a:gd name="connsiteX32" fmla="*/ 907912 w 1152034"/>
              <a:gd name="connsiteY32" fmla="*/ 711692 h 711692"/>
              <a:gd name="connsiteX33" fmla="*/ 781422 w 1152034"/>
              <a:gd name="connsiteY33" fmla="*/ 683638 h 711692"/>
              <a:gd name="connsiteX34" fmla="*/ 698243 w 1152034"/>
              <a:gd name="connsiteY34" fmla="*/ 605382 h 711692"/>
              <a:gd name="connsiteX35" fmla="*/ 639181 w 1152034"/>
              <a:gd name="connsiteY35" fmla="*/ 361260 h 711692"/>
              <a:gd name="connsiteX36" fmla="*/ 662314 w 1152034"/>
              <a:gd name="connsiteY36" fmla="*/ 195396 h 711692"/>
              <a:gd name="connsiteX37" fmla="*/ 725805 w 1152034"/>
              <a:gd name="connsiteY37" fmla="*/ 82686 h 711692"/>
              <a:gd name="connsiteX38" fmla="*/ 920709 w 1152034"/>
              <a:gd name="connsiteY38" fmla="*/ 0 h 711692"/>
              <a:gd name="connsiteX39" fmla="*/ 284480 w 1152034"/>
              <a:gd name="connsiteY39" fmla="*/ 0 h 711692"/>
              <a:gd name="connsiteX40" fmla="*/ 498085 w 1152034"/>
              <a:gd name="connsiteY40" fmla="*/ 96959 h 711692"/>
              <a:gd name="connsiteX41" fmla="*/ 568959 w 1152034"/>
              <a:gd name="connsiteY41" fmla="*/ 355846 h 711692"/>
              <a:gd name="connsiteX42" fmla="*/ 498085 w 1152034"/>
              <a:gd name="connsiteY42" fmla="*/ 614733 h 711692"/>
              <a:gd name="connsiteX43" fmla="*/ 284480 w 1152034"/>
              <a:gd name="connsiteY43" fmla="*/ 711692 h 711692"/>
              <a:gd name="connsiteX44" fmla="*/ 70874 w 1152034"/>
              <a:gd name="connsiteY44" fmla="*/ 614733 h 711692"/>
              <a:gd name="connsiteX45" fmla="*/ 0 w 1152034"/>
              <a:gd name="connsiteY45" fmla="*/ 355846 h 711692"/>
              <a:gd name="connsiteX46" fmla="*/ 70874 w 1152034"/>
              <a:gd name="connsiteY46" fmla="*/ 96959 h 711692"/>
              <a:gd name="connsiteX47" fmla="*/ 284480 w 1152034"/>
              <a:gd name="connsiteY47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52034" h="711692">
                <a:moveTo>
                  <a:pt x="912342" y="379963"/>
                </a:moveTo>
                <a:cubicBezTo>
                  <a:pt x="881827" y="379963"/>
                  <a:pt x="856233" y="388986"/>
                  <a:pt x="835561" y="407033"/>
                </a:cubicBezTo>
                <a:cubicBezTo>
                  <a:pt x="814890" y="425079"/>
                  <a:pt x="804554" y="448540"/>
                  <a:pt x="804554" y="477414"/>
                </a:cubicBezTo>
                <a:cubicBezTo>
                  <a:pt x="804554" y="506289"/>
                  <a:pt x="814397" y="531062"/>
                  <a:pt x="834085" y="551734"/>
                </a:cubicBezTo>
                <a:cubicBezTo>
                  <a:pt x="853772" y="572405"/>
                  <a:pt x="878381" y="582741"/>
                  <a:pt x="907912" y="582741"/>
                </a:cubicBezTo>
                <a:cubicBezTo>
                  <a:pt x="937443" y="582741"/>
                  <a:pt x="962052" y="573553"/>
                  <a:pt x="981739" y="555179"/>
                </a:cubicBezTo>
                <a:cubicBezTo>
                  <a:pt x="1001426" y="536804"/>
                  <a:pt x="1011270" y="513015"/>
                  <a:pt x="1011270" y="483813"/>
                </a:cubicBezTo>
                <a:cubicBezTo>
                  <a:pt x="1011270" y="454610"/>
                  <a:pt x="1002411" y="430001"/>
                  <a:pt x="984692" y="409986"/>
                </a:cubicBezTo>
                <a:cubicBezTo>
                  <a:pt x="966974" y="389970"/>
                  <a:pt x="942857" y="379963"/>
                  <a:pt x="912342" y="379963"/>
                </a:cubicBezTo>
                <a:close/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9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920709" y="0"/>
                </a:moveTo>
                <a:cubicBezTo>
                  <a:pt x="952865" y="0"/>
                  <a:pt x="983544" y="4758"/>
                  <a:pt x="1012747" y="14274"/>
                </a:cubicBezTo>
                <a:cubicBezTo>
                  <a:pt x="1041949" y="23789"/>
                  <a:pt x="1064426" y="33469"/>
                  <a:pt x="1080175" y="43312"/>
                </a:cubicBezTo>
                <a:cubicBezTo>
                  <a:pt x="1095925" y="53155"/>
                  <a:pt x="1113316" y="65624"/>
                  <a:pt x="1132347" y="80718"/>
                </a:cubicBezTo>
                <a:lnTo>
                  <a:pt x="1059504" y="188997"/>
                </a:lnTo>
                <a:cubicBezTo>
                  <a:pt x="1055566" y="185060"/>
                  <a:pt x="1049824" y="179810"/>
                  <a:pt x="1042277" y="173248"/>
                </a:cubicBezTo>
                <a:cubicBezTo>
                  <a:pt x="1034731" y="166685"/>
                  <a:pt x="1019801" y="158154"/>
                  <a:pt x="997489" y="147654"/>
                </a:cubicBezTo>
                <a:cubicBezTo>
                  <a:pt x="975177" y="137155"/>
                  <a:pt x="953521" y="131904"/>
                  <a:pt x="932521" y="131904"/>
                </a:cubicBezTo>
                <a:cubicBezTo>
                  <a:pt x="889866" y="131904"/>
                  <a:pt x="856889" y="146178"/>
                  <a:pt x="833593" y="174724"/>
                </a:cubicBezTo>
                <a:cubicBezTo>
                  <a:pt x="810296" y="203271"/>
                  <a:pt x="796023" y="242153"/>
                  <a:pt x="790773" y="291371"/>
                </a:cubicBezTo>
                <a:cubicBezTo>
                  <a:pt x="833429" y="263809"/>
                  <a:pt x="878709" y="250027"/>
                  <a:pt x="926615" y="250027"/>
                </a:cubicBezTo>
                <a:cubicBezTo>
                  <a:pt x="990927" y="250027"/>
                  <a:pt x="1044574" y="271027"/>
                  <a:pt x="1087558" y="313027"/>
                </a:cubicBezTo>
                <a:cubicBezTo>
                  <a:pt x="1130542" y="355026"/>
                  <a:pt x="1152034" y="410970"/>
                  <a:pt x="1152034" y="480860"/>
                </a:cubicBezTo>
                <a:cubicBezTo>
                  <a:pt x="1152034" y="550749"/>
                  <a:pt x="1128901" y="606694"/>
                  <a:pt x="1082636" y="648693"/>
                </a:cubicBezTo>
                <a:cubicBezTo>
                  <a:pt x="1036371" y="690692"/>
                  <a:pt x="978130" y="711692"/>
                  <a:pt x="907912" y="711692"/>
                </a:cubicBezTo>
                <a:cubicBezTo>
                  <a:pt x="859350" y="711692"/>
                  <a:pt x="817187" y="702341"/>
                  <a:pt x="781422" y="683638"/>
                </a:cubicBezTo>
                <a:cubicBezTo>
                  <a:pt x="745657" y="664935"/>
                  <a:pt x="717930" y="638849"/>
                  <a:pt x="698243" y="605382"/>
                </a:cubicBezTo>
                <a:cubicBezTo>
                  <a:pt x="658869" y="540414"/>
                  <a:pt x="639181" y="459040"/>
                  <a:pt x="639181" y="361260"/>
                </a:cubicBezTo>
                <a:cubicBezTo>
                  <a:pt x="639181" y="298261"/>
                  <a:pt x="646892" y="242973"/>
                  <a:pt x="662314" y="195396"/>
                </a:cubicBezTo>
                <a:cubicBezTo>
                  <a:pt x="677735" y="147818"/>
                  <a:pt x="698899" y="110248"/>
                  <a:pt x="725805" y="82686"/>
                </a:cubicBezTo>
                <a:cubicBezTo>
                  <a:pt x="778304" y="27563"/>
                  <a:pt x="843272" y="0"/>
                  <a:pt x="920709" y="0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29" name="Рисунок 28"/>
          <p:cNvSpPr>
            <a:spLocks noGrp="1"/>
          </p:cNvSpPr>
          <p:nvPr>
            <p:ph type="pic" sz="quarter" idx="110" hasCustomPrompt="1"/>
          </p:nvPr>
        </p:nvSpPr>
        <p:spPr>
          <a:xfrm>
            <a:off x="2248792" y="3020975"/>
            <a:ext cx="1306447" cy="816399"/>
          </a:xfrm>
          <a:custGeom>
            <a:avLst/>
            <a:gdLst>
              <a:gd name="connsiteX0" fmla="*/ 284480 w 1138889"/>
              <a:gd name="connsiteY0" fmla="*/ 126982 h 711692"/>
              <a:gd name="connsiteX1" fmla="*/ 183091 w 1138889"/>
              <a:gd name="connsiteY1" fmla="*/ 189982 h 711692"/>
              <a:gd name="connsiteX2" fmla="*/ 150607 w 1138889"/>
              <a:gd name="connsiteY2" fmla="*/ 356339 h 711692"/>
              <a:gd name="connsiteX3" fmla="*/ 183091 w 1138889"/>
              <a:gd name="connsiteY3" fmla="*/ 522695 h 711692"/>
              <a:gd name="connsiteX4" fmla="*/ 284480 w 1138889"/>
              <a:gd name="connsiteY4" fmla="*/ 585694 h 711692"/>
              <a:gd name="connsiteX5" fmla="*/ 385869 w 1138889"/>
              <a:gd name="connsiteY5" fmla="*/ 522695 h 711692"/>
              <a:gd name="connsiteX6" fmla="*/ 418353 w 1138889"/>
              <a:gd name="connsiteY6" fmla="*/ 356339 h 711692"/>
              <a:gd name="connsiteX7" fmla="*/ 385869 w 1138889"/>
              <a:gd name="connsiteY7" fmla="*/ 189982 h 711692"/>
              <a:gd name="connsiteX8" fmla="*/ 284480 w 1138889"/>
              <a:gd name="connsiteY8" fmla="*/ 126982 h 711692"/>
              <a:gd name="connsiteX9" fmla="*/ 641787 w 1138889"/>
              <a:gd name="connsiteY9" fmla="*/ 11812 h 711692"/>
              <a:gd name="connsiteX10" fmla="*/ 1138889 w 1138889"/>
              <a:gd name="connsiteY10" fmla="*/ 11812 h 711692"/>
              <a:gd name="connsiteX11" fmla="*/ 1138889 w 1138889"/>
              <a:gd name="connsiteY11" fmla="*/ 127966 h 711692"/>
              <a:gd name="connsiteX12" fmla="*/ 860315 w 1138889"/>
              <a:gd name="connsiteY12" fmla="*/ 699880 h 711692"/>
              <a:gd name="connsiteX13" fmla="*/ 692974 w 1138889"/>
              <a:gd name="connsiteY13" fmla="*/ 699880 h 711692"/>
              <a:gd name="connsiteX14" fmla="*/ 958751 w 1138889"/>
              <a:gd name="connsiteY14" fmla="*/ 143716 h 711692"/>
              <a:gd name="connsiteX15" fmla="*/ 785504 w 1138889"/>
              <a:gd name="connsiteY15" fmla="*/ 143716 h 711692"/>
              <a:gd name="connsiteX16" fmla="*/ 785504 w 1138889"/>
              <a:gd name="connsiteY16" fmla="*/ 232309 h 711692"/>
              <a:gd name="connsiteX17" fmla="*/ 641787 w 1138889"/>
              <a:gd name="connsiteY17" fmla="*/ 232309 h 711692"/>
              <a:gd name="connsiteX18" fmla="*/ 284480 w 1138889"/>
              <a:gd name="connsiteY18" fmla="*/ 0 h 711692"/>
              <a:gd name="connsiteX19" fmla="*/ 498085 w 1138889"/>
              <a:gd name="connsiteY19" fmla="*/ 96959 h 711692"/>
              <a:gd name="connsiteX20" fmla="*/ 568959 w 1138889"/>
              <a:gd name="connsiteY20" fmla="*/ 355846 h 711692"/>
              <a:gd name="connsiteX21" fmla="*/ 498085 w 1138889"/>
              <a:gd name="connsiteY21" fmla="*/ 614733 h 711692"/>
              <a:gd name="connsiteX22" fmla="*/ 284480 w 1138889"/>
              <a:gd name="connsiteY22" fmla="*/ 711692 h 711692"/>
              <a:gd name="connsiteX23" fmla="*/ 70874 w 1138889"/>
              <a:gd name="connsiteY23" fmla="*/ 614733 h 711692"/>
              <a:gd name="connsiteX24" fmla="*/ 0 w 1138889"/>
              <a:gd name="connsiteY24" fmla="*/ 355846 h 711692"/>
              <a:gd name="connsiteX25" fmla="*/ 70874 w 1138889"/>
              <a:gd name="connsiteY25" fmla="*/ 96959 h 711692"/>
              <a:gd name="connsiteX26" fmla="*/ 284480 w 1138889"/>
              <a:gd name="connsiteY2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38889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9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41787" y="11812"/>
                </a:moveTo>
                <a:lnTo>
                  <a:pt x="1138889" y="11812"/>
                </a:lnTo>
                <a:lnTo>
                  <a:pt x="1138889" y="127966"/>
                </a:lnTo>
                <a:lnTo>
                  <a:pt x="860315" y="699880"/>
                </a:lnTo>
                <a:lnTo>
                  <a:pt x="692974" y="699880"/>
                </a:lnTo>
                <a:lnTo>
                  <a:pt x="958751" y="143716"/>
                </a:lnTo>
                <a:lnTo>
                  <a:pt x="785504" y="143716"/>
                </a:lnTo>
                <a:lnTo>
                  <a:pt x="785504" y="232309"/>
                </a:lnTo>
                <a:lnTo>
                  <a:pt x="641787" y="232309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30" name="Рисунок 29"/>
          <p:cNvSpPr>
            <a:spLocks noGrp="1"/>
          </p:cNvSpPr>
          <p:nvPr>
            <p:ph type="pic" sz="quarter" idx="111" hasCustomPrompt="1"/>
          </p:nvPr>
        </p:nvSpPr>
        <p:spPr>
          <a:xfrm>
            <a:off x="3795450" y="3020975"/>
            <a:ext cx="1343416" cy="816399"/>
          </a:xfrm>
          <a:custGeom>
            <a:avLst/>
            <a:gdLst>
              <a:gd name="connsiteX0" fmla="*/ 908293 w 1171116"/>
              <a:gd name="connsiteY0" fmla="*/ 401619 h 711692"/>
              <a:gd name="connsiteX1" fmla="*/ 832497 w 1171116"/>
              <a:gd name="connsiteY1" fmla="*/ 425243 h 711692"/>
              <a:gd name="connsiteX2" fmla="*/ 799029 w 1171116"/>
              <a:gd name="connsiteY2" fmla="*/ 493164 h 711692"/>
              <a:gd name="connsiteX3" fmla="*/ 833482 w 1171116"/>
              <a:gd name="connsiteY3" fmla="*/ 560593 h 711692"/>
              <a:gd name="connsiteX4" fmla="*/ 908293 w 1171116"/>
              <a:gd name="connsiteY4" fmla="*/ 583726 h 711692"/>
              <a:gd name="connsiteX5" fmla="*/ 983104 w 1171116"/>
              <a:gd name="connsiteY5" fmla="*/ 560593 h 711692"/>
              <a:gd name="connsiteX6" fmla="*/ 1017556 w 1171116"/>
              <a:gd name="connsiteY6" fmla="*/ 493164 h 711692"/>
              <a:gd name="connsiteX7" fmla="*/ 984088 w 1171116"/>
              <a:gd name="connsiteY7" fmla="*/ 425243 h 711692"/>
              <a:gd name="connsiteX8" fmla="*/ 908293 w 1171116"/>
              <a:gd name="connsiteY8" fmla="*/ 401619 h 711692"/>
              <a:gd name="connsiteX9" fmla="*/ 284480 w 1171116"/>
              <a:gd name="connsiteY9" fmla="*/ 126982 h 711692"/>
              <a:gd name="connsiteX10" fmla="*/ 183091 w 1171116"/>
              <a:gd name="connsiteY10" fmla="*/ 189982 h 711692"/>
              <a:gd name="connsiteX11" fmla="*/ 150607 w 1171116"/>
              <a:gd name="connsiteY11" fmla="*/ 356339 h 711692"/>
              <a:gd name="connsiteX12" fmla="*/ 183091 w 1171116"/>
              <a:gd name="connsiteY12" fmla="*/ 522695 h 711692"/>
              <a:gd name="connsiteX13" fmla="*/ 284480 w 1171116"/>
              <a:gd name="connsiteY13" fmla="*/ 585694 h 711692"/>
              <a:gd name="connsiteX14" fmla="*/ 385869 w 1171116"/>
              <a:gd name="connsiteY14" fmla="*/ 522695 h 711692"/>
              <a:gd name="connsiteX15" fmla="*/ 418353 w 1171116"/>
              <a:gd name="connsiteY15" fmla="*/ 356339 h 711692"/>
              <a:gd name="connsiteX16" fmla="*/ 385869 w 1171116"/>
              <a:gd name="connsiteY16" fmla="*/ 189982 h 711692"/>
              <a:gd name="connsiteX17" fmla="*/ 284480 w 1171116"/>
              <a:gd name="connsiteY17" fmla="*/ 126982 h 711692"/>
              <a:gd name="connsiteX18" fmla="*/ 908293 w 1171116"/>
              <a:gd name="connsiteY18" fmla="*/ 119108 h 711692"/>
              <a:gd name="connsiteX19" fmla="*/ 842341 w 1171116"/>
              <a:gd name="connsiteY19" fmla="*/ 142732 h 711692"/>
              <a:gd name="connsiteX20" fmla="*/ 814779 w 1171116"/>
              <a:gd name="connsiteY20" fmla="*/ 201302 h 711692"/>
              <a:gd name="connsiteX21" fmla="*/ 842833 w 1171116"/>
              <a:gd name="connsiteY21" fmla="*/ 259871 h 711692"/>
              <a:gd name="connsiteX22" fmla="*/ 908293 w 1171116"/>
              <a:gd name="connsiteY22" fmla="*/ 283496 h 711692"/>
              <a:gd name="connsiteX23" fmla="*/ 973753 w 1171116"/>
              <a:gd name="connsiteY23" fmla="*/ 259871 h 711692"/>
              <a:gd name="connsiteX24" fmla="*/ 1001807 w 1171116"/>
              <a:gd name="connsiteY24" fmla="*/ 201302 h 711692"/>
              <a:gd name="connsiteX25" fmla="*/ 974245 w 1171116"/>
              <a:gd name="connsiteY25" fmla="*/ 142732 h 711692"/>
              <a:gd name="connsiteX26" fmla="*/ 908293 w 1171116"/>
              <a:gd name="connsiteY26" fmla="*/ 119108 h 711692"/>
              <a:gd name="connsiteX27" fmla="*/ 908293 w 1171116"/>
              <a:gd name="connsiteY27" fmla="*/ 0 h 711692"/>
              <a:gd name="connsiteX28" fmla="*/ 1078587 w 1171116"/>
              <a:gd name="connsiteY28" fmla="*/ 54140 h 711692"/>
              <a:gd name="connsiteX29" fmla="*/ 1146507 w 1171116"/>
              <a:gd name="connsiteY29" fmla="*/ 187521 h 711692"/>
              <a:gd name="connsiteX30" fmla="*/ 1085477 w 1171116"/>
              <a:gd name="connsiteY30" fmla="*/ 323854 h 711692"/>
              <a:gd name="connsiteX31" fmla="*/ 1171116 w 1171116"/>
              <a:gd name="connsiteY31" fmla="*/ 497102 h 711692"/>
              <a:gd name="connsiteX32" fmla="*/ 1098274 w 1171116"/>
              <a:gd name="connsiteY32" fmla="*/ 649678 h 711692"/>
              <a:gd name="connsiteX33" fmla="*/ 908293 w 1171116"/>
              <a:gd name="connsiteY33" fmla="*/ 711692 h 711692"/>
              <a:gd name="connsiteX34" fmla="*/ 718311 w 1171116"/>
              <a:gd name="connsiteY34" fmla="*/ 649678 h 711692"/>
              <a:gd name="connsiteX35" fmla="*/ 645469 w 1171116"/>
              <a:gd name="connsiteY35" fmla="*/ 497102 h 711692"/>
              <a:gd name="connsiteX36" fmla="*/ 731108 w 1171116"/>
              <a:gd name="connsiteY36" fmla="*/ 323854 h 711692"/>
              <a:gd name="connsiteX37" fmla="*/ 669094 w 1171116"/>
              <a:gd name="connsiteY37" fmla="*/ 187029 h 711692"/>
              <a:gd name="connsiteX38" fmla="*/ 737507 w 1171116"/>
              <a:gd name="connsiteY38" fmla="*/ 54140 h 711692"/>
              <a:gd name="connsiteX39" fmla="*/ 908293 w 1171116"/>
              <a:gd name="connsiteY39" fmla="*/ 0 h 711692"/>
              <a:gd name="connsiteX40" fmla="*/ 284480 w 1171116"/>
              <a:gd name="connsiteY40" fmla="*/ 0 h 711692"/>
              <a:gd name="connsiteX41" fmla="*/ 498086 w 1171116"/>
              <a:gd name="connsiteY41" fmla="*/ 96959 h 711692"/>
              <a:gd name="connsiteX42" fmla="*/ 568959 w 1171116"/>
              <a:gd name="connsiteY42" fmla="*/ 355846 h 711692"/>
              <a:gd name="connsiteX43" fmla="*/ 498086 w 1171116"/>
              <a:gd name="connsiteY43" fmla="*/ 614733 h 711692"/>
              <a:gd name="connsiteX44" fmla="*/ 284480 w 1171116"/>
              <a:gd name="connsiteY44" fmla="*/ 711692 h 711692"/>
              <a:gd name="connsiteX45" fmla="*/ 70874 w 1171116"/>
              <a:gd name="connsiteY45" fmla="*/ 614733 h 711692"/>
              <a:gd name="connsiteX46" fmla="*/ 0 w 1171116"/>
              <a:gd name="connsiteY46" fmla="*/ 355846 h 711692"/>
              <a:gd name="connsiteX47" fmla="*/ 70874 w 1171116"/>
              <a:gd name="connsiteY47" fmla="*/ 96959 h 711692"/>
              <a:gd name="connsiteX48" fmla="*/ 284480 w 1171116"/>
              <a:gd name="connsiteY48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71116" h="711692">
                <a:moveTo>
                  <a:pt x="908293" y="401619"/>
                </a:moveTo>
                <a:cubicBezTo>
                  <a:pt x="880075" y="401619"/>
                  <a:pt x="854809" y="409494"/>
                  <a:pt x="832497" y="425243"/>
                </a:cubicBezTo>
                <a:cubicBezTo>
                  <a:pt x="810185" y="440993"/>
                  <a:pt x="799029" y="463633"/>
                  <a:pt x="799029" y="493164"/>
                </a:cubicBezTo>
                <a:cubicBezTo>
                  <a:pt x="799029" y="522695"/>
                  <a:pt x="810513" y="545171"/>
                  <a:pt x="833482" y="560593"/>
                </a:cubicBezTo>
                <a:cubicBezTo>
                  <a:pt x="856450" y="576015"/>
                  <a:pt x="881387" y="583726"/>
                  <a:pt x="908293" y="583726"/>
                </a:cubicBezTo>
                <a:cubicBezTo>
                  <a:pt x="935198" y="583726"/>
                  <a:pt x="960136" y="576015"/>
                  <a:pt x="983104" y="560593"/>
                </a:cubicBezTo>
                <a:cubicBezTo>
                  <a:pt x="1006072" y="545171"/>
                  <a:pt x="1017556" y="522695"/>
                  <a:pt x="1017556" y="493164"/>
                </a:cubicBezTo>
                <a:cubicBezTo>
                  <a:pt x="1017556" y="463633"/>
                  <a:pt x="1006400" y="440993"/>
                  <a:pt x="984088" y="425243"/>
                </a:cubicBezTo>
                <a:cubicBezTo>
                  <a:pt x="961776" y="409494"/>
                  <a:pt x="936511" y="401619"/>
                  <a:pt x="908293" y="401619"/>
                </a:cubicBezTo>
                <a:close/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9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908293" y="119108"/>
                </a:moveTo>
                <a:cubicBezTo>
                  <a:pt x="882699" y="119108"/>
                  <a:pt x="860715" y="126982"/>
                  <a:pt x="842341" y="142732"/>
                </a:cubicBezTo>
                <a:cubicBezTo>
                  <a:pt x="823966" y="158482"/>
                  <a:pt x="814779" y="178005"/>
                  <a:pt x="814779" y="201302"/>
                </a:cubicBezTo>
                <a:cubicBezTo>
                  <a:pt x="814779" y="224598"/>
                  <a:pt x="824130" y="244121"/>
                  <a:pt x="842833" y="259871"/>
                </a:cubicBezTo>
                <a:cubicBezTo>
                  <a:pt x="861536" y="275621"/>
                  <a:pt x="883356" y="283496"/>
                  <a:pt x="908293" y="283496"/>
                </a:cubicBezTo>
                <a:cubicBezTo>
                  <a:pt x="933230" y="283496"/>
                  <a:pt x="955050" y="275621"/>
                  <a:pt x="973753" y="259871"/>
                </a:cubicBezTo>
                <a:cubicBezTo>
                  <a:pt x="992455" y="244121"/>
                  <a:pt x="1001807" y="224598"/>
                  <a:pt x="1001807" y="201302"/>
                </a:cubicBezTo>
                <a:cubicBezTo>
                  <a:pt x="1001807" y="178005"/>
                  <a:pt x="992619" y="158482"/>
                  <a:pt x="974245" y="142732"/>
                </a:cubicBezTo>
                <a:cubicBezTo>
                  <a:pt x="955870" y="126982"/>
                  <a:pt x="933886" y="119108"/>
                  <a:pt x="908293" y="119108"/>
                </a:cubicBezTo>
                <a:close/>
                <a:moveTo>
                  <a:pt x="908293" y="0"/>
                </a:moveTo>
                <a:cubicBezTo>
                  <a:pt x="976542" y="0"/>
                  <a:pt x="1033306" y="18047"/>
                  <a:pt x="1078587" y="54140"/>
                </a:cubicBezTo>
                <a:cubicBezTo>
                  <a:pt x="1123867" y="90233"/>
                  <a:pt x="1146507" y="134693"/>
                  <a:pt x="1146507" y="187521"/>
                </a:cubicBezTo>
                <a:cubicBezTo>
                  <a:pt x="1146507" y="240348"/>
                  <a:pt x="1126164" y="285793"/>
                  <a:pt x="1085477" y="323854"/>
                </a:cubicBezTo>
                <a:cubicBezTo>
                  <a:pt x="1142570" y="367822"/>
                  <a:pt x="1171116" y="425572"/>
                  <a:pt x="1171116" y="497102"/>
                </a:cubicBezTo>
                <a:cubicBezTo>
                  <a:pt x="1171116" y="557476"/>
                  <a:pt x="1146835" y="608334"/>
                  <a:pt x="1098274" y="649678"/>
                </a:cubicBezTo>
                <a:cubicBezTo>
                  <a:pt x="1049712" y="691021"/>
                  <a:pt x="986385" y="711692"/>
                  <a:pt x="908293" y="711692"/>
                </a:cubicBezTo>
                <a:cubicBezTo>
                  <a:pt x="830200" y="711692"/>
                  <a:pt x="766874" y="691021"/>
                  <a:pt x="718311" y="649678"/>
                </a:cubicBezTo>
                <a:cubicBezTo>
                  <a:pt x="669750" y="608334"/>
                  <a:pt x="645469" y="557476"/>
                  <a:pt x="645469" y="497102"/>
                </a:cubicBezTo>
                <a:cubicBezTo>
                  <a:pt x="645469" y="425572"/>
                  <a:pt x="674015" y="367822"/>
                  <a:pt x="731108" y="323854"/>
                </a:cubicBezTo>
                <a:cubicBezTo>
                  <a:pt x="689765" y="285136"/>
                  <a:pt x="669094" y="239528"/>
                  <a:pt x="669094" y="187029"/>
                </a:cubicBezTo>
                <a:cubicBezTo>
                  <a:pt x="669094" y="134529"/>
                  <a:pt x="691898" y="90233"/>
                  <a:pt x="737507" y="54140"/>
                </a:cubicBezTo>
                <a:cubicBezTo>
                  <a:pt x="783115" y="18047"/>
                  <a:pt x="840044" y="0"/>
                  <a:pt x="908293" y="0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31" name="Рисунок 30"/>
          <p:cNvSpPr>
            <a:spLocks noGrp="1"/>
          </p:cNvSpPr>
          <p:nvPr>
            <p:ph type="pic" sz="quarter" idx="112" hasCustomPrompt="1"/>
          </p:nvPr>
        </p:nvSpPr>
        <p:spPr>
          <a:xfrm>
            <a:off x="5397123" y="3020975"/>
            <a:ext cx="1346914" cy="816399"/>
          </a:xfrm>
          <a:custGeom>
            <a:avLst/>
            <a:gdLst>
              <a:gd name="connsiteX0" fmla="*/ 905436 w 1174166"/>
              <a:gd name="connsiteY0" fmla="*/ 128951 h 711692"/>
              <a:gd name="connsiteX1" fmla="*/ 833086 w 1174166"/>
              <a:gd name="connsiteY1" fmla="*/ 157006 h 711692"/>
              <a:gd name="connsiteX2" fmla="*/ 805032 w 1174166"/>
              <a:gd name="connsiteY2" fmla="*/ 228371 h 711692"/>
              <a:gd name="connsiteX3" fmla="*/ 830625 w 1174166"/>
              <a:gd name="connsiteY3" fmla="*/ 301706 h 711692"/>
              <a:gd name="connsiteX4" fmla="*/ 901991 w 1174166"/>
              <a:gd name="connsiteY4" fmla="*/ 331729 h 711692"/>
              <a:gd name="connsiteX5" fmla="*/ 978279 w 1174166"/>
              <a:gd name="connsiteY5" fmla="*/ 305152 h 711692"/>
              <a:gd name="connsiteX6" fmla="*/ 1008794 w 1174166"/>
              <a:gd name="connsiteY6" fmla="*/ 235262 h 711692"/>
              <a:gd name="connsiteX7" fmla="*/ 979263 w 1174166"/>
              <a:gd name="connsiteY7" fmla="*/ 160451 h 711692"/>
              <a:gd name="connsiteX8" fmla="*/ 905436 w 1174166"/>
              <a:gd name="connsiteY8" fmla="*/ 128951 h 711692"/>
              <a:gd name="connsiteX9" fmla="*/ 284480 w 1174166"/>
              <a:gd name="connsiteY9" fmla="*/ 126982 h 711692"/>
              <a:gd name="connsiteX10" fmla="*/ 183091 w 1174166"/>
              <a:gd name="connsiteY10" fmla="*/ 189982 h 711692"/>
              <a:gd name="connsiteX11" fmla="*/ 150607 w 1174166"/>
              <a:gd name="connsiteY11" fmla="*/ 356339 h 711692"/>
              <a:gd name="connsiteX12" fmla="*/ 183091 w 1174166"/>
              <a:gd name="connsiteY12" fmla="*/ 522695 h 711692"/>
              <a:gd name="connsiteX13" fmla="*/ 284480 w 1174166"/>
              <a:gd name="connsiteY13" fmla="*/ 585694 h 711692"/>
              <a:gd name="connsiteX14" fmla="*/ 385869 w 1174166"/>
              <a:gd name="connsiteY14" fmla="*/ 522695 h 711692"/>
              <a:gd name="connsiteX15" fmla="*/ 418353 w 1174166"/>
              <a:gd name="connsiteY15" fmla="*/ 356339 h 711692"/>
              <a:gd name="connsiteX16" fmla="*/ 385869 w 1174166"/>
              <a:gd name="connsiteY16" fmla="*/ 189982 h 711692"/>
              <a:gd name="connsiteX17" fmla="*/ 284480 w 1174166"/>
              <a:gd name="connsiteY17" fmla="*/ 126982 h 711692"/>
              <a:gd name="connsiteX18" fmla="*/ 905436 w 1174166"/>
              <a:gd name="connsiteY18" fmla="*/ 0 h 711692"/>
              <a:gd name="connsiteX19" fmla="*/ 1031927 w 1174166"/>
              <a:gd name="connsiteY19" fmla="*/ 28055 h 711692"/>
              <a:gd name="connsiteX20" fmla="*/ 1116089 w 1174166"/>
              <a:gd name="connsiteY20" fmla="*/ 106311 h 711692"/>
              <a:gd name="connsiteX21" fmla="*/ 1174166 w 1174166"/>
              <a:gd name="connsiteY21" fmla="*/ 350432 h 711692"/>
              <a:gd name="connsiteX22" fmla="*/ 1151034 w 1174166"/>
              <a:gd name="connsiteY22" fmla="*/ 516297 h 711692"/>
              <a:gd name="connsiteX23" fmla="*/ 1088527 w 1174166"/>
              <a:gd name="connsiteY23" fmla="*/ 629006 h 711692"/>
              <a:gd name="connsiteX24" fmla="*/ 892640 w 1174166"/>
              <a:gd name="connsiteY24" fmla="*/ 711692 h 711692"/>
              <a:gd name="connsiteX25" fmla="*/ 800110 w 1174166"/>
              <a:gd name="connsiteY25" fmla="*/ 697419 h 711692"/>
              <a:gd name="connsiteX26" fmla="*/ 733173 w 1174166"/>
              <a:gd name="connsiteY26" fmla="*/ 668872 h 711692"/>
              <a:gd name="connsiteX27" fmla="*/ 681002 w 1174166"/>
              <a:gd name="connsiteY27" fmla="*/ 631959 h 711692"/>
              <a:gd name="connsiteX28" fmla="*/ 757782 w 1174166"/>
              <a:gd name="connsiteY28" fmla="*/ 523679 h 711692"/>
              <a:gd name="connsiteX29" fmla="*/ 775993 w 1174166"/>
              <a:gd name="connsiteY29" fmla="*/ 538937 h 711692"/>
              <a:gd name="connsiteX30" fmla="*/ 819797 w 1174166"/>
              <a:gd name="connsiteY30" fmla="*/ 564038 h 711692"/>
              <a:gd name="connsiteX31" fmla="*/ 880827 w 1174166"/>
              <a:gd name="connsiteY31" fmla="*/ 579788 h 711692"/>
              <a:gd name="connsiteX32" fmla="*/ 979756 w 1174166"/>
              <a:gd name="connsiteY32" fmla="*/ 536968 h 711692"/>
              <a:gd name="connsiteX33" fmla="*/ 1022575 w 1174166"/>
              <a:gd name="connsiteY33" fmla="*/ 420322 h 711692"/>
              <a:gd name="connsiteX34" fmla="*/ 886733 w 1174166"/>
              <a:gd name="connsiteY34" fmla="*/ 462649 h 711692"/>
              <a:gd name="connsiteX35" fmla="*/ 725791 w 1174166"/>
              <a:gd name="connsiteY35" fmla="*/ 399158 h 711692"/>
              <a:gd name="connsiteX36" fmla="*/ 661315 w 1174166"/>
              <a:gd name="connsiteY36" fmla="*/ 231325 h 711692"/>
              <a:gd name="connsiteX37" fmla="*/ 730713 w 1174166"/>
              <a:gd name="connsiteY37" fmla="*/ 63492 h 711692"/>
              <a:gd name="connsiteX38" fmla="*/ 905436 w 1174166"/>
              <a:gd name="connsiteY38" fmla="*/ 0 h 711692"/>
              <a:gd name="connsiteX39" fmla="*/ 284480 w 1174166"/>
              <a:gd name="connsiteY39" fmla="*/ 0 h 711692"/>
              <a:gd name="connsiteX40" fmla="*/ 498086 w 1174166"/>
              <a:gd name="connsiteY40" fmla="*/ 96959 h 711692"/>
              <a:gd name="connsiteX41" fmla="*/ 568959 w 1174166"/>
              <a:gd name="connsiteY41" fmla="*/ 355846 h 711692"/>
              <a:gd name="connsiteX42" fmla="*/ 498086 w 1174166"/>
              <a:gd name="connsiteY42" fmla="*/ 614733 h 711692"/>
              <a:gd name="connsiteX43" fmla="*/ 284480 w 1174166"/>
              <a:gd name="connsiteY43" fmla="*/ 711692 h 711692"/>
              <a:gd name="connsiteX44" fmla="*/ 70874 w 1174166"/>
              <a:gd name="connsiteY44" fmla="*/ 614733 h 711692"/>
              <a:gd name="connsiteX45" fmla="*/ 0 w 1174166"/>
              <a:gd name="connsiteY45" fmla="*/ 355846 h 711692"/>
              <a:gd name="connsiteX46" fmla="*/ 70874 w 1174166"/>
              <a:gd name="connsiteY46" fmla="*/ 96959 h 711692"/>
              <a:gd name="connsiteX47" fmla="*/ 284480 w 1174166"/>
              <a:gd name="connsiteY47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74166" h="711692">
                <a:moveTo>
                  <a:pt x="905436" y="128951"/>
                </a:moveTo>
                <a:cubicBezTo>
                  <a:pt x="875906" y="128951"/>
                  <a:pt x="851788" y="138303"/>
                  <a:pt x="833086" y="157006"/>
                </a:cubicBezTo>
                <a:cubicBezTo>
                  <a:pt x="814383" y="175708"/>
                  <a:pt x="805032" y="199497"/>
                  <a:pt x="805032" y="228371"/>
                </a:cubicBezTo>
                <a:cubicBezTo>
                  <a:pt x="805032" y="257246"/>
                  <a:pt x="813563" y="281691"/>
                  <a:pt x="830625" y="301706"/>
                </a:cubicBezTo>
                <a:cubicBezTo>
                  <a:pt x="847687" y="321722"/>
                  <a:pt x="871476" y="331729"/>
                  <a:pt x="901991" y="331729"/>
                </a:cubicBezTo>
                <a:cubicBezTo>
                  <a:pt x="932506" y="331729"/>
                  <a:pt x="957936" y="322870"/>
                  <a:pt x="978279" y="305152"/>
                </a:cubicBezTo>
                <a:cubicBezTo>
                  <a:pt x="998622" y="287433"/>
                  <a:pt x="1008794" y="264137"/>
                  <a:pt x="1008794" y="235262"/>
                </a:cubicBezTo>
                <a:cubicBezTo>
                  <a:pt x="1008794" y="206387"/>
                  <a:pt x="998950" y="181451"/>
                  <a:pt x="979263" y="160451"/>
                </a:cubicBezTo>
                <a:cubicBezTo>
                  <a:pt x="959576" y="139451"/>
                  <a:pt x="934967" y="128951"/>
                  <a:pt x="905436" y="128951"/>
                </a:cubicBezTo>
                <a:close/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9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905436" y="0"/>
                </a:moveTo>
                <a:cubicBezTo>
                  <a:pt x="953998" y="0"/>
                  <a:pt x="996161" y="9351"/>
                  <a:pt x="1031927" y="28055"/>
                </a:cubicBezTo>
                <a:cubicBezTo>
                  <a:pt x="1067692" y="46757"/>
                  <a:pt x="1095746" y="72843"/>
                  <a:pt x="1116089" y="106311"/>
                </a:cubicBezTo>
                <a:cubicBezTo>
                  <a:pt x="1154807" y="171279"/>
                  <a:pt x="1174166" y="252653"/>
                  <a:pt x="1174166" y="350432"/>
                </a:cubicBezTo>
                <a:cubicBezTo>
                  <a:pt x="1174166" y="413431"/>
                  <a:pt x="1166455" y="468719"/>
                  <a:pt x="1151034" y="516297"/>
                </a:cubicBezTo>
                <a:cubicBezTo>
                  <a:pt x="1135612" y="563874"/>
                  <a:pt x="1114777" y="601444"/>
                  <a:pt x="1088527" y="629006"/>
                </a:cubicBezTo>
                <a:cubicBezTo>
                  <a:pt x="1034715" y="684130"/>
                  <a:pt x="969419" y="711692"/>
                  <a:pt x="892640" y="711692"/>
                </a:cubicBezTo>
                <a:cubicBezTo>
                  <a:pt x="860484" y="711692"/>
                  <a:pt x="829640" y="706935"/>
                  <a:pt x="800110" y="697419"/>
                </a:cubicBezTo>
                <a:cubicBezTo>
                  <a:pt x="770579" y="687904"/>
                  <a:pt x="748267" y="678388"/>
                  <a:pt x="733173" y="668872"/>
                </a:cubicBezTo>
                <a:cubicBezTo>
                  <a:pt x="718080" y="659357"/>
                  <a:pt x="700690" y="647052"/>
                  <a:pt x="681002" y="631959"/>
                </a:cubicBezTo>
                <a:lnTo>
                  <a:pt x="757782" y="523679"/>
                </a:lnTo>
                <a:cubicBezTo>
                  <a:pt x="762376" y="527617"/>
                  <a:pt x="768446" y="532703"/>
                  <a:pt x="775993" y="538937"/>
                </a:cubicBezTo>
                <a:cubicBezTo>
                  <a:pt x="783540" y="545171"/>
                  <a:pt x="798141" y="553538"/>
                  <a:pt x="819797" y="564038"/>
                </a:cubicBezTo>
                <a:cubicBezTo>
                  <a:pt x="841453" y="574538"/>
                  <a:pt x="861796" y="579788"/>
                  <a:pt x="880827" y="579788"/>
                </a:cubicBezTo>
                <a:cubicBezTo>
                  <a:pt x="923483" y="579788"/>
                  <a:pt x="956459" y="565514"/>
                  <a:pt x="979756" y="536968"/>
                </a:cubicBezTo>
                <a:cubicBezTo>
                  <a:pt x="1003052" y="508422"/>
                  <a:pt x="1017325" y="469540"/>
                  <a:pt x="1022575" y="420322"/>
                </a:cubicBezTo>
                <a:cubicBezTo>
                  <a:pt x="980576" y="448540"/>
                  <a:pt x="935295" y="462649"/>
                  <a:pt x="886733" y="462649"/>
                </a:cubicBezTo>
                <a:cubicBezTo>
                  <a:pt x="822422" y="462649"/>
                  <a:pt x="768775" y="441485"/>
                  <a:pt x="725791" y="399158"/>
                </a:cubicBezTo>
                <a:cubicBezTo>
                  <a:pt x="682807" y="356831"/>
                  <a:pt x="661315" y="300886"/>
                  <a:pt x="661315" y="231325"/>
                </a:cubicBezTo>
                <a:cubicBezTo>
                  <a:pt x="661315" y="161763"/>
                  <a:pt x="684448" y="105819"/>
                  <a:pt x="730713" y="63492"/>
                </a:cubicBezTo>
                <a:cubicBezTo>
                  <a:pt x="776977" y="21164"/>
                  <a:pt x="835219" y="0"/>
                  <a:pt x="905436" y="0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1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107885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5" name="Рисунок 94"/>
          <p:cNvSpPr>
            <a:spLocks noGrp="1"/>
          </p:cNvSpPr>
          <p:nvPr>
            <p:ph type="pic" sz="quarter" idx="43"/>
          </p:nvPr>
        </p:nvSpPr>
        <p:spPr>
          <a:xfrm>
            <a:off x="1759007" y="979331"/>
            <a:ext cx="208573" cy="238185"/>
          </a:xfrm>
          <a:custGeom>
            <a:avLst/>
            <a:gdLst/>
            <a:ahLst/>
            <a:cxnLst/>
            <a:rect l="l" t="t" r="r" b="b"/>
            <a:pathLst>
              <a:path w="874909" h="999125">
                <a:moveTo>
                  <a:pt x="433854" y="568871"/>
                </a:moveTo>
                <a:cubicBezTo>
                  <a:pt x="325840" y="568871"/>
                  <a:pt x="271834" y="602475"/>
                  <a:pt x="271834" y="669684"/>
                </a:cubicBezTo>
                <a:cubicBezTo>
                  <a:pt x="271834" y="704488"/>
                  <a:pt x="284735" y="731191"/>
                  <a:pt x="310538" y="749794"/>
                </a:cubicBezTo>
                <a:cubicBezTo>
                  <a:pt x="336342" y="768396"/>
                  <a:pt x="373246" y="777697"/>
                  <a:pt x="421252" y="777697"/>
                </a:cubicBezTo>
                <a:cubicBezTo>
                  <a:pt x="469258" y="777697"/>
                  <a:pt x="511564" y="762995"/>
                  <a:pt x="548168" y="733592"/>
                </a:cubicBezTo>
                <a:cubicBezTo>
                  <a:pt x="584773" y="704188"/>
                  <a:pt x="603075" y="664883"/>
                  <a:pt x="603075" y="615677"/>
                </a:cubicBezTo>
                <a:lnTo>
                  <a:pt x="603075" y="568871"/>
                </a:lnTo>
                <a:close/>
                <a:moveTo>
                  <a:pt x="475259" y="0"/>
                </a:moveTo>
                <a:cubicBezTo>
                  <a:pt x="592874" y="0"/>
                  <a:pt x="688886" y="29404"/>
                  <a:pt x="763295" y="88211"/>
                </a:cubicBezTo>
                <a:cubicBezTo>
                  <a:pt x="837704" y="147018"/>
                  <a:pt x="874909" y="240030"/>
                  <a:pt x="874909" y="367246"/>
                </a:cubicBezTo>
                <a:lnTo>
                  <a:pt x="874909" y="984723"/>
                </a:lnTo>
                <a:lnTo>
                  <a:pt x="621077" y="984723"/>
                </a:lnTo>
                <a:lnTo>
                  <a:pt x="621077" y="867709"/>
                </a:lnTo>
                <a:cubicBezTo>
                  <a:pt x="551469" y="955319"/>
                  <a:pt x="465358" y="999125"/>
                  <a:pt x="362745" y="999125"/>
                </a:cubicBezTo>
                <a:cubicBezTo>
                  <a:pt x="260132" y="999125"/>
                  <a:pt x="174021" y="969421"/>
                  <a:pt x="104413" y="910014"/>
                </a:cubicBezTo>
                <a:cubicBezTo>
                  <a:pt x="34804" y="850606"/>
                  <a:pt x="0" y="771397"/>
                  <a:pt x="0" y="672384"/>
                </a:cubicBezTo>
                <a:cubicBezTo>
                  <a:pt x="0" y="573372"/>
                  <a:pt x="36004" y="499263"/>
                  <a:pt x="108013" y="450056"/>
                </a:cubicBezTo>
                <a:cubicBezTo>
                  <a:pt x="180022" y="400850"/>
                  <a:pt x="278434" y="376247"/>
                  <a:pt x="403250" y="376247"/>
                </a:cubicBezTo>
                <a:lnTo>
                  <a:pt x="604875" y="376247"/>
                </a:lnTo>
                <a:lnTo>
                  <a:pt x="604875" y="370847"/>
                </a:lnTo>
                <a:cubicBezTo>
                  <a:pt x="604875" y="267634"/>
                  <a:pt x="550268" y="216027"/>
                  <a:pt x="441055" y="216027"/>
                </a:cubicBezTo>
                <a:cubicBezTo>
                  <a:pt x="394249" y="216027"/>
                  <a:pt x="344743" y="225328"/>
                  <a:pt x="292536" y="243931"/>
                </a:cubicBezTo>
                <a:cubicBezTo>
                  <a:pt x="240330" y="262533"/>
                  <a:pt x="196224" y="285636"/>
                  <a:pt x="160220" y="313239"/>
                </a:cubicBezTo>
                <a:lnTo>
                  <a:pt x="39605" y="138617"/>
                </a:lnTo>
                <a:cubicBezTo>
                  <a:pt x="166821" y="46206"/>
                  <a:pt x="312039" y="0"/>
                  <a:pt x="47525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98" name="Рисунок 97"/>
          <p:cNvSpPr>
            <a:spLocks noGrp="1"/>
          </p:cNvSpPr>
          <p:nvPr>
            <p:ph type="pic" sz="quarter" idx="44"/>
          </p:nvPr>
        </p:nvSpPr>
        <p:spPr>
          <a:xfrm>
            <a:off x="2761276" y="895642"/>
            <a:ext cx="237755" cy="321872"/>
          </a:xfrm>
          <a:custGeom>
            <a:avLst/>
            <a:gdLst/>
            <a:ahLst/>
            <a:cxnLst/>
            <a:rect l="l" t="t" r="r" b="b"/>
            <a:pathLst>
              <a:path w="997325" h="1350169">
                <a:moveTo>
                  <a:pt x="493262" y="577872"/>
                </a:moveTo>
                <a:cubicBezTo>
                  <a:pt x="429654" y="577872"/>
                  <a:pt x="375947" y="603976"/>
                  <a:pt x="332142" y="656182"/>
                </a:cubicBezTo>
                <a:cubicBezTo>
                  <a:pt x="288336" y="708389"/>
                  <a:pt x="266434" y="773797"/>
                  <a:pt x="266434" y="852407"/>
                </a:cubicBezTo>
                <a:cubicBezTo>
                  <a:pt x="266434" y="931017"/>
                  <a:pt x="288336" y="995225"/>
                  <a:pt x="332142" y="1045031"/>
                </a:cubicBezTo>
                <a:cubicBezTo>
                  <a:pt x="375947" y="1094837"/>
                  <a:pt x="429054" y="1119740"/>
                  <a:pt x="491462" y="1119740"/>
                </a:cubicBezTo>
                <a:cubicBezTo>
                  <a:pt x="553869" y="1119740"/>
                  <a:pt x="608476" y="1094837"/>
                  <a:pt x="655282" y="1045031"/>
                </a:cubicBezTo>
                <a:cubicBezTo>
                  <a:pt x="702088" y="995225"/>
                  <a:pt x="725491" y="931317"/>
                  <a:pt x="725491" y="853307"/>
                </a:cubicBezTo>
                <a:cubicBezTo>
                  <a:pt x="725491" y="775297"/>
                  <a:pt x="702688" y="709889"/>
                  <a:pt x="657082" y="657082"/>
                </a:cubicBezTo>
                <a:cubicBezTo>
                  <a:pt x="611477" y="604276"/>
                  <a:pt x="556870" y="577872"/>
                  <a:pt x="493262" y="577872"/>
                </a:cubicBezTo>
                <a:close/>
                <a:moveTo>
                  <a:pt x="0" y="0"/>
                </a:moveTo>
                <a:lnTo>
                  <a:pt x="270034" y="0"/>
                </a:lnTo>
                <a:lnTo>
                  <a:pt x="270034" y="475260"/>
                </a:lnTo>
                <a:cubicBezTo>
                  <a:pt x="344443" y="392449"/>
                  <a:pt x="440455" y="351044"/>
                  <a:pt x="558070" y="351044"/>
                </a:cubicBezTo>
                <a:cubicBezTo>
                  <a:pt x="675685" y="351044"/>
                  <a:pt x="778298" y="396950"/>
                  <a:pt x="865908" y="488761"/>
                </a:cubicBezTo>
                <a:cubicBezTo>
                  <a:pt x="953519" y="580573"/>
                  <a:pt x="997325" y="698488"/>
                  <a:pt x="997325" y="842506"/>
                </a:cubicBezTo>
                <a:cubicBezTo>
                  <a:pt x="997325" y="986524"/>
                  <a:pt x="952319" y="1107139"/>
                  <a:pt x="862308" y="1204351"/>
                </a:cubicBezTo>
                <a:cubicBezTo>
                  <a:pt x="772297" y="1301563"/>
                  <a:pt x="669984" y="1350169"/>
                  <a:pt x="555370" y="1350169"/>
                </a:cubicBezTo>
                <a:cubicBezTo>
                  <a:pt x="440755" y="1350169"/>
                  <a:pt x="345643" y="1302763"/>
                  <a:pt x="270034" y="1207951"/>
                </a:cubicBezTo>
                <a:lnTo>
                  <a:pt x="270034" y="1335767"/>
                </a:lnTo>
                <a:lnTo>
                  <a:pt x="0" y="133576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01" name="Рисунок 100"/>
          <p:cNvSpPr>
            <a:spLocks noGrp="1"/>
          </p:cNvSpPr>
          <p:nvPr>
            <p:ph type="pic" sz="quarter" idx="45"/>
          </p:nvPr>
        </p:nvSpPr>
        <p:spPr>
          <a:xfrm>
            <a:off x="3732466" y="979331"/>
            <a:ext cx="220160" cy="238185"/>
          </a:xfrm>
          <a:custGeom>
            <a:avLst/>
            <a:gdLst/>
            <a:ahLst/>
            <a:cxnLst/>
            <a:rect l="l" t="t" r="r" b="b"/>
            <a:pathLst>
              <a:path w="923516" h="999125">
                <a:moveTo>
                  <a:pt x="513064" y="0"/>
                </a:moveTo>
                <a:cubicBezTo>
                  <a:pt x="582673" y="0"/>
                  <a:pt x="653182" y="14402"/>
                  <a:pt x="724591" y="43206"/>
                </a:cubicBezTo>
                <a:cubicBezTo>
                  <a:pt x="796000" y="72009"/>
                  <a:pt x="858708" y="114614"/>
                  <a:pt x="912714" y="171021"/>
                </a:cubicBezTo>
                <a:lnTo>
                  <a:pt x="772297" y="354644"/>
                </a:lnTo>
                <a:cubicBezTo>
                  <a:pt x="741093" y="317440"/>
                  <a:pt x="702988" y="288636"/>
                  <a:pt x="657983" y="268234"/>
                </a:cubicBezTo>
                <a:cubicBezTo>
                  <a:pt x="612977" y="247831"/>
                  <a:pt x="568271" y="237630"/>
                  <a:pt x="523866" y="237630"/>
                </a:cubicBezTo>
                <a:cubicBezTo>
                  <a:pt x="453057" y="237630"/>
                  <a:pt x="392149" y="260733"/>
                  <a:pt x="341143" y="306938"/>
                </a:cubicBezTo>
                <a:cubicBezTo>
                  <a:pt x="290137" y="353144"/>
                  <a:pt x="264633" y="417352"/>
                  <a:pt x="264633" y="499563"/>
                </a:cubicBezTo>
                <a:cubicBezTo>
                  <a:pt x="264633" y="581773"/>
                  <a:pt x="290137" y="645681"/>
                  <a:pt x="341143" y="691286"/>
                </a:cubicBezTo>
                <a:cubicBezTo>
                  <a:pt x="392149" y="736892"/>
                  <a:pt x="451857" y="759695"/>
                  <a:pt x="520265" y="759695"/>
                </a:cubicBezTo>
                <a:cubicBezTo>
                  <a:pt x="610276" y="759695"/>
                  <a:pt x="691287" y="714689"/>
                  <a:pt x="763296" y="624678"/>
                </a:cubicBezTo>
                <a:lnTo>
                  <a:pt x="923516" y="804701"/>
                </a:lnTo>
                <a:cubicBezTo>
                  <a:pt x="798700" y="934317"/>
                  <a:pt x="663683" y="999125"/>
                  <a:pt x="518465" y="999125"/>
                </a:cubicBezTo>
                <a:cubicBezTo>
                  <a:pt x="373247" y="999125"/>
                  <a:pt x="250532" y="953219"/>
                  <a:pt x="150319" y="861408"/>
                </a:cubicBezTo>
                <a:cubicBezTo>
                  <a:pt x="50107" y="769596"/>
                  <a:pt x="0" y="649581"/>
                  <a:pt x="0" y="501363"/>
                </a:cubicBezTo>
                <a:cubicBezTo>
                  <a:pt x="0" y="353144"/>
                  <a:pt x="50707" y="232529"/>
                  <a:pt x="152119" y="139518"/>
                </a:cubicBezTo>
                <a:cubicBezTo>
                  <a:pt x="253532" y="46506"/>
                  <a:pt x="373847" y="0"/>
                  <a:pt x="513064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04" name="Рисунок 103"/>
          <p:cNvSpPr>
            <a:spLocks noGrp="1"/>
          </p:cNvSpPr>
          <p:nvPr>
            <p:ph type="pic" sz="quarter" idx="46"/>
          </p:nvPr>
        </p:nvSpPr>
        <p:spPr>
          <a:xfrm>
            <a:off x="4705200" y="895642"/>
            <a:ext cx="237755" cy="321872"/>
          </a:xfrm>
          <a:custGeom>
            <a:avLst/>
            <a:gdLst/>
            <a:ahLst/>
            <a:cxnLst/>
            <a:rect l="l" t="t" r="r" b="b"/>
            <a:pathLst>
              <a:path w="997325" h="1350169">
                <a:moveTo>
                  <a:pt x="504063" y="577872"/>
                </a:moveTo>
                <a:cubicBezTo>
                  <a:pt x="440455" y="577872"/>
                  <a:pt x="385849" y="604276"/>
                  <a:pt x="340243" y="657082"/>
                </a:cubicBezTo>
                <a:cubicBezTo>
                  <a:pt x="294637" y="709889"/>
                  <a:pt x="271834" y="775297"/>
                  <a:pt x="271834" y="853307"/>
                </a:cubicBezTo>
                <a:cubicBezTo>
                  <a:pt x="271834" y="931317"/>
                  <a:pt x="295237" y="995225"/>
                  <a:pt x="342043" y="1045031"/>
                </a:cubicBezTo>
                <a:cubicBezTo>
                  <a:pt x="388849" y="1094837"/>
                  <a:pt x="443456" y="1119740"/>
                  <a:pt x="505864" y="1119740"/>
                </a:cubicBezTo>
                <a:cubicBezTo>
                  <a:pt x="568271" y="1119740"/>
                  <a:pt x="621378" y="1094837"/>
                  <a:pt x="665184" y="1045031"/>
                </a:cubicBezTo>
                <a:cubicBezTo>
                  <a:pt x="708989" y="995225"/>
                  <a:pt x="730892" y="931017"/>
                  <a:pt x="730892" y="852407"/>
                </a:cubicBezTo>
                <a:cubicBezTo>
                  <a:pt x="730892" y="773797"/>
                  <a:pt x="708989" y="708389"/>
                  <a:pt x="665184" y="656182"/>
                </a:cubicBezTo>
                <a:cubicBezTo>
                  <a:pt x="621378" y="603976"/>
                  <a:pt x="567671" y="577872"/>
                  <a:pt x="504063" y="577872"/>
                </a:cubicBezTo>
                <a:close/>
                <a:moveTo>
                  <a:pt x="727291" y="0"/>
                </a:moveTo>
                <a:lnTo>
                  <a:pt x="997325" y="0"/>
                </a:lnTo>
                <a:lnTo>
                  <a:pt x="997325" y="1335767"/>
                </a:lnTo>
                <a:lnTo>
                  <a:pt x="727291" y="1335767"/>
                </a:lnTo>
                <a:lnTo>
                  <a:pt x="727291" y="1207951"/>
                </a:lnTo>
                <a:cubicBezTo>
                  <a:pt x="651682" y="1302763"/>
                  <a:pt x="556570" y="1350169"/>
                  <a:pt x="441956" y="1350169"/>
                </a:cubicBezTo>
                <a:cubicBezTo>
                  <a:pt x="327341" y="1350169"/>
                  <a:pt x="225029" y="1301563"/>
                  <a:pt x="135017" y="1204351"/>
                </a:cubicBezTo>
                <a:cubicBezTo>
                  <a:pt x="45006" y="1107139"/>
                  <a:pt x="0" y="986524"/>
                  <a:pt x="0" y="842506"/>
                </a:cubicBezTo>
                <a:cubicBezTo>
                  <a:pt x="0" y="698488"/>
                  <a:pt x="43806" y="580573"/>
                  <a:pt x="131417" y="488761"/>
                </a:cubicBezTo>
                <a:cubicBezTo>
                  <a:pt x="219028" y="396950"/>
                  <a:pt x="321641" y="351044"/>
                  <a:pt x="439255" y="351044"/>
                </a:cubicBezTo>
                <a:cubicBezTo>
                  <a:pt x="556870" y="351044"/>
                  <a:pt x="652882" y="392449"/>
                  <a:pt x="727291" y="47526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08" name="Рисунок 107"/>
          <p:cNvSpPr>
            <a:spLocks noGrp="1"/>
          </p:cNvSpPr>
          <p:nvPr>
            <p:ph type="pic" sz="quarter" idx="47"/>
          </p:nvPr>
        </p:nvSpPr>
        <p:spPr>
          <a:xfrm>
            <a:off x="5716131" y="979331"/>
            <a:ext cx="231748" cy="238185"/>
          </a:xfrm>
          <a:custGeom>
            <a:avLst/>
            <a:gdLst/>
            <a:ahLst/>
            <a:cxnLst/>
            <a:rect l="l" t="t" r="r" b="b"/>
            <a:pathLst>
              <a:path w="972122" h="999125">
                <a:moveTo>
                  <a:pt x="497763" y="223228"/>
                </a:moveTo>
                <a:cubicBezTo>
                  <a:pt x="444356" y="223228"/>
                  <a:pt x="395450" y="239430"/>
                  <a:pt x="351044" y="271834"/>
                </a:cubicBezTo>
                <a:cubicBezTo>
                  <a:pt x="306639" y="304238"/>
                  <a:pt x="280836" y="348044"/>
                  <a:pt x="273635" y="403250"/>
                </a:cubicBezTo>
                <a:lnTo>
                  <a:pt x="698488" y="403250"/>
                </a:lnTo>
                <a:cubicBezTo>
                  <a:pt x="692487" y="345643"/>
                  <a:pt x="670884" y="301238"/>
                  <a:pt x="633680" y="270034"/>
                </a:cubicBezTo>
                <a:cubicBezTo>
                  <a:pt x="596475" y="238830"/>
                  <a:pt x="551169" y="223228"/>
                  <a:pt x="497763" y="223228"/>
                </a:cubicBezTo>
                <a:close/>
                <a:moveTo>
                  <a:pt x="493262" y="0"/>
                </a:moveTo>
                <a:cubicBezTo>
                  <a:pt x="626479" y="0"/>
                  <a:pt x="739593" y="40205"/>
                  <a:pt x="832604" y="120615"/>
                </a:cubicBezTo>
                <a:cubicBezTo>
                  <a:pt x="925616" y="201025"/>
                  <a:pt x="972122" y="311439"/>
                  <a:pt x="972122" y="451857"/>
                </a:cubicBezTo>
                <a:lnTo>
                  <a:pt x="972122" y="595875"/>
                </a:lnTo>
                <a:lnTo>
                  <a:pt x="266434" y="595875"/>
                </a:lnTo>
                <a:cubicBezTo>
                  <a:pt x="274835" y="648681"/>
                  <a:pt x="302438" y="691887"/>
                  <a:pt x="349244" y="725491"/>
                </a:cubicBezTo>
                <a:cubicBezTo>
                  <a:pt x="396050" y="759095"/>
                  <a:pt x="448857" y="775897"/>
                  <a:pt x="507664" y="775897"/>
                </a:cubicBezTo>
                <a:cubicBezTo>
                  <a:pt x="602476" y="775897"/>
                  <a:pt x="680485" y="744093"/>
                  <a:pt x="741693" y="680485"/>
                </a:cubicBezTo>
                <a:lnTo>
                  <a:pt x="892912" y="844306"/>
                </a:lnTo>
                <a:cubicBezTo>
                  <a:pt x="783698" y="947519"/>
                  <a:pt x="655582" y="999125"/>
                  <a:pt x="508564" y="999125"/>
                </a:cubicBezTo>
                <a:cubicBezTo>
                  <a:pt x="361546" y="999125"/>
                  <a:pt x="240030" y="953819"/>
                  <a:pt x="144018" y="863208"/>
                </a:cubicBezTo>
                <a:cubicBezTo>
                  <a:pt x="48006" y="772597"/>
                  <a:pt x="0" y="651082"/>
                  <a:pt x="0" y="498662"/>
                </a:cubicBezTo>
                <a:cubicBezTo>
                  <a:pt x="0" y="346243"/>
                  <a:pt x="48907" y="225028"/>
                  <a:pt x="146719" y="135017"/>
                </a:cubicBezTo>
                <a:cubicBezTo>
                  <a:pt x="244531" y="45006"/>
                  <a:pt x="360045" y="0"/>
                  <a:pt x="493262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11" name="Рисунок 110"/>
          <p:cNvSpPr>
            <a:spLocks noGrp="1"/>
          </p:cNvSpPr>
          <p:nvPr>
            <p:ph type="pic" sz="quarter" idx="48"/>
          </p:nvPr>
        </p:nvSpPr>
        <p:spPr>
          <a:xfrm>
            <a:off x="6704430" y="889464"/>
            <a:ext cx="169090" cy="324876"/>
          </a:xfrm>
          <a:custGeom>
            <a:avLst/>
            <a:gdLst/>
            <a:ahLst/>
            <a:cxnLst/>
            <a:rect l="l" t="t" r="r" b="b"/>
            <a:pathLst>
              <a:path w="709288" h="1362770">
                <a:moveTo>
                  <a:pt x="449156" y="0"/>
                </a:moveTo>
                <a:cubicBezTo>
                  <a:pt x="544568" y="0"/>
                  <a:pt x="631279" y="36004"/>
                  <a:pt x="709288" y="108013"/>
                </a:cubicBezTo>
                <a:lnTo>
                  <a:pt x="612076" y="289836"/>
                </a:lnTo>
                <a:cubicBezTo>
                  <a:pt x="572471" y="244230"/>
                  <a:pt x="528666" y="221428"/>
                  <a:pt x="480660" y="221428"/>
                </a:cubicBezTo>
                <a:cubicBezTo>
                  <a:pt x="453056" y="221428"/>
                  <a:pt x="430254" y="231329"/>
                  <a:pt x="412251" y="251131"/>
                </a:cubicBezTo>
                <a:cubicBezTo>
                  <a:pt x="394249" y="270934"/>
                  <a:pt x="385248" y="300037"/>
                  <a:pt x="385248" y="338442"/>
                </a:cubicBezTo>
                <a:lnTo>
                  <a:pt x="385248" y="403250"/>
                </a:lnTo>
                <a:lnTo>
                  <a:pt x="619277" y="403250"/>
                </a:lnTo>
                <a:lnTo>
                  <a:pt x="619277" y="597675"/>
                </a:lnTo>
                <a:lnTo>
                  <a:pt x="385248" y="597675"/>
                </a:lnTo>
                <a:lnTo>
                  <a:pt x="385248" y="1362770"/>
                </a:lnTo>
                <a:lnTo>
                  <a:pt x="113414" y="1362770"/>
                </a:lnTo>
                <a:lnTo>
                  <a:pt x="113414" y="597675"/>
                </a:lnTo>
                <a:lnTo>
                  <a:pt x="0" y="597675"/>
                </a:lnTo>
                <a:lnTo>
                  <a:pt x="0" y="403250"/>
                </a:lnTo>
                <a:lnTo>
                  <a:pt x="113414" y="403250"/>
                </a:lnTo>
                <a:lnTo>
                  <a:pt x="113414" y="343843"/>
                </a:lnTo>
                <a:cubicBezTo>
                  <a:pt x="113414" y="238230"/>
                  <a:pt x="145518" y="154519"/>
                  <a:pt x="209726" y="92711"/>
                </a:cubicBezTo>
                <a:cubicBezTo>
                  <a:pt x="273934" y="30904"/>
                  <a:pt x="353744" y="0"/>
                  <a:pt x="449156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14" name="Рисунок 113"/>
          <p:cNvSpPr>
            <a:spLocks noGrp="1"/>
          </p:cNvSpPr>
          <p:nvPr>
            <p:ph type="pic" sz="quarter" idx="49"/>
          </p:nvPr>
        </p:nvSpPr>
        <p:spPr>
          <a:xfrm>
            <a:off x="7592583" y="991895"/>
            <a:ext cx="237755" cy="325733"/>
          </a:xfrm>
          <a:custGeom>
            <a:avLst/>
            <a:gdLst/>
            <a:ahLst/>
            <a:cxnLst/>
            <a:rect l="l" t="t" r="r" b="b"/>
            <a:pathLst>
              <a:path w="997325" h="1366371">
                <a:moveTo>
                  <a:pt x="505863" y="230429"/>
                </a:moveTo>
                <a:cubicBezTo>
                  <a:pt x="442255" y="230429"/>
                  <a:pt x="387349" y="252632"/>
                  <a:pt x="341143" y="297037"/>
                </a:cubicBezTo>
                <a:cubicBezTo>
                  <a:pt x="294937" y="341443"/>
                  <a:pt x="271834" y="402050"/>
                  <a:pt x="271834" y="478860"/>
                </a:cubicBezTo>
                <a:cubicBezTo>
                  <a:pt x="271834" y="555670"/>
                  <a:pt x="294337" y="617777"/>
                  <a:pt x="339343" y="665183"/>
                </a:cubicBezTo>
                <a:cubicBezTo>
                  <a:pt x="384348" y="712589"/>
                  <a:pt x="439255" y="736292"/>
                  <a:pt x="504063" y="736292"/>
                </a:cubicBezTo>
                <a:cubicBezTo>
                  <a:pt x="568871" y="736292"/>
                  <a:pt x="622878" y="712889"/>
                  <a:pt x="666083" y="666083"/>
                </a:cubicBezTo>
                <a:cubicBezTo>
                  <a:pt x="709289" y="619277"/>
                  <a:pt x="730891" y="557170"/>
                  <a:pt x="730891" y="479760"/>
                </a:cubicBezTo>
                <a:cubicBezTo>
                  <a:pt x="730891" y="402350"/>
                  <a:pt x="709289" y="341443"/>
                  <a:pt x="666083" y="297037"/>
                </a:cubicBezTo>
                <a:cubicBezTo>
                  <a:pt x="622878" y="252632"/>
                  <a:pt x="569471" y="230429"/>
                  <a:pt x="505863" y="230429"/>
                </a:cubicBezTo>
                <a:close/>
                <a:moveTo>
                  <a:pt x="441055" y="0"/>
                </a:moveTo>
                <a:cubicBezTo>
                  <a:pt x="556270" y="0"/>
                  <a:pt x="651682" y="47406"/>
                  <a:pt x="727291" y="142218"/>
                </a:cubicBezTo>
                <a:lnTo>
                  <a:pt x="727291" y="14402"/>
                </a:lnTo>
                <a:lnTo>
                  <a:pt x="997325" y="14402"/>
                </a:lnTo>
                <a:lnTo>
                  <a:pt x="997325" y="858708"/>
                </a:lnTo>
                <a:cubicBezTo>
                  <a:pt x="997325" y="945118"/>
                  <a:pt x="982323" y="1021928"/>
                  <a:pt x="952319" y="1089136"/>
                </a:cubicBezTo>
                <a:cubicBezTo>
                  <a:pt x="922315" y="1156345"/>
                  <a:pt x="882110" y="1209151"/>
                  <a:pt x="831704" y="1247556"/>
                </a:cubicBezTo>
                <a:cubicBezTo>
                  <a:pt x="732092" y="1326766"/>
                  <a:pt x="614477" y="1366371"/>
                  <a:pt x="478860" y="1366371"/>
                </a:cubicBezTo>
                <a:cubicBezTo>
                  <a:pt x="406851" y="1366371"/>
                  <a:pt x="333342" y="1354669"/>
                  <a:pt x="258332" y="1331266"/>
                </a:cubicBezTo>
                <a:cubicBezTo>
                  <a:pt x="183323" y="1307864"/>
                  <a:pt x="117615" y="1274559"/>
                  <a:pt x="61208" y="1231354"/>
                </a:cubicBezTo>
                <a:lnTo>
                  <a:pt x="165621" y="1027929"/>
                </a:lnTo>
                <a:cubicBezTo>
                  <a:pt x="254432" y="1095137"/>
                  <a:pt x="348344" y="1128741"/>
                  <a:pt x="447356" y="1128741"/>
                </a:cubicBezTo>
                <a:cubicBezTo>
                  <a:pt x="546368" y="1128741"/>
                  <a:pt x="624678" y="1104138"/>
                  <a:pt x="682285" y="1054932"/>
                </a:cubicBezTo>
                <a:cubicBezTo>
                  <a:pt x="739893" y="1005726"/>
                  <a:pt x="768696" y="927716"/>
                  <a:pt x="768696" y="820903"/>
                </a:cubicBezTo>
                <a:cubicBezTo>
                  <a:pt x="683486" y="915715"/>
                  <a:pt x="577572" y="963120"/>
                  <a:pt x="450957" y="963120"/>
                </a:cubicBezTo>
                <a:cubicBezTo>
                  <a:pt x="324341" y="963120"/>
                  <a:pt x="217527" y="920215"/>
                  <a:pt x="130517" y="834404"/>
                </a:cubicBezTo>
                <a:cubicBezTo>
                  <a:pt x="43506" y="748594"/>
                  <a:pt x="0" y="633979"/>
                  <a:pt x="0" y="490561"/>
                </a:cubicBezTo>
                <a:cubicBezTo>
                  <a:pt x="0" y="347144"/>
                  <a:pt x="44706" y="229529"/>
                  <a:pt x="134117" y="137717"/>
                </a:cubicBezTo>
                <a:cubicBezTo>
                  <a:pt x="223528" y="45906"/>
                  <a:pt x="325841" y="0"/>
                  <a:pt x="441055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17" name="Рисунок 116"/>
          <p:cNvSpPr>
            <a:spLocks noGrp="1"/>
          </p:cNvSpPr>
          <p:nvPr>
            <p:ph type="pic" sz="quarter" idx="50"/>
          </p:nvPr>
        </p:nvSpPr>
        <p:spPr>
          <a:xfrm>
            <a:off x="1762013" y="1577422"/>
            <a:ext cx="215868" cy="318438"/>
          </a:xfrm>
          <a:custGeom>
            <a:avLst/>
            <a:gdLst/>
            <a:ahLst/>
            <a:cxnLst/>
            <a:rect l="l" t="t" r="r" b="b"/>
            <a:pathLst>
              <a:path w="905513" h="1335767">
                <a:moveTo>
                  <a:pt x="0" y="0"/>
                </a:moveTo>
                <a:lnTo>
                  <a:pt x="270033" y="0"/>
                </a:lnTo>
                <a:lnTo>
                  <a:pt x="270033" y="475260"/>
                </a:lnTo>
                <a:cubicBezTo>
                  <a:pt x="351644" y="392449"/>
                  <a:pt x="443155" y="351044"/>
                  <a:pt x="544568" y="351044"/>
                </a:cubicBezTo>
                <a:cubicBezTo>
                  <a:pt x="645980" y="351044"/>
                  <a:pt x="731491" y="387049"/>
                  <a:pt x="801100" y="459058"/>
                </a:cubicBezTo>
                <a:cubicBezTo>
                  <a:pt x="870708" y="531067"/>
                  <a:pt x="905513" y="627079"/>
                  <a:pt x="905513" y="747094"/>
                </a:cubicBezTo>
                <a:lnTo>
                  <a:pt x="905513" y="1335767"/>
                </a:lnTo>
                <a:lnTo>
                  <a:pt x="635479" y="1335767"/>
                </a:lnTo>
                <a:lnTo>
                  <a:pt x="635479" y="806501"/>
                </a:lnTo>
                <a:cubicBezTo>
                  <a:pt x="635479" y="657683"/>
                  <a:pt x="580872" y="583273"/>
                  <a:pt x="471659" y="583273"/>
                </a:cubicBezTo>
                <a:cubicBezTo>
                  <a:pt x="417652" y="583273"/>
                  <a:pt x="370546" y="602776"/>
                  <a:pt x="330341" y="641781"/>
                </a:cubicBezTo>
                <a:cubicBezTo>
                  <a:pt x="290136" y="680785"/>
                  <a:pt x="270033" y="738093"/>
                  <a:pt x="270033" y="813702"/>
                </a:cubicBezTo>
                <a:lnTo>
                  <a:pt x="270033" y="1335767"/>
                </a:lnTo>
                <a:lnTo>
                  <a:pt x="0" y="133576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20" name="Рисунок 119"/>
          <p:cNvSpPr>
            <a:spLocks noGrp="1"/>
          </p:cNvSpPr>
          <p:nvPr>
            <p:ph type="pic" sz="quarter" idx="51"/>
          </p:nvPr>
        </p:nvSpPr>
        <p:spPr>
          <a:xfrm>
            <a:off x="2616137" y="1570986"/>
            <a:ext cx="75533" cy="324877"/>
          </a:xfrm>
          <a:custGeom>
            <a:avLst/>
            <a:gdLst/>
            <a:ahLst/>
            <a:cxnLst/>
            <a:rect l="l" t="t" r="r" b="b"/>
            <a:pathLst>
              <a:path w="316839" h="1362770">
                <a:moveTo>
                  <a:pt x="23403" y="394249"/>
                </a:moveTo>
                <a:lnTo>
                  <a:pt x="293436" y="394249"/>
                </a:lnTo>
                <a:lnTo>
                  <a:pt x="293436" y="1362770"/>
                </a:lnTo>
                <a:lnTo>
                  <a:pt x="23403" y="1362770"/>
                </a:lnTo>
                <a:close/>
                <a:moveTo>
                  <a:pt x="158420" y="0"/>
                </a:moveTo>
                <a:cubicBezTo>
                  <a:pt x="202825" y="0"/>
                  <a:pt x="240330" y="15302"/>
                  <a:pt x="270934" y="45906"/>
                </a:cubicBezTo>
                <a:cubicBezTo>
                  <a:pt x="301537" y="76509"/>
                  <a:pt x="316839" y="114014"/>
                  <a:pt x="316839" y="158420"/>
                </a:cubicBezTo>
                <a:cubicBezTo>
                  <a:pt x="316839" y="202825"/>
                  <a:pt x="301537" y="240330"/>
                  <a:pt x="270934" y="270934"/>
                </a:cubicBezTo>
                <a:cubicBezTo>
                  <a:pt x="240330" y="301538"/>
                  <a:pt x="202825" y="316839"/>
                  <a:pt x="158420" y="316839"/>
                </a:cubicBezTo>
                <a:cubicBezTo>
                  <a:pt x="114014" y="316839"/>
                  <a:pt x="76509" y="301538"/>
                  <a:pt x="45906" y="270934"/>
                </a:cubicBezTo>
                <a:cubicBezTo>
                  <a:pt x="15302" y="240330"/>
                  <a:pt x="0" y="202825"/>
                  <a:pt x="0" y="158420"/>
                </a:cubicBezTo>
                <a:cubicBezTo>
                  <a:pt x="0" y="114014"/>
                  <a:pt x="15302" y="76509"/>
                  <a:pt x="45906" y="45906"/>
                </a:cubicBezTo>
                <a:cubicBezTo>
                  <a:pt x="76509" y="15302"/>
                  <a:pt x="114014" y="0"/>
                  <a:pt x="1584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23" name="Рисунок 122"/>
          <p:cNvSpPr>
            <a:spLocks noGrp="1"/>
          </p:cNvSpPr>
          <p:nvPr>
            <p:ph type="pic" sz="quarter" idx="52"/>
          </p:nvPr>
        </p:nvSpPr>
        <p:spPr>
          <a:xfrm>
            <a:off x="3374469" y="1580015"/>
            <a:ext cx="148061" cy="415857"/>
          </a:xfrm>
          <a:custGeom>
            <a:avLst/>
            <a:gdLst/>
            <a:ahLst/>
            <a:cxnLst/>
            <a:rect l="l" t="t" r="r" b="b"/>
            <a:pathLst>
              <a:path w="621077" h="1744418">
                <a:moveTo>
                  <a:pt x="327641" y="392449"/>
                </a:moveTo>
                <a:lnTo>
                  <a:pt x="597674" y="392449"/>
                </a:lnTo>
                <a:lnTo>
                  <a:pt x="597674" y="1402375"/>
                </a:lnTo>
                <a:cubicBezTo>
                  <a:pt x="597674" y="1507988"/>
                  <a:pt x="565570" y="1591399"/>
                  <a:pt x="501362" y="1652606"/>
                </a:cubicBezTo>
                <a:cubicBezTo>
                  <a:pt x="437154" y="1713814"/>
                  <a:pt x="358545" y="1744418"/>
                  <a:pt x="265533" y="1744418"/>
                </a:cubicBezTo>
                <a:cubicBezTo>
                  <a:pt x="172521" y="1744418"/>
                  <a:pt x="84010" y="1706013"/>
                  <a:pt x="0" y="1629204"/>
                </a:cubicBezTo>
                <a:lnTo>
                  <a:pt x="124215" y="1429379"/>
                </a:lnTo>
                <a:cubicBezTo>
                  <a:pt x="160220" y="1471384"/>
                  <a:pt x="200425" y="1492386"/>
                  <a:pt x="244830" y="1492386"/>
                </a:cubicBezTo>
                <a:cubicBezTo>
                  <a:pt x="268833" y="1492386"/>
                  <a:pt x="288636" y="1483085"/>
                  <a:pt x="304238" y="1464483"/>
                </a:cubicBezTo>
                <a:cubicBezTo>
                  <a:pt x="319840" y="1445881"/>
                  <a:pt x="327641" y="1417977"/>
                  <a:pt x="327641" y="1380772"/>
                </a:cubicBezTo>
                <a:close/>
                <a:moveTo>
                  <a:pt x="462658" y="0"/>
                </a:moveTo>
                <a:cubicBezTo>
                  <a:pt x="507063" y="0"/>
                  <a:pt x="544568" y="15302"/>
                  <a:pt x="575172" y="45906"/>
                </a:cubicBezTo>
                <a:cubicBezTo>
                  <a:pt x="605775" y="76509"/>
                  <a:pt x="621077" y="114014"/>
                  <a:pt x="621077" y="158420"/>
                </a:cubicBezTo>
                <a:cubicBezTo>
                  <a:pt x="621077" y="202825"/>
                  <a:pt x="605775" y="240330"/>
                  <a:pt x="575172" y="270934"/>
                </a:cubicBezTo>
                <a:cubicBezTo>
                  <a:pt x="544568" y="301538"/>
                  <a:pt x="507063" y="316840"/>
                  <a:pt x="462658" y="316840"/>
                </a:cubicBezTo>
                <a:cubicBezTo>
                  <a:pt x="418252" y="316840"/>
                  <a:pt x="380747" y="301538"/>
                  <a:pt x="350143" y="270934"/>
                </a:cubicBezTo>
                <a:cubicBezTo>
                  <a:pt x="319540" y="240330"/>
                  <a:pt x="304238" y="202825"/>
                  <a:pt x="304238" y="158420"/>
                </a:cubicBezTo>
                <a:cubicBezTo>
                  <a:pt x="304238" y="114014"/>
                  <a:pt x="319540" y="76509"/>
                  <a:pt x="350143" y="45906"/>
                </a:cubicBezTo>
                <a:cubicBezTo>
                  <a:pt x="380747" y="15302"/>
                  <a:pt x="418252" y="0"/>
                  <a:pt x="462658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26" name="Рисунок 125"/>
          <p:cNvSpPr>
            <a:spLocks noGrp="1"/>
          </p:cNvSpPr>
          <p:nvPr>
            <p:ph type="pic" sz="quarter" idx="53"/>
          </p:nvPr>
        </p:nvSpPr>
        <p:spPr>
          <a:xfrm>
            <a:off x="4334435" y="1577426"/>
            <a:ext cx="220589" cy="318437"/>
          </a:xfrm>
          <a:custGeom>
            <a:avLst/>
            <a:gdLst/>
            <a:ahLst/>
            <a:cxnLst/>
            <a:rect l="l" t="t" r="r" b="b"/>
            <a:pathLst>
              <a:path w="925316" h="1335767">
                <a:moveTo>
                  <a:pt x="0" y="0"/>
                </a:moveTo>
                <a:lnTo>
                  <a:pt x="270034" y="0"/>
                </a:lnTo>
                <a:lnTo>
                  <a:pt x="270034" y="685886"/>
                </a:lnTo>
                <a:lnTo>
                  <a:pt x="570672" y="365446"/>
                </a:lnTo>
                <a:lnTo>
                  <a:pt x="910914" y="365446"/>
                </a:lnTo>
                <a:lnTo>
                  <a:pt x="541868" y="757895"/>
                </a:lnTo>
                <a:lnTo>
                  <a:pt x="925316" y="1335767"/>
                </a:lnTo>
                <a:lnTo>
                  <a:pt x="604876" y="1335767"/>
                </a:lnTo>
                <a:lnTo>
                  <a:pt x="358245" y="964921"/>
                </a:lnTo>
                <a:lnTo>
                  <a:pt x="270034" y="1056732"/>
                </a:lnTo>
                <a:lnTo>
                  <a:pt x="270034" y="1335767"/>
                </a:lnTo>
                <a:lnTo>
                  <a:pt x="0" y="133576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29" name="Рисунок 128"/>
          <p:cNvSpPr>
            <a:spLocks noGrp="1"/>
          </p:cNvSpPr>
          <p:nvPr>
            <p:ph type="pic" sz="quarter" idx="54"/>
          </p:nvPr>
        </p:nvSpPr>
        <p:spPr>
          <a:xfrm>
            <a:off x="5309794" y="1578419"/>
            <a:ext cx="64374" cy="318438"/>
          </a:xfrm>
          <a:custGeom>
            <a:avLst/>
            <a:gdLst/>
            <a:ahLst/>
            <a:cxnLst/>
            <a:rect l="l" t="t" r="r" b="b"/>
            <a:pathLst>
              <a:path w="270033" h="1335767">
                <a:moveTo>
                  <a:pt x="0" y="0"/>
                </a:moveTo>
                <a:lnTo>
                  <a:pt x="270033" y="0"/>
                </a:lnTo>
                <a:lnTo>
                  <a:pt x="270033" y="1335767"/>
                </a:lnTo>
                <a:lnTo>
                  <a:pt x="0" y="133576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32" name="Рисунок 131"/>
          <p:cNvSpPr>
            <a:spLocks noGrp="1"/>
          </p:cNvSpPr>
          <p:nvPr>
            <p:ph type="pic" sz="quarter" idx="55"/>
          </p:nvPr>
        </p:nvSpPr>
        <p:spPr>
          <a:xfrm>
            <a:off x="6309180" y="1662117"/>
            <a:ext cx="363499" cy="234751"/>
          </a:xfrm>
          <a:custGeom>
            <a:avLst/>
            <a:gdLst/>
            <a:ahLst/>
            <a:cxnLst/>
            <a:rect l="l" t="t" r="r" b="b"/>
            <a:pathLst>
              <a:path w="1524790" h="984723">
                <a:moveTo>
                  <a:pt x="525665" y="0"/>
                </a:moveTo>
                <a:cubicBezTo>
                  <a:pt x="586873" y="0"/>
                  <a:pt x="642380" y="18002"/>
                  <a:pt x="692186" y="54007"/>
                </a:cubicBezTo>
                <a:cubicBezTo>
                  <a:pt x="741992" y="90011"/>
                  <a:pt x="779497" y="133817"/>
                  <a:pt x="804700" y="185423"/>
                </a:cubicBezTo>
                <a:cubicBezTo>
                  <a:pt x="841905" y="126616"/>
                  <a:pt x="892011" y="81010"/>
                  <a:pt x="955019" y="48606"/>
                </a:cubicBezTo>
                <a:cubicBezTo>
                  <a:pt x="1018027" y="16202"/>
                  <a:pt x="1081335" y="0"/>
                  <a:pt x="1144943" y="0"/>
                </a:cubicBezTo>
                <a:cubicBezTo>
                  <a:pt x="1258957" y="0"/>
                  <a:pt x="1350768" y="33904"/>
                  <a:pt x="1420377" y="101713"/>
                </a:cubicBezTo>
                <a:cubicBezTo>
                  <a:pt x="1489986" y="169521"/>
                  <a:pt x="1524790" y="267634"/>
                  <a:pt x="1524790" y="396050"/>
                </a:cubicBezTo>
                <a:lnTo>
                  <a:pt x="1524790" y="984723"/>
                </a:lnTo>
                <a:lnTo>
                  <a:pt x="1252956" y="984723"/>
                </a:lnTo>
                <a:lnTo>
                  <a:pt x="1252956" y="455457"/>
                </a:lnTo>
                <a:cubicBezTo>
                  <a:pt x="1252956" y="306639"/>
                  <a:pt x="1198350" y="232229"/>
                  <a:pt x="1089136" y="232229"/>
                </a:cubicBezTo>
                <a:cubicBezTo>
                  <a:pt x="1035129" y="232229"/>
                  <a:pt x="988323" y="251732"/>
                  <a:pt x="948718" y="290737"/>
                </a:cubicBezTo>
                <a:cubicBezTo>
                  <a:pt x="909113" y="329741"/>
                  <a:pt x="889311" y="387049"/>
                  <a:pt x="889311" y="462658"/>
                </a:cubicBezTo>
                <a:lnTo>
                  <a:pt x="889311" y="984723"/>
                </a:lnTo>
                <a:lnTo>
                  <a:pt x="617477" y="984723"/>
                </a:lnTo>
                <a:lnTo>
                  <a:pt x="617477" y="455457"/>
                </a:lnTo>
                <a:cubicBezTo>
                  <a:pt x="617477" y="378647"/>
                  <a:pt x="605775" y="322240"/>
                  <a:pt x="582373" y="286236"/>
                </a:cubicBezTo>
                <a:cubicBezTo>
                  <a:pt x="558970" y="250231"/>
                  <a:pt x="521165" y="232229"/>
                  <a:pt x="468958" y="232229"/>
                </a:cubicBezTo>
                <a:cubicBezTo>
                  <a:pt x="416752" y="232229"/>
                  <a:pt x="370546" y="251732"/>
                  <a:pt x="330341" y="290737"/>
                </a:cubicBezTo>
                <a:cubicBezTo>
                  <a:pt x="290136" y="329741"/>
                  <a:pt x="270034" y="387049"/>
                  <a:pt x="270034" y="462658"/>
                </a:cubicBezTo>
                <a:lnTo>
                  <a:pt x="270034" y="984723"/>
                </a:lnTo>
                <a:lnTo>
                  <a:pt x="0" y="984723"/>
                </a:lnTo>
                <a:lnTo>
                  <a:pt x="0" y="16202"/>
                </a:lnTo>
                <a:lnTo>
                  <a:pt x="270034" y="16202"/>
                </a:lnTo>
                <a:lnTo>
                  <a:pt x="270034" y="126016"/>
                </a:lnTo>
                <a:cubicBezTo>
                  <a:pt x="344443" y="42005"/>
                  <a:pt x="429653" y="0"/>
                  <a:pt x="525665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35" name="Рисунок 134"/>
          <p:cNvSpPr>
            <a:spLocks noGrp="1"/>
          </p:cNvSpPr>
          <p:nvPr>
            <p:ph type="pic" sz="quarter" idx="56"/>
          </p:nvPr>
        </p:nvSpPr>
        <p:spPr>
          <a:xfrm>
            <a:off x="7513191" y="1658451"/>
            <a:ext cx="215868" cy="234751"/>
          </a:xfrm>
          <a:custGeom>
            <a:avLst/>
            <a:gdLst/>
            <a:ahLst/>
            <a:cxnLst/>
            <a:rect l="l" t="t" r="r" b="b"/>
            <a:pathLst>
              <a:path w="905513" h="984723">
                <a:moveTo>
                  <a:pt x="545468" y="0"/>
                </a:moveTo>
                <a:cubicBezTo>
                  <a:pt x="647481" y="0"/>
                  <a:pt x="732991" y="36005"/>
                  <a:pt x="802000" y="108014"/>
                </a:cubicBezTo>
                <a:cubicBezTo>
                  <a:pt x="871008" y="180023"/>
                  <a:pt x="905513" y="276035"/>
                  <a:pt x="905513" y="396050"/>
                </a:cubicBezTo>
                <a:lnTo>
                  <a:pt x="905513" y="984723"/>
                </a:lnTo>
                <a:lnTo>
                  <a:pt x="635479" y="984723"/>
                </a:lnTo>
                <a:lnTo>
                  <a:pt x="635479" y="437455"/>
                </a:lnTo>
                <a:cubicBezTo>
                  <a:pt x="635479" y="288636"/>
                  <a:pt x="580872" y="214227"/>
                  <a:pt x="471659" y="214227"/>
                </a:cubicBezTo>
                <a:cubicBezTo>
                  <a:pt x="417652" y="214227"/>
                  <a:pt x="370546" y="233729"/>
                  <a:pt x="330341" y="272734"/>
                </a:cubicBezTo>
                <a:cubicBezTo>
                  <a:pt x="290136" y="311739"/>
                  <a:pt x="270033" y="369046"/>
                  <a:pt x="270033" y="444656"/>
                </a:cubicBezTo>
                <a:lnTo>
                  <a:pt x="270033" y="984723"/>
                </a:lnTo>
                <a:lnTo>
                  <a:pt x="0" y="984723"/>
                </a:lnTo>
                <a:lnTo>
                  <a:pt x="0" y="16202"/>
                </a:lnTo>
                <a:lnTo>
                  <a:pt x="270033" y="16202"/>
                </a:lnTo>
                <a:lnTo>
                  <a:pt x="270033" y="124216"/>
                </a:lnTo>
                <a:cubicBezTo>
                  <a:pt x="351644" y="41405"/>
                  <a:pt x="443455" y="0"/>
                  <a:pt x="545468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38" name="Рисунок 137"/>
          <p:cNvSpPr>
            <a:spLocks noGrp="1"/>
          </p:cNvSpPr>
          <p:nvPr>
            <p:ph type="pic" sz="quarter" idx="57"/>
          </p:nvPr>
        </p:nvSpPr>
        <p:spPr>
          <a:xfrm>
            <a:off x="1749095" y="2343070"/>
            <a:ext cx="244193" cy="238184"/>
          </a:xfrm>
          <a:custGeom>
            <a:avLst/>
            <a:gdLst/>
            <a:ahLst/>
            <a:cxnLst/>
            <a:rect l="l" t="t" r="r" b="b"/>
            <a:pathLst>
              <a:path w="1024328" h="999125">
                <a:moveTo>
                  <a:pt x="512164" y="230429"/>
                </a:moveTo>
                <a:cubicBezTo>
                  <a:pt x="441955" y="230429"/>
                  <a:pt x="384348" y="255632"/>
                  <a:pt x="339343" y="306038"/>
                </a:cubicBezTo>
                <a:cubicBezTo>
                  <a:pt x="294337" y="356445"/>
                  <a:pt x="271834" y="421253"/>
                  <a:pt x="271834" y="500463"/>
                </a:cubicBezTo>
                <a:cubicBezTo>
                  <a:pt x="271834" y="579673"/>
                  <a:pt x="294337" y="644181"/>
                  <a:pt x="339343" y="693987"/>
                </a:cubicBezTo>
                <a:cubicBezTo>
                  <a:pt x="384348" y="743793"/>
                  <a:pt x="441955" y="768696"/>
                  <a:pt x="512164" y="768696"/>
                </a:cubicBezTo>
                <a:cubicBezTo>
                  <a:pt x="582373" y="768696"/>
                  <a:pt x="639980" y="743793"/>
                  <a:pt x="684986" y="693987"/>
                </a:cubicBezTo>
                <a:cubicBezTo>
                  <a:pt x="729991" y="644181"/>
                  <a:pt x="752494" y="579673"/>
                  <a:pt x="752494" y="500463"/>
                </a:cubicBezTo>
                <a:cubicBezTo>
                  <a:pt x="752494" y="421253"/>
                  <a:pt x="729991" y="356445"/>
                  <a:pt x="684986" y="306038"/>
                </a:cubicBezTo>
                <a:cubicBezTo>
                  <a:pt x="639980" y="255632"/>
                  <a:pt x="582373" y="230429"/>
                  <a:pt x="512164" y="230429"/>
                </a:cubicBezTo>
                <a:close/>
                <a:moveTo>
                  <a:pt x="512164" y="0"/>
                </a:moveTo>
                <a:cubicBezTo>
                  <a:pt x="659183" y="0"/>
                  <a:pt x="781298" y="48306"/>
                  <a:pt x="878510" y="144918"/>
                </a:cubicBezTo>
                <a:cubicBezTo>
                  <a:pt x="975722" y="241530"/>
                  <a:pt x="1024328" y="360045"/>
                  <a:pt x="1024328" y="500463"/>
                </a:cubicBezTo>
                <a:cubicBezTo>
                  <a:pt x="1024328" y="640880"/>
                  <a:pt x="975722" y="759095"/>
                  <a:pt x="878510" y="855107"/>
                </a:cubicBezTo>
                <a:cubicBezTo>
                  <a:pt x="781298" y="951119"/>
                  <a:pt x="659183" y="999125"/>
                  <a:pt x="512164" y="999125"/>
                </a:cubicBezTo>
                <a:cubicBezTo>
                  <a:pt x="365146" y="999125"/>
                  <a:pt x="243031" y="951119"/>
                  <a:pt x="145818" y="855107"/>
                </a:cubicBezTo>
                <a:cubicBezTo>
                  <a:pt x="48606" y="759095"/>
                  <a:pt x="0" y="640880"/>
                  <a:pt x="0" y="500463"/>
                </a:cubicBezTo>
                <a:cubicBezTo>
                  <a:pt x="0" y="360045"/>
                  <a:pt x="48606" y="241530"/>
                  <a:pt x="145818" y="144918"/>
                </a:cubicBezTo>
                <a:cubicBezTo>
                  <a:pt x="243031" y="48306"/>
                  <a:pt x="365146" y="0"/>
                  <a:pt x="512164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41" name="Рисунок 140"/>
          <p:cNvSpPr>
            <a:spLocks noGrp="1"/>
          </p:cNvSpPr>
          <p:nvPr>
            <p:ph type="pic" sz="quarter" idx="58"/>
          </p:nvPr>
        </p:nvSpPr>
        <p:spPr>
          <a:xfrm>
            <a:off x="2773003" y="2343550"/>
            <a:ext cx="237755" cy="318008"/>
          </a:xfrm>
          <a:custGeom>
            <a:avLst/>
            <a:gdLst/>
            <a:ahLst/>
            <a:cxnLst/>
            <a:rect l="l" t="t" r="r" b="b"/>
            <a:pathLst>
              <a:path w="997325" h="1333967">
                <a:moveTo>
                  <a:pt x="493262" y="226829"/>
                </a:moveTo>
                <a:cubicBezTo>
                  <a:pt x="429654" y="226829"/>
                  <a:pt x="375947" y="252932"/>
                  <a:pt x="332142" y="305138"/>
                </a:cubicBezTo>
                <a:cubicBezTo>
                  <a:pt x="288336" y="357345"/>
                  <a:pt x="266434" y="422753"/>
                  <a:pt x="266434" y="501363"/>
                </a:cubicBezTo>
                <a:cubicBezTo>
                  <a:pt x="266434" y="579973"/>
                  <a:pt x="288336" y="644181"/>
                  <a:pt x="332142" y="693987"/>
                </a:cubicBezTo>
                <a:cubicBezTo>
                  <a:pt x="375947" y="743793"/>
                  <a:pt x="429054" y="768696"/>
                  <a:pt x="491462" y="768696"/>
                </a:cubicBezTo>
                <a:cubicBezTo>
                  <a:pt x="553869" y="768696"/>
                  <a:pt x="608476" y="743793"/>
                  <a:pt x="655282" y="693987"/>
                </a:cubicBezTo>
                <a:cubicBezTo>
                  <a:pt x="702088" y="644181"/>
                  <a:pt x="725491" y="580273"/>
                  <a:pt x="725491" y="502263"/>
                </a:cubicBezTo>
                <a:cubicBezTo>
                  <a:pt x="725491" y="424253"/>
                  <a:pt x="702688" y="358845"/>
                  <a:pt x="657082" y="306038"/>
                </a:cubicBezTo>
                <a:cubicBezTo>
                  <a:pt x="611477" y="253232"/>
                  <a:pt x="556870" y="226829"/>
                  <a:pt x="493262" y="226829"/>
                </a:cubicBezTo>
                <a:close/>
                <a:moveTo>
                  <a:pt x="563471" y="0"/>
                </a:moveTo>
                <a:cubicBezTo>
                  <a:pt x="676285" y="0"/>
                  <a:pt x="776797" y="47106"/>
                  <a:pt x="865008" y="141318"/>
                </a:cubicBezTo>
                <a:cubicBezTo>
                  <a:pt x="953219" y="235530"/>
                  <a:pt x="997325" y="354044"/>
                  <a:pt x="997325" y="496862"/>
                </a:cubicBezTo>
                <a:cubicBezTo>
                  <a:pt x="997325" y="639680"/>
                  <a:pt x="953219" y="759095"/>
                  <a:pt x="865008" y="855107"/>
                </a:cubicBezTo>
                <a:cubicBezTo>
                  <a:pt x="776797" y="951119"/>
                  <a:pt x="673584" y="999125"/>
                  <a:pt x="555370" y="999125"/>
                </a:cubicBezTo>
                <a:cubicBezTo>
                  <a:pt x="437155" y="999125"/>
                  <a:pt x="342043" y="951719"/>
                  <a:pt x="270034" y="856907"/>
                </a:cubicBezTo>
                <a:lnTo>
                  <a:pt x="270034" y="1333967"/>
                </a:lnTo>
                <a:lnTo>
                  <a:pt x="0" y="1333967"/>
                </a:lnTo>
                <a:lnTo>
                  <a:pt x="0" y="16202"/>
                </a:lnTo>
                <a:lnTo>
                  <a:pt x="270034" y="16202"/>
                </a:lnTo>
                <a:lnTo>
                  <a:pt x="270034" y="124216"/>
                </a:lnTo>
                <a:cubicBezTo>
                  <a:pt x="352844" y="41405"/>
                  <a:pt x="450657" y="0"/>
                  <a:pt x="563471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44" name="Рисунок 143"/>
          <p:cNvSpPr>
            <a:spLocks noGrp="1"/>
          </p:cNvSpPr>
          <p:nvPr>
            <p:ph type="pic" sz="quarter" idx="59"/>
          </p:nvPr>
        </p:nvSpPr>
        <p:spPr>
          <a:xfrm>
            <a:off x="3827874" y="2345467"/>
            <a:ext cx="237755" cy="318008"/>
          </a:xfrm>
          <a:custGeom>
            <a:avLst/>
            <a:gdLst/>
            <a:ahLst/>
            <a:cxnLst/>
            <a:rect l="l" t="t" r="r" b="b"/>
            <a:pathLst>
              <a:path w="997325" h="1333967">
                <a:moveTo>
                  <a:pt x="504063" y="226829"/>
                </a:moveTo>
                <a:cubicBezTo>
                  <a:pt x="440455" y="226829"/>
                  <a:pt x="385849" y="252932"/>
                  <a:pt x="340243" y="305138"/>
                </a:cubicBezTo>
                <a:cubicBezTo>
                  <a:pt x="294637" y="357345"/>
                  <a:pt x="271834" y="422753"/>
                  <a:pt x="271834" y="501363"/>
                </a:cubicBezTo>
                <a:cubicBezTo>
                  <a:pt x="271834" y="579973"/>
                  <a:pt x="295237" y="644181"/>
                  <a:pt x="342043" y="693987"/>
                </a:cubicBezTo>
                <a:cubicBezTo>
                  <a:pt x="388849" y="743793"/>
                  <a:pt x="443456" y="768696"/>
                  <a:pt x="505864" y="768696"/>
                </a:cubicBezTo>
                <a:cubicBezTo>
                  <a:pt x="568271" y="768696"/>
                  <a:pt x="621078" y="743793"/>
                  <a:pt x="664283" y="693987"/>
                </a:cubicBezTo>
                <a:cubicBezTo>
                  <a:pt x="707489" y="644181"/>
                  <a:pt x="729092" y="579973"/>
                  <a:pt x="729092" y="501363"/>
                </a:cubicBezTo>
                <a:cubicBezTo>
                  <a:pt x="729092" y="422753"/>
                  <a:pt x="707489" y="357345"/>
                  <a:pt x="664283" y="305138"/>
                </a:cubicBezTo>
                <a:cubicBezTo>
                  <a:pt x="621078" y="252932"/>
                  <a:pt x="567671" y="226829"/>
                  <a:pt x="504063" y="226829"/>
                </a:cubicBezTo>
                <a:close/>
                <a:moveTo>
                  <a:pt x="435655" y="0"/>
                </a:moveTo>
                <a:cubicBezTo>
                  <a:pt x="546069" y="0"/>
                  <a:pt x="642681" y="41405"/>
                  <a:pt x="725491" y="124216"/>
                </a:cubicBezTo>
                <a:lnTo>
                  <a:pt x="725491" y="16202"/>
                </a:lnTo>
                <a:lnTo>
                  <a:pt x="997325" y="16202"/>
                </a:lnTo>
                <a:lnTo>
                  <a:pt x="997325" y="1333967"/>
                </a:lnTo>
                <a:lnTo>
                  <a:pt x="725491" y="1333967"/>
                </a:lnTo>
                <a:lnTo>
                  <a:pt x="725491" y="907314"/>
                </a:lnTo>
                <a:cubicBezTo>
                  <a:pt x="648682" y="968521"/>
                  <a:pt x="561071" y="999125"/>
                  <a:pt x="462658" y="999125"/>
                </a:cubicBezTo>
                <a:cubicBezTo>
                  <a:pt x="339043" y="999125"/>
                  <a:pt x="231029" y="952619"/>
                  <a:pt x="138618" y="859608"/>
                </a:cubicBezTo>
                <a:cubicBezTo>
                  <a:pt x="46206" y="766596"/>
                  <a:pt x="0" y="647181"/>
                  <a:pt x="0" y="501363"/>
                </a:cubicBezTo>
                <a:cubicBezTo>
                  <a:pt x="0" y="355545"/>
                  <a:pt x="45006" y="235530"/>
                  <a:pt x="135017" y="141318"/>
                </a:cubicBezTo>
                <a:cubicBezTo>
                  <a:pt x="225029" y="47106"/>
                  <a:pt x="325241" y="0"/>
                  <a:pt x="435655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47" name="Рисунок 146"/>
          <p:cNvSpPr>
            <a:spLocks noGrp="1"/>
          </p:cNvSpPr>
          <p:nvPr>
            <p:ph type="pic" sz="quarter" idx="60"/>
          </p:nvPr>
        </p:nvSpPr>
        <p:spPr>
          <a:xfrm>
            <a:off x="4846033" y="2340208"/>
            <a:ext cx="133898" cy="234752"/>
          </a:xfrm>
          <a:custGeom>
            <a:avLst/>
            <a:gdLst/>
            <a:ahLst/>
            <a:cxnLst/>
            <a:rect l="l" t="t" r="r" b="b"/>
            <a:pathLst>
              <a:path w="561670" h="984723">
                <a:moveTo>
                  <a:pt x="559870" y="0"/>
                </a:moveTo>
                <a:lnTo>
                  <a:pt x="561670" y="253832"/>
                </a:lnTo>
                <a:lnTo>
                  <a:pt x="509463" y="253832"/>
                </a:lnTo>
                <a:cubicBezTo>
                  <a:pt x="429053" y="253832"/>
                  <a:pt x="369046" y="282335"/>
                  <a:pt x="329441" y="339343"/>
                </a:cubicBezTo>
                <a:cubicBezTo>
                  <a:pt x="289836" y="396350"/>
                  <a:pt x="270033" y="471659"/>
                  <a:pt x="270033" y="565271"/>
                </a:cubicBezTo>
                <a:lnTo>
                  <a:pt x="270033" y="984723"/>
                </a:lnTo>
                <a:lnTo>
                  <a:pt x="0" y="984723"/>
                </a:lnTo>
                <a:lnTo>
                  <a:pt x="0" y="16202"/>
                </a:lnTo>
                <a:lnTo>
                  <a:pt x="270033" y="16202"/>
                </a:lnTo>
                <a:lnTo>
                  <a:pt x="270033" y="144018"/>
                </a:lnTo>
                <a:cubicBezTo>
                  <a:pt x="304838" y="104413"/>
                  <a:pt x="348343" y="70809"/>
                  <a:pt x="400550" y="43206"/>
                </a:cubicBezTo>
                <a:cubicBezTo>
                  <a:pt x="452756" y="15602"/>
                  <a:pt x="505863" y="1200"/>
                  <a:pt x="55987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50" name="Рисунок 149"/>
          <p:cNvSpPr>
            <a:spLocks noGrp="1"/>
          </p:cNvSpPr>
          <p:nvPr>
            <p:ph type="pic" sz="quarter" idx="61"/>
          </p:nvPr>
        </p:nvSpPr>
        <p:spPr>
          <a:xfrm>
            <a:off x="5713736" y="2343070"/>
            <a:ext cx="192693" cy="238184"/>
          </a:xfrm>
          <a:custGeom>
            <a:avLst/>
            <a:gdLst/>
            <a:ahLst/>
            <a:cxnLst/>
            <a:rect l="l" t="t" r="r" b="b"/>
            <a:pathLst>
              <a:path w="808301" h="999125">
                <a:moveTo>
                  <a:pt x="448256" y="0"/>
                </a:moveTo>
                <a:cubicBezTo>
                  <a:pt x="562270" y="0"/>
                  <a:pt x="676284" y="38405"/>
                  <a:pt x="790299" y="115215"/>
                </a:cubicBezTo>
                <a:lnTo>
                  <a:pt x="689486" y="295237"/>
                </a:lnTo>
                <a:cubicBezTo>
                  <a:pt x="605475" y="237630"/>
                  <a:pt x="521765" y="208826"/>
                  <a:pt x="438355" y="208826"/>
                </a:cubicBezTo>
                <a:cubicBezTo>
                  <a:pt x="354944" y="208826"/>
                  <a:pt x="313239" y="231629"/>
                  <a:pt x="313239" y="277235"/>
                </a:cubicBezTo>
                <a:cubicBezTo>
                  <a:pt x="313239" y="302438"/>
                  <a:pt x="326441" y="322240"/>
                  <a:pt x="352844" y="336642"/>
                </a:cubicBezTo>
                <a:cubicBezTo>
                  <a:pt x="379247" y="351044"/>
                  <a:pt x="423053" y="367846"/>
                  <a:pt x="484260" y="387049"/>
                </a:cubicBezTo>
                <a:cubicBezTo>
                  <a:pt x="545468" y="406251"/>
                  <a:pt x="588973" y="420953"/>
                  <a:pt x="614777" y="431154"/>
                </a:cubicBezTo>
                <a:cubicBezTo>
                  <a:pt x="640580" y="441355"/>
                  <a:pt x="671484" y="457257"/>
                  <a:pt x="707488" y="478860"/>
                </a:cubicBezTo>
                <a:cubicBezTo>
                  <a:pt x="774697" y="519665"/>
                  <a:pt x="808301" y="587774"/>
                  <a:pt x="808301" y="683186"/>
                </a:cubicBezTo>
                <a:cubicBezTo>
                  <a:pt x="808301" y="778597"/>
                  <a:pt x="773196" y="855107"/>
                  <a:pt x="702988" y="912714"/>
                </a:cubicBezTo>
                <a:cubicBezTo>
                  <a:pt x="632779" y="970321"/>
                  <a:pt x="543668" y="999125"/>
                  <a:pt x="435654" y="999125"/>
                </a:cubicBezTo>
                <a:cubicBezTo>
                  <a:pt x="363645" y="999125"/>
                  <a:pt x="288636" y="986223"/>
                  <a:pt x="210626" y="960420"/>
                </a:cubicBezTo>
                <a:cubicBezTo>
                  <a:pt x="132616" y="934617"/>
                  <a:pt x="62408" y="896512"/>
                  <a:pt x="0" y="846106"/>
                </a:cubicBezTo>
                <a:lnTo>
                  <a:pt x="118815" y="676885"/>
                </a:lnTo>
                <a:cubicBezTo>
                  <a:pt x="219627" y="754895"/>
                  <a:pt x="327041" y="793899"/>
                  <a:pt x="441055" y="793899"/>
                </a:cubicBezTo>
                <a:cubicBezTo>
                  <a:pt x="475859" y="793899"/>
                  <a:pt x="503463" y="786999"/>
                  <a:pt x="523865" y="773197"/>
                </a:cubicBezTo>
                <a:cubicBezTo>
                  <a:pt x="544268" y="759395"/>
                  <a:pt x="554469" y="741093"/>
                  <a:pt x="554469" y="718290"/>
                </a:cubicBezTo>
                <a:cubicBezTo>
                  <a:pt x="554469" y="695487"/>
                  <a:pt x="540367" y="674484"/>
                  <a:pt x="512164" y="655282"/>
                </a:cubicBezTo>
                <a:cubicBezTo>
                  <a:pt x="483960" y="636080"/>
                  <a:pt x="443155" y="618077"/>
                  <a:pt x="389749" y="601275"/>
                </a:cubicBezTo>
                <a:cubicBezTo>
                  <a:pt x="336342" y="584473"/>
                  <a:pt x="295537" y="570071"/>
                  <a:pt x="267333" y="558070"/>
                </a:cubicBezTo>
                <a:cubicBezTo>
                  <a:pt x="239130" y="546068"/>
                  <a:pt x="207026" y="528666"/>
                  <a:pt x="171021" y="505863"/>
                </a:cubicBezTo>
                <a:cubicBezTo>
                  <a:pt x="97812" y="460258"/>
                  <a:pt x="61207" y="392749"/>
                  <a:pt x="61207" y="303338"/>
                </a:cubicBezTo>
                <a:cubicBezTo>
                  <a:pt x="61207" y="213927"/>
                  <a:pt x="97212" y="141018"/>
                  <a:pt x="169221" y="84611"/>
                </a:cubicBezTo>
                <a:cubicBezTo>
                  <a:pt x="241230" y="28204"/>
                  <a:pt x="334242" y="0"/>
                  <a:pt x="448256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53" name="Рисунок 152"/>
          <p:cNvSpPr>
            <a:spLocks noGrp="1"/>
          </p:cNvSpPr>
          <p:nvPr>
            <p:ph type="pic" sz="quarter" idx="62"/>
          </p:nvPr>
        </p:nvSpPr>
        <p:spPr>
          <a:xfrm>
            <a:off x="6585758" y="2273076"/>
            <a:ext cx="169519" cy="303418"/>
          </a:xfrm>
          <a:custGeom>
            <a:avLst/>
            <a:gdLst/>
            <a:ahLst/>
            <a:cxnLst/>
            <a:rect l="l" t="t" r="r" b="b"/>
            <a:pathLst>
              <a:path w="711089" h="1272759">
                <a:moveTo>
                  <a:pt x="113414" y="0"/>
                </a:moveTo>
                <a:lnTo>
                  <a:pt x="385248" y="0"/>
                </a:lnTo>
                <a:lnTo>
                  <a:pt x="385248" y="289836"/>
                </a:lnTo>
                <a:lnTo>
                  <a:pt x="619277" y="289836"/>
                </a:lnTo>
                <a:lnTo>
                  <a:pt x="619277" y="484261"/>
                </a:lnTo>
                <a:lnTo>
                  <a:pt x="385248" y="484261"/>
                </a:lnTo>
                <a:lnTo>
                  <a:pt x="385248" y="918115"/>
                </a:lnTo>
                <a:cubicBezTo>
                  <a:pt x="385248" y="955319"/>
                  <a:pt x="394849" y="984423"/>
                  <a:pt x="414052" y="1005426"/>
                </a:cubicBezTo>
                <a:cubicBezTo>
                  <a:pt x="433254" y="1026428"/>
                  <a:pt x="456057" y="1036929"/>
                  <a:pt x="482460" y="1036929"/>
                </a:cubicBezTo>
                <a:cubicBezTo>
                  <a:pt x="532866" y="1036929"/>
                  <a:pt x="575472" y="1014127"/>
                  <a:pt x="610276" y="968521"/>
                </a:cubicBezTo>
                <a:lnTo>
                  <a:pt x="711089" y="1157545"/>
                </a:lnTo>
                <a:cubicBezTo>
                  <a:pt x="627078" y="1234354"/>
                  <a:pt x="538567" y="1272759"/>
                  <a:pt x="445556" y="1272759"/>
                </a:cubicBezTo>
                <a:cubicBezTo>
                  <a:pt x="352544" y="1272759"/>
                  <a:pt x="273934" y="1242155"/>
                  <a:pt x="209726" y="1180948"/>
                </a:cubicBezTo>
                <a:cubicBezTo>
                  <a:pt x="145518" y="1119740"/>
                  <a:pt x="113414" y="1036329"/>
                  <a:pt x="113414" y="930716"/>
                </a:cubicBezTo>
                <a:lnTo>
                  <a:pt x="113414" y="484261"/>
                </a:lnTo>
                <a:lnTo>
                  <a:pt x="0" y="484261"/>
                </a:lnTo>
                <a:lnTo>
                  <a:pt x="0" y="289836"/>
                </a:lnTo>
                <a:lnTo>
                  <a:pt x="113414" y="289836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56" name="Рисунок 155"/>
          <p:cNvSpPr>
            <a:spLocks noGrp="1"/>
          </p:cNvSpPr>
          <p:nvPr>
            <p:ph type="pic" sz="quarter" idx="63"/>
          </p:nvPr>
        </p:nvSpPr>
        <p:spPr>
          <a:xfrm>
            <a:off x="7568082" y="2346933"/>
            <a:ext cx="216298" cy="234323"/>
          </a:xfrm>
          <a:custGeom>
            <a:avLst/>
            <a:gdLst/>
            <a:ahLst/>
            <a:cxnLst/>
            <a:rect l="l" t="t" r="r" b="b"/>
            <a:pathLst>
              <a:path w="907314" h="982923">
                <a:moveTo>
                  <a:pt x="0" y="0"/>
                </a:moveTo>
                <a:lnTo>
                  <a:pt x="271834" y="0"/>
                </a:lnTo>
                <a:lnTo>
                  <a:pt x="271834" y="527466"/>
                </a:lnTo>
                <a:cubicBezTo>
                  <a:pt x="271834" y="676285"/>
                  <a:pt x="326441" y="750694"/>
                  <a:pt x="435655" y="750694"/>
                </a:cubicBezTo>
                <a:cubicBezTo>
                  <a:pt x="489662" y="750694"/>
                  <a:pt x="536467" y="731192"/>
                  <a:pt x="576072" y="692187"/>
                </a:cubicBezTo>
                <a:cubicBezTo>
                  <a:pt x="615677" y="653182"/>
                  <a:pt x="635480" y="596475"/>
                  <a:pt x="635480" y="522065"/>
                </a:cubicBezTo>
                <a:lnTo>
                  <a:pt x="635480" y="0"/>
                </a:lnTo>
                <a:lnTo>
                  <a:pt x="907314" y="0"/>
                </a:lnTo>
                <a:lnTo>
                  <a:pt x="907314" y="968521"/>
                </a:lnTo>
                <a:lnTo>
                  <a:pt x="635480" y="968521"/>
                </a:lnTo>
                <a:lnTo>
                  <a:pt x="635480" y="840705"/>
                </a:lnTo>
                <a:cubicBezTo>
                  <a:pt x="568271" y="935517"/>
                  <a:pt x="481561" y="982923"/>
                  <a:pt x="375347" y="982923"/>
                </a:cubicBezTo>
                <a:cubicBezTo>
                  <a:pt x="269134" y="982923"/>
                  <a:pt x="180023" y="949619"/>
                  <a:pt x="108014" y="883010"/>
                </a:cubicBezTo>
                <a:cubicBezTo>
                  <a:pt x="36005" y="816402"/>
                  <a:pt x="0" y="717690"/>
                  <a:pt x="0" y="586873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59" name="Рисунок 158"/>
          <p:cNvSpPr>
            <a:spLocks noGrp="1"/>
          </p:cNvSpPr>
          <p:nvPr>
            <p:ph type="pic" sz="quarter" idx="64"/>
          </p:nvPr>
        </p:nvSpPr>
        <p:spPr>
          <a:xfrm>
            <a:off x="1711071" y="3017170"/>
            <a:ext cx="248914" cy="231318"/>
          </a:xfrm>
          <a:custGeom>
            <a:avLst/>
            <a:gdLst/>
            <a:ahLst/>
            <a:cxnLst/>
            <a:rect l="l" t="t" r="r" b="b"/>
            <a:pathLst>
              <a:path w="1044131" h="970321">
                <a:moveTo>
                  <a:pt x="0" y="0"/>
                </a:moveTo>
                <a:lnTo>
                  <a:pt x="280836" y="0"/>
                </a:lnTo>
                <a:lnTo>
                  <a:pt x="522066" y="610276"/>
                </a:lnTo>
                <a:lnTo>
                  <a:pt x="763296" y="0"/>
                </a:lnTo>
                <a:lnTo>
                  <a:pt x="1044131" y="0"/>
                </a:lnTo>
                <a:lnTo>
                  <a:pt x="660683" y="970321"/>
                </a:lnTo>
                <a:lnTo>
                  <a:pt x="383448" y="97032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62" name="Рисунок 161"/>
          <p:cNvSpPr>
            <a:spLocks noGrp="1"/>
          </p:cNvSpPr>
          <p:nvPr>
            <p:ph type="pic" sz="quarter" idx="65"/>
          </p:nvPr>
        </p:nvSpPr>
        <p:spPr>
          <a:xfrm>
            <a:off x="2789020" y="3013886"/>
            <a:ext cx="375946" cy="230889"/>
          </a:xfrm>
          <a:custGeom>
            <a:avLst/>
            <a:gdLst/>
            <a:ahLst/>
            <a:cxnLst/>
            <a:rect l="l" t="t" r="r" b="b"/>
            <a:pathLst>
              <a:path w="1576997" h="968521">
                <a:moveTo>
                  <a:pt x="0" y="0"/>
                </a:moveTo>
                <a:lnTo>
                  <a:pt x="279034" y="0"/>
                </a:lnTo>
                <a:lnTo>
                  <a:pt x="468058" y="585073"/>
                </a:lnTo>
                <a:lnTo>
                  <a:pt x="657082" y="0"/>
                </a:lnTo>
                <a:lnTo>
                  <a:pt x="918114" y="0"/>
                </a:lnTo>
                <a:lnTo>
                  <a:pt x="1107138" y="585073"/>
                </a:lnTo>
                <a:lnTo>
                  <a:pt x="1296161" y="0"/>
                </a:lnTo>
                <a:lnTo>
                  <a:pt x="1576997" y="0"/>
                </a:lnTo>
                <a:lnTo>
                  <a:pt x="1247555" y="968521"/>
                </a:lnTo>
                <a:lnTo>
                  <a:pt x="966720" y="968521"/>
                </a:lnTo>
                <a:lnTo>
                  <a:pt x="788498" y="441055"/>
                </a:lnTo>
                <a:lnTo>
                  <a:pt x="608475" y="968521"/>
                </a:lnTo>
                <a:lnTo>
                  <a:pt x="329441" y="96852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65" name="Рисунок 164"/>
          <p:cNvSpPr>
            <a:spLocks noGrp="1"/>
          </p:cNvSpPr>
          <p:nvPr>
            <p:ph type="pic" sz="quarter" idx="66"/>
          </p:nvPr>
        </p:nvSpPr>
        <p:spPr>
          <a:xfrm>
            <a:off x="3845556" y="3015974"/>
            <a:ext cx="239902" cy="230890"/>
          </a:xfrm>
          <a:custGeom>
            <a:avLst/>
            <a:gdLst/>
            <a:ahLst/>
            <a:cxnLst/>
            <a:rect l="l" t="t" r="r" b="b"/>
            <a:pathLst>
              <a:path w="1006326" h="968521">
                <a:moveTo>
                  <a:pt x="18003" y="0"/>
                </a:moveTo>
                <a:lnTo>
                  <a:pt x="340243" y="0"/>
                </a:lnTo>
                <a:lnTo>
                  <a:pt x="505864" y="259233"/>
                </a:lnTo>
                <a:lnTo>
                  <a:pt x="676885" y="0"/>
                </a:lnTo>
                <a:lnTo>
                  <a:pt x="993725" y="0"/>
                </a:lnTo>
                <a:lnTo>
                  <a:pt x="660683" y="473459"/>
                </a:lnTo>
                <a:lnTo>
                  <a:pt x="1006326" y="968521"/>
                </a:lnTo>
                <a:lnTo>
                  <a:pt x="684086" y="968521"/>
                </a:lnTo>
                <a:lnTo>
                  <a:pt x="495062" y="702088"/>
                </a:lnTo>
                <a:lnTo>
                  <a:pt x="311439" y="968521"/>
                </a:lnTo>
                <a:lnTo>
                  <a:pt x="0" y="968521"/>
                </a:lnTo>
                <a:lnTo>
                  <a:pt x="338443" y="47526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68" name="Рисунок 167"/>
          <p:cNvSpPr>
            <a:spLocks noGrp="1"/>
          </p:cNvSpPr>
          <p:nvPr>
            <p:ph type="pic" sz="quarter" idx="67"/>
          </p:nvPr>
        </p:nvSpPr>
        <p:spPr>
          <a:xfrm>
            <a:off x="4728514" y="3067870"/>
            <a:ext cx="249772" cy="321871"/>
          </a:xfrm>
          <a:custGeom>
            <a:avLst/>
            <a:gdLst/>
            <a:ahLst/>
            <a:cxnLst/>
            <a:rect l="l" t="t" r="r" b="b"/>
            <a:pathLst>
              <a:path w="1047731" h="1350169">
                <a:moveTo>
                  <a:pt x="0" y="0"/>
                </a:moveTo>
                <a:lnTo>
                  <a:pt x="288036" y="0"/>
                </a:lnTo>
                <a:lnTo>
                  <a:pt x="523866" y="603075"/>
                </a:lnTo>
                <a:lnTo>
                  <a:pt x="759695" y="0"/>
                </a:lnTo>
                <a:lnTo>
                  <a:pt x="1047731" y="0"/>
                </a:lnTo>
                <a:lnTo>
                  <a:pt x="597675" y="1141343"/>
                </a:lnTo>
                <a:cubicBezTo>
                  <a:pt x="571272" y="1207351"/>
                  <a:pt x="530167" y="1258657"/>
                  <a:pt x="474360" y="1295262"/>
                </a:cubicBezTo>
                <a:cubicBezTo>
                  <a:pt x="418553" y="1331867"/>
                  <a:pt x="356445" y="1350169"/>
                  <a:pt x="288036" y="1350169"/>
                </a:cubicBezTo>
                <a:cubicBezTo>
                  <a:pt x="193225" y="1350169"/>
                  <a:pt x="103813" y="1311764"/>
                  <a:pt x="19803" y="1234955"/>
                </a:cubicBezTo>
                <a:lnTo>
                  <a:pt x="142218" y="1035130"/>
                </a:lnTo>
                <a:cubicBezTo>
                  <a:pt x="187824" y="1079535"/>
                  <a:pt x="234630" y="1101738"/>
                  <a:pt x="282636" y="1101738"/>
                </a:cubicBezTo>
                <a:cubicBezTo>
                  <a:pt x="307839" y="1101738"/>
                  <a:pt x="329442" y="1089436"/>
                  <a:pt x="347444" y="1064833"/>
                </a:cubicBezTo>
                <a:cubicBezTo>
                  <a:pt x="365446" y="1040230"/>
                  <a:pt x="374447" y="1014127"/>
                  <a:pt x="374447" y="986523"/>
                </a:cubicBezTo>
                <a:cubicBezTo>
                  <a:pt x="374447" y="958920"/>
                  <a:pt x="249632" y="630079"/>
                  <a:pt x="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1" name="Рисунок 170"/>
          <p:cNvSpPr>
            <a:spLocks noGrp="1"/>
          </p:cNvSpPr>
          <p:nvPr>
            <p:ph type="pic" sz="quarter" idx="68"/>
          </p:nvPr>
        </p:nvSpPr>
        <p:spPr>
          <a:xfrm>
            <a:off x="5647128" y="3015974"/>
            <a:ext cx="200848" cy="230889"/>
          </a:xfrm>
          <a:custGeom>
            <a:avLst/>
            <a:gdLst/>
            <a:ahLst/>
            <a:cxnLst/>
            <a:rect l="l" t="t" r="r" b="b"/>
            <a:pathLst>
              <a:path w="842506" h="968521">
                <a:moveTo>
                  <a:pt x="34205" y="0"/>
                </a:moveTo>
                <a:lnTo>
                  <a:pt x="815502" y="0"/>
                </a:lnTo>
                <a:lnTo>
                  <a:pt x="815502" y="210627"/>
                </a:lnTo>
                <a:lnTo>
                  <a:pt x="345644" y="743493"/>
                </a:lnTo>
                <a:lnTo>
                  <a:pt x="842506" y="743493"/>
                </a:lnTo>
                <a:lnTo>
                  <a:pt x="842506" y="968521"/>
                </a:lnTo>
                <a:lnTo>
                  <a:pt x="0" y="968521"/>
                </a:lnTo>
                <a:lnTo>
                  <a:pt x="0" y="745293"/>
                </a:lnTo>
                <a:lnTo>
                  <a:pt x="457258" y="223228"/>
                </a:lnTo>
                <a:lnTo>
                  <a:pt x="34205" y="22322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2" name="Рисунок 171"/>
          <p:cNvSpPr>
            <a:spLocks noGrp="1"/>
          </p:cNvSpPr>
          <p:nvPr>
            <p:ph type="pic" sz="quarter" idx="69"/>
          </p:nvPr>
        </p:nvSpPr>
        <p:spPr>
          <a:xfrm>
            <a:off x="1331122" y="917533"/>
            <a:ext cx="324017" cy="299984"/>
          </a:xfrm>
          <a:custGeom>
            <a:avLst/>
            <a:gdLst/>
            <a:ahLst/>
            <a:cxnLst/>
            <a:rect l="l" t="t" r="r" b="b"/>
            <a:pathLst>
              <a:path w="1359170" h="1258357">
                <a:moveTo>
                  <a:pt x="680485" y="374447"/>
                </a:moveTo>
                <a:lnTo>
                  <a:pt x="522065" y="739892"/>
                </a:lnTo>
                <a:lnTo>
                  <a:pt x="837104" y="739892"/>
                </a:lnTo>
                <a:close/>
                <a:moveTo>
                  <a:pt x="543668" y="0"/>
                </a:moveTo>
                <a:lnTo>
                  <a:pt x="815502" y="0"/>
                </a:lnTo>
                <a:lnTo>
                  <a:pt x="1359170" y="1258357"/>
                </a:lnTo>
                <a:lnTo>
                  <a:pt x="1060332" y="1258357"/>
                </a:lnTo>
                <a:lnTo>
                  <a:pt x="943318" y="986523"/>
                </a:lnTo>
                <a:lnTo>
                  <a:pt x="415852" y="986523"/>
                </a:lnTo>
                <a:lnTo>
                  <a:pt x="298837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3" name="Рисунок 172"/>
          <p:cNvSpPr>
            <a:spLocks noGrp="1"/>
          </p:cNvSpPr>
          <p:nvPr>
            <p:ph type="pic" sz="quarter" idx="70"/>
          </p:nvPr>
        </p:nvSpPr>
        <p:spPr>
          <a:xfrm>
            <a:off x="2405545" y="917533"/>
            <a:ext cx="239472" cy="299984"/>
          </a:xfrm>
          <a:custGeom>
            <a:avLst/>
            <a:gdLst/>
            <a:ahLst/>
            <a:cxnLst/>
            <a:rect l="l" t="t" r="r" b="b"/>
            <a:pathLst>
              <a:path w="1004525" h="1258357">
                <a:moveTo>
                  <a:pt x="280835" y="730891"/>
                </a:moveTo>
                <a:lnTo>
                  <a:pt x="280835" y="1020728"/>
                </a:lnTo>
                <a:lnTo>
                  <a:pt x="473459" y="1020728"/>
                </a:lnTo>
                <a:cubicBezTo>
                  <a:pt x="553869" y="1020728"/>
                  <a:pt x="614177" y="1010826"/>
                  <a:pt x="654382" y="991024"/>
                </a:cubicBezTo>
                <a:cubicBezTo>
                  <a:pt x="694587" y="971221"/>
                  <a:pt x="714689" y="932216"/>
                  <a:pt x="714689" y="874009"/>
                </a:cubicBezTo>
                <a:cubicBezTo>
                  <a:pt x="714689" y="815802"/>
                  <a:pt x="693387" y="777397"/>
                  <a:pt x="650781" y="758795"/>
                </a:cubicBezTo>
                <a:cubicBezTo>
                  <a:pt x="608176" y="740192"/>
                  <a:pt x="540068" y="730891"/>
                  <a:pt x="446456" y="730891"/>
                </a:cubicBezTo>
                <a:close/>
                <a:moveTo>
                  <a:pt x="280835" y="237630"/>
                </a:moveTo>
                <a:lnTo>
                  <a:pt x="280835" y="509464"/>
                </a:lnTo>
                <a:lnTo>
                  <a:pt x="414052" y="509464"/>
                </a:lnTo>
                <a:cubicBezTo>
                  <a:pt x="492062" y="509464"/>
                  <a:pt x="549969" y="501063"/>
                  <a:pt x="587774" y="484260"/>
                </a:cubicBezTo>
                <a:cubicBezTo>
                  <a:pt x="625578" y="467458"/>
                  <a:pt x="644480" y="431154"/>
                  <a:pt x="644480" y="375347"/>
                </a:cubicBezTo>
                <a:cubicBezTo>
                  <a:pt x="644480" y="319540"/>
                  <a:pt x="627078" y="282635"/>
                  <a:pt x="592274" y="264633"/>
                </a:cubicBezTo>
                <a:cubicBezTo>
                  <a:pt x="557470" y="246631"/>
                  <a:pt x="498662" y="237630"/>
                  <a:pt x="415852" y="237630"/>
                </a:cubicBezTo>
                <a:close/>
                <a:moveTo>
                  <a:pt x="0" y="0"/>
                </a:moveTo>
                <a:lnTo>
                  <a:pt x="489661" y="0"/>
                </a:lnTo>
                <a:cubicBezTo>
                  <a:pt x="574872" y="0"/>
                  <a:pt x="648381" y="10201"/>
                  <a:pt x="710189" y="30604"/>
                </a:cubicBezTo>
                <a:cubicBezTo>
                  <a:pt x="771996" y="51006"/>
                  <a:pt x="818502" y="78610"/>
                  <a:pt x="849706" y="113414"/>
                </a:cubicBezTo>
                <a:cubicBezTo>
                  <a:pt x="906113" y="178222"/>
                  <a:pt x="934317" y="251431"/>
                  <a:pt x="934317" y="333041"/>
                </a:cubicBezTo>
                <a:cubicBezTo>
                  <a:pt x="934317" y="431454"/>
                  <a:pt x="902513" y="504663"/>
                  <a:pt x="838905" y="552669"/>
                </a:cubicBezTo>
                <a:cubicBezTo>
                  <a:pt x="817302" y="569471"/>
                  <a:pt x="802300" y="579972"/>
                  <a:pt x="793899" y="584173"/>
                </a:cubicBezTo>
                <a:cubicBezTo>
                  <a:pt x="785498" y="588373"/>
                  <a:pt x="770496" y="595274"/>
                  <a:pt x="748893" y="604876"/>
                </a:cubicBezTo>
                <a:cubicBezTo>
                  <a:pt x="826903" y="621678"/>
                  <a:pt x="889011" y="656782"/>
                  <a:pt x="935217" y="710189"/>
                </a:cubicBezTo>
                <a:cubicBezTo>
                  <a:pt x="981423" y="763595"/>
                  <a:pt x="1004525" y="829904"/>
                  <a:pt x="1004525" y="909114"/>
                </a:cubicBezTo>
                <a:cubicBezTo>
                  <a:pt x="1004525" y="996724"/>
                  <a:pt x="974522" y="1074134"/>
                  <a:pt x="914514" y="1141343"/>
                </a:cubicBezTo>
                <a:cubicBezTo>
                  <a:pt x="844905" y="1219352"/>
                  <a:pt x="723690" y="1258357"/>
                  <a:pt x="550869" y="1258357"/>
                </a:cubicBez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4" name="Рисунок 173"/>
          <p:cNvSpPr>
            <a:spLocks noGrp="1"/>
          </p:cNvSpPr>
          <p:nvPr>
            <p:ph type="pic" sz="quarter" idx="71"/>
          </p:nvPr>
        </p:nvSpPr>
        <p:spPr>
          <a:xfrm>
            <a:off x="3374135" y="907233"/>
            <a:ext cx="281101" cy="310283"/>
          </a:xfrm>
          <a:custGeom>
            <a:avLst/>
            <a:gdLst/>
            <a:ahLst/>
            <a:cxnLst/>
            <a:rect l="l" t="t" r="r" b="b"/>
            <a:pathLst>
              <a:path w="1179147" h="1301563">
                <a:moveTo>
                  <a:pt x="660683" y="0"/>
                </a:moveTo>
                <a:cubicBezTo>
                  <a:pt x="867108" y="0"/>
                  <a:pt x="1039930" y="78610"/>
                  <a:pt x="1179147" y="235830"/>
                </a:cubicBezTo>
                <a:lnTo>
                  <a:pt x="1004525" y="433855"/>
                </a:lnTo>
                <a:cubicBezTo>
                  <a:pt x="915714" y="323441"/>
                  <a:pt x="805301" y="268234"/>
                  <a:pt x="673284" y="268234"/>
                </a:cubicBezTo>
                <a:cubicBezTo>
                  <a:pt x="567671" y="268234"/>
                  <a:pt x="477360" y="302738"/>
                  <a:pt x="402350" y="371747"/>
                </a:cubicBezTo>
                <a:cubicBezTo>
                  <a:pt x="327341" y="440755"/>
                  <a:pt x="289836" y="533767"/>
                  <a:pt x="289836" y="650782"/>
                </a:cubicBezTo>
                <a:cubicBezTo>
                  <a:pt x="289836" y="767796"/>
                  <a:pt x="325241" y="861708"/>
                  <a:pt x="396050" y="932517"/>
                </a:cubicBezTo>
                <a:cubicBezTo>
                  <a:pt x="466858" y="1003326"/>
                  <a:pt x="552669" y="1038730"/>
                  <a:pt x="653482" y="1038730"/>
                </a:cubicBezTo>
                <a:cubicBezTo>
                  <a:pt x="791499" y="1038730"/>
                  <a:pt x="904313" y="984123"/>
                  <a:pt x="991924" y="874910"/>
                </a:cubicBezTo>
                <a:lnTo>
                  <a:pt x="1171946" y="1060333"/>
                </a:lnTo>
                <a:cubicBezTo>
                  <a:pt x="1029129" y="1221153"/>
                  <a:pt x="860808" y="1301563"/>
                  <a:pt x="666983" y="1301563"/>
                </a:cubicBezTo>
                <a:cubicBezTo>
                  <a:pt x="473159" y="1301563"/>
                  <a:pt x="313539" y="1240355"/>
                  <a:pt x="188124" y="1117940"/>
                </a:cubicBezTo>
                <a:cubicBezTo>
                  <a:pt x="62708" y="995525"/>
                  <a:pt x="0" y="841005"/>
                  <a:pt x="0" y="654382"/>
                </a:cubicBezTo>
                <a:cubicBezTo>
                  <a:pt x="0" y="467759"/>
                  <a:pt x="63908" y="312039"/>
                  <a:pt x="191724" y="187224"/>
                </a:cubicBezTo>
                <a:cubicBezTo>
                  <a:pt x="319540" y="62408"/>
                  <a:pt x="475860" y="0"/>
                  <a:pt x="660683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5" name="Рисунок 174"/>
          <p:cNvSpPr>
            <a:spLocks noGrp="1"/>
          </p:cNvSpPr>
          <p:nvPr>
            <p:ph type="pic" sz="quarter" idx="72"/>
          </p:nvPr>
        </p:nvSpPr>
        <p:spPr>
          <a:xfrm>
            <a:off x="4335908" y="917533"/>
            <a:ext cx="272089" cy="299984"/>
          </a:xfrm>
          <a:custGeom>
            <a:avLst/>
            <a:gdLst/>
            <a:ahLst/>
            <a:cxnLst/>
            <a:rect l="l" t="t" r="r" b="b"/>
            <a:pathLst>
              <a:path w="1141343" h="1258357">
                <a:moveTo>
                  <a:pt x="280835" y="244831"/>
                </a:moveTo>
                <a:lnTo>
                  <a:pt x="280835" y="1009926"/>
                </a:lnTo>
                <a:lnTo>
                  <a:pt x="459057" y="1009926"/>
                </a:lnTo>
                <a:cubicBezTo>
                  <a:pt x="587473" y="1009926"/>
                  <a:pt x="686186" y="977522"/>
                  <a:pt x="755194" y="912714"/>
                </a:cubicBezTo>
                <a:cubicBezTo>
                  <a:pt x="824203" y="847906"/>
                  <a:pt x="858707" y="753694"/>
                  <a:pt x="858707" y="630079"/>
                </a:cubicBezTo>
                <a:cubicBezTo>
                  <a:pt x="858707" y="506463"/>
                  <a:pt x="824203" y="411351"/>
                  <a:pt x="755194" y="344743"/>
                </a:cubicBezTo>
                <a:cubicBezTo>
                  <a:pt x="686186" y="278135"/>
                  <a:pt x="580273" y="244831"/>
                  <a:pt x="437455" y="244831"/>
                </a:cubicBezTo>
                <a:close/>
                <a:moveTo>
                  <a:pt x="0" y="0"/>
                </a:moveTo>
                <a:lnTo>
                  <a:pt x="444656" y="0"/>
                </a:lnTo>
                <a:cubicBezTo>
                  <a:pt x="669084" y="0"/>
                  <a:pt x="841305" y="54907"/>
                  <a:pt x="961320" y="164721"/>
                </a:cubicBezTo>
                <a:cubicBezTo>
                  <a:pt x="1081335" y="274534"/>
                  <a:pt x="1141343" y="427253"/>
                  <a:pt x="1141343" y="622878"/>
                </a:cubicBezTo>
                <a:cubicBezTo>
                  <a:pt x="1141343" y="818502"/>
                  <a:pt x="1082835" y="973322"/>
                  <a:pt x="965821" y="1087336"/>
                </a:cubicBezTo>
                <a:cubicBezTo>
                  <a:pt x="848806" y="1201350"/>
                  <a:pt x="670284" y="1258357"/>
                  <a:pt x="430254" y="1258357"/>
                </a:cubicBez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6" name="Рисунок 175"/>
          <p:cNvSpPr>
            <a:spLocks noGrp="1"/>
          </p:cNvSpPr>
          <p:nvPr>
            <p:ph type="pic" sz="quarter" idx="73"/>
          </p:nvPr>
        </p:nvSpPr>
        <p:spPr>
          <a:xfrm>
            <a:off x="5401912" y="917533"/>
            <a:ext cx="221018" cy="299984"/>
          </a:xfrm>
          <a:custGeom>
            <a:avLst/>
            <a:gdLst/>
            <a:ahLst/>
            <a:cxnLst/>
            <a:rect l="l" t="t" r="r" b="b"/>
            <a:pathLst>
              <a:path w="927116" h="1258357">
                <a:moveTo>
                  <a:pt x="0" y="0"/>
                </a:moveTo>
                <a:lnTo>
                  <a:pt x="907313" y="0"/>
                </a:lnTo>
                <a:lnTo>
                  <a:pt x="907313" y="250231"/>
                </a:lnTo>
                <a:lnTo>
                  <a:pt x="280835" y="250231"/>
                </a:lnTo>
                <a:lnTo>
                  <a:pt x="280835" y="509464"/>
                </a:lnTo>
                <a:lnTo>
                  <a:pt x="844305" y="509464"/>
                </a:lnTo>
                <a:lnTo>
                  <a:pt x="844305" y="748894"/>
                </a:lnTo>
                <a:lnTo>
                  <a:pt x="280835" y="748894"/>
                </a:lnTo>
                <a:lnTo>
                  <a:pt x="280835" y="1009926"/>
                </a:lnTo>
                <a:lnTo>
                  <a:pt x="927116" y="1009926"/>
                </a:lnTo>
                <a:lnTo>
                  <a:pt x="927116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7" name="Рисунок 176"/>
          <p:cNvSpPr>
            <a:spLocks noGrp="1"/>
          </p:cNvSpPr>
          <p:nvPr>
            <p:ph type="pic" sz="quarter" idx="74"/>
          </p:nvPr>
        </p:nvSpPr>
        <p:spPr>
          <a:xfrm>
            <a:off x="6392546" y="914359"/>
            <a:ext cx="205998" cy="299984"/>
          </a:xfrm>
          <a:custGeom>
            <a:avLst/>
            <a:gdLst/>
            <a:ahLst/>
            <a:cxnLst/>
            <a:rect l="l" t="t" r="r" b="b"/>
            <a:pathLst>
              <a:path w="864108" h="1258357">
                <a:moveTo>
                  <a:pt x="0" y="0"/>
                </a:moveTo>
                <a:lnTo>
                  <a:pt x="864108" y="0"/>
                </a:lnTo>
                <a:lnTo>
                  <a:pt x="864108" y="246631"/>
                </a:lnTo>
                <a:lnTo>
                  <a:pt x="280835" y="246631"/>
                </a:lnTo>
                <a:lnTo>
                  <a:pt x="280835" y="518465"/>
                </a:lnTo>
                <a:lnTo>
                  <a:pt x="835304" y="518465"/>
                </a:lnTo>
                <a:lnTo>
                  <a:pt x="835304" y="765096"/>
                </a:lnTo>
                <a:lnTo>
                  <a:pt x="280835" y="765096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8" name="Рисунок 177"/>
          <p:cNvSpPr>
            <a:spLocks noGrp="1"/>
          </p:cNvSpPr>
          <p:nvPr>
            <p:ph type="pic" sz="quarter" idx="75"/>
          </p:nvPr>
        </p:nvSpPr>
        <p:spPr>
          <a:xfrm>
            <a:off x="7207761" y="911095"/>
            <a:ext cx="279383" cy="310283"/>
          </a:xfrm>
          <a:custGeom>
            <a:avLst/>
            <a:gdLst/>
            <a:ahLst/>
            <a:cxnLst/>
            <a:rect l="l" t="t" r="r" b="b"/>
            <a:pathLst>
              <a:path w="1171946" h="1301563">
                <a:moveTo>
                  <a:pt x="654381" y="0"/>
                </a:moveTo>
                <a:cubicBezTo>
                  <a:pt x="835004" y="0"/>
                  <a:pt x="991923" y="59408"/>
                  <a:pt x="1125140" y="178223"/>
                </a:cubicBezTo>
                <a:lnTo>
                  <a:pt x="979322" y="388849"/>
                </a:lnTo>
                <a:cubicBezTo>
                  <a:pt x="922915" y="339643"/>
                  <a:pt x="871008" y="305738"/>
                  <a:pt x="823602" y="287136"/>
                </a:cubicBezTo>
                <a:cubicBezTo>
                  <a:pt x="776196" y="268534"/>
                  <a:pt x="724890" y="259233"/>
                  <a:pt x="669683" y="259233"/>
                </a:cubicBezTo>
                <a:cubicBezTo>
                  <a:pt x="562870" y="259233"/>
                  <a:pt x="472859" y="295537"/>
                  <a:pt x="399650" y="368146"/>
                </a:cubicBezTo>
                <a:cubicBezTo>
                  <a:pt x="326440" y="440755"/>
                  <a:pt x="289836" y="536467"/>
                  <a:pt x="289836" y="655282"/>
                </a:cubicBezTo>
                <a:cubicBezTo>
                  <a:pt x="289836" y="774097"/>
                  <a:pt x="324940" y="869209"/>
                  <a:pt x="395149" y="940618"/>
                </a:cubicBezTo>
                <a:cubicBezTo>
                  <a:pt x="465358" y="1012027"/>
                  <a:pt x="549068" y="1047731"/>
                  <a:pt x="646280" y="1047731"/>
                </a:cubicBezTo>
                <a:cubicBezTo>
                  <a:pt x="743492" y="1047731"/>
                  <a:pt x="824502" y="1029129"/>
                  <a:pt x="889311" y="991924"/>
                </a:cubicBezTo>
                <a:lnTo>
                  <a:pt x="889311" y="646281"/>
                </a:lnTo>
                <a:lnTo>
                  <a:pt x="1171946" y="646281"/>
                </a:lnTo>
                <a:lnTo>
                  <a:pt x="1171946" y="1092737"/>
                </a:lnTo>
                <a:cubicBezTo>
                  <a:pt x="1047130" y="1231954"/>
                  <a:pt x="874309" y="1301563"/>
                  <a:pt x="653481" y="1301563"/>
                </a:cubicBezTo>
                <a:cubicBezTo>
                  <a:pt x="468658" y="1301563"/>
                  <a:pt x="313539" y="1240355"/>
                  <a:pt x="188123" y="1117940"/>
                </a:cubicBezTo>
                <a:cubicBezTo>
                  <a:pt x="62707" y="995525"/>
                  <a:pt x="0" y="841005"/>
                  <a:pt x="0" y="654382"/>
                </a:cubicBezTo>
                <a:cubicBezTo>
                  <a:pt x="0" y="467759"/>
                  <a:pt x="63908" y="312039"/>
                  <a:pt x="191724" y="187224"/>
                </a:cubicBezTo>
                <a:cubicBezTo>
                  <a:pt x="319540" y="62408"/>
                  <a:pt x="473759" y="0"/>
                  <a:pt x="654381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79" name="Рисунок 178"/>
          <p:cNvSpPr>
            <a:spLocks noGrp="1"/>
          </p:cNvSpPr>
          <p:nvPr>
            <p:ph type="pic" sz="quarter" idx="76"/>
          </p:nvPr>
        </p:nvSpPr>
        <p:spPr>
          <a:xfrm>
            <a:off x="1366901" y="1595878"/>
            <a:ext cx="253207" cy="299984"/>
          </a:xfrm>
          <a:custGeom>
            <a:avLst/>
            <a:gdLst/>
            <a:ahLst/>
            <a:cxnLst/>
            <a:rect l="l" t="t" r="r" b="b"/>
            <a:pathLst>
              <a:path w="1062133" h="1258357">
                <a:moveTo>
                  <a:pt x="0" y="0"/>
                </a:moveTo>
                <a:lnTo>
                  <a:pt x="280835" y="0"/>
                </a:lnTo>
                <a:lnTo>
                  <a:pt x="280835" y="525666"/>
                </a:lnTo>
                <a:lnTo>
                  <a:pt x="781298" y="525666"/>
                </a:lnTo>
                <a:lnTo>
                  <a:pt x="781298" y="0"/>
                </a:lnTo>
                <a:lnTo>
                  <a:pt x="1062133" y="0"/>
                </a:lnTo>
                <a:lnTo>
                  <a:pt x="1062133" y="1258357"/>
                </a:lnTo>
                <a:lnTo>
                  <a:pt x="781298" y="1258357"/>
                </a:lnTo>
                <a:lnTo>
                  <a:pt x="781298" y="763295"/>
                </a:lnTo>
                <a:lnTo>
                  <a:pt x="280835" y="763295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0" name="Рисунок 179"/>
          <p:cNvSpPr>
            <a:spLocks noGrp="1"/>
          </p:cNvSpPr>
          <p:nvPr>
            <p:ph type="pic" sz="quarter" idx="77"/>
          </p:nvPr>
        </p:nvSpPr>
        <p:spPr>
          <a:xfrm>
            <a:off x="2414086" y="1595878"/>
            <a:ext cx="66949" cy="299984"/>
          </a:xfrm>
          <a:custGeom>
            <a:avLst/>
            <a:gdLst/>
            <a:ahLst/>
            <a:cxnLst/>
            <a:rect l="l" t="t" r="r" b="b"/>
            <a:pathLst>
              <a:path w="280835" h="1258357">
                <a:moveTo>
                  <a:pt x="0" y="0"/>
                </a:moveTo>
                <a:lnTo>
                  <a:pt x="280835" y="0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1" name="Рисунок 180"/>
          <p:cNvSpPr>
            <a:spLocks noGrp="1"/>
          </p:cNvSpPr>
          <p:nvPr>
            <p:ph type="pic" sz="quarter" idx="78"/>
          </p:nvPr>
        </p:nvSpPr>
        <p:spPr>
          <a:xfrm>
            <a:off x="3118255" y="1593302"/>
            <a:ext cx="193122" cy="302559"/>
          </a:xfrm>
          <a:custGeom>
            <a:avLst/>
            <a:gdLst/>
            <a:ahLst/>
            <a:cxnLst/>
            <a:rect l="l" t="t" r="r" b="b"/>
            <a:pathLst>
              <a:path w="810101" h="1269159">
                <a:moveTo>
                  <a:pt x="154819" y="0"/>
                </a:moveTo>
                <a:lnTo>
                  <a:pt x="810101" y="0"/>
                </a:lnTo>
                <a:lnTo>
                  <a:pt x="810101" y="820903"/>
                </a:lnTo>
                <a:cubicBezTo>
                  <a:pt x="810101" y="970921"/>
                  <a:pt x="771396" y="1083135"/>
                  <a:pt x="693986" y="1157545"/>
                </a:cubicBezTo>
                <a:cubicBezTo>
                  <a:pt x="616577" y="1231954"/>
                  <a:pt x="517264" y="1269159"/>
                  <a:pt x="396049" y="1269159"/>
                </a:cubicBezTo>
                <a:cubicBezTo>
                  <a:pt x="244830" y="1269159"/>
                  <a:pt x="112814" y="1210951"/>
                  <a:pt x="0" y="1094537"/>
                </a:cubicBezTo>
                <a:lnTo>
                  <a:pt x="145818" y="892911"/>
                </a:lnTo>
                <a:cubicBezTo>
                  <a:pt x="221427" y="974522"/>
                  <a:pt x="300637" y="1015327"/>
                  <a:pt x="383447" y="1015327"/>
                </a:cubicBezTo>
                <a:cubicBezTo>
                  <a:pt x="423052" y="1015327"/>
                  <a:pt x="456957" y="1000025"/>
                  <a:pt x="485160" y="969421"/>
                </a:cubicBezTo>
                <a:cubicBezTo>
                  <a:pt x="513364" y="938817"/>
                  <a:pt x="527465" y="892911"/>
                  <a:pt x="527465" y="831704"/>
                </a:cubicBezTo>
                <a:lnTo>
                  <a:pt x="527465" y="241230"/>
                </a:lnTo>
                <a:lnTo>
                  <a:pt x="154819" y="24123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2" name="Рисунок 181"/>
          <p:cNvSpPr>
            <a:spLocks noGrp="1"/>
          </p:cNvSpPr>
          <p:nvPr>
            <p:ph type="pic" sz="quarter" idx="79"/>
          </p:nvPr>
        </p:nvSpPr>
        <p:spPr>
          <a:xfrm>
            <a:off x="3964941" y="1595878"/>
            <a:ext cx="263077" cy="299984"/>
          </a:xfrm>
          <a:custGeom>
            <a:avLst/>
            <a:gdLst/>
            <a:ahLst/>
            <a:cxnLst/>
            <a:rect l="l" t="t" r="r" b="b"/>
            <a:pathLst>
              <a:path w="1103538" h="1258357">
                <a:moveTo>
                  <a:pt x="0" y="0"/>
                </a:moveTo>
                <a:lnTo>
                  <a:pt x="280835" y="0"/>
                </a:lnTo>
                <a:lnTo>
                  <a:pt x="280835" y="516665"/>
                </a:lnTo>
                <a:lnTo>
                  <a:pt x="756095" y="0"/>
                </a:lnTo>
                <a:lnTo>
                  <a:pt x="1103538" y="0"/>
                </a:lnTo>
                <a:lnTo>
                  <a:pt x="603075" y="556269"/>
                </a:lnTo>
                <a:cubicBezTo>
                  <a:pt x="646281" y="616277"/>
                  <a:pt x="726091" y="728191"/>
                  <a:pt x="842505" y="892011"/>
                </a:cubicBezTo>
                <a:cubicBezTo>
                  <a:pt x="958920" y="1055832"/>
                  <a:pt x="1045931" y="1177947"/>
                  <a:pt x="1103538" y="1258357"/>
                </a:cubicBezTo>
                <a:lnTo>
                  <a:pt x="775897" y="1258357"/>
                </a:lnTo>
                <a:lnTo>
                  <a:pt x="406851" y="761495"/>
                </a:lnTo>
                <a:lnTo>
                  <a:pt x="280835" y="901913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3" name="Рисунок 182"/>
          <p:cNvSpPr>
            <a:spLocks noGrp="1"/>
          </p:cNvSpPr>
          <p:nvPr>
            <p:ph type="pic" sz="quarter" idx="80"/>
          </p:nvPr>
        </p:nvSpPr>
        <p:spPr>
          <a:xfrm>
            <a:off x="5027320" y="1596874"/>
            <a:ext cx="194840" cy="299984"/>
          </a:xfrm>
          <a:custGeom>
            <a:avLst/>
            <a:gdLst/>
            <a:ahLst/>
            <a:cxnLst/>
            <a:rect l="l" t="t" r="r" b="b"/>
            <a:pathLst>
              <a:path w="817302" h="1258357">
                <a:moveTo>
                  <a:pt x="0" y="0"/>
                </a:moveTo>
                <a:lnTo>
                  <a:pt x="280835" y="0"/>
                </a:lnTo>
                <a:lnTo>
                  <a:pt x="280835" y="1008126"/>
                </a:lnTo>
                <a:lnTo>
                  <a:pt x="817302" y="1008126"/>
                </a:lnTo>
                <a:lnTo>
                  <a:pt x="817302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4" name="Рисунок 183"/>
          <p:cNvSpPr>
            <a:spLocks noGrp="1"/>
          </p:cNvSpPr>
          <p:nvPr>
            <p:ph type="pic" sz="quarter" idx="81"/>
          </p:nvPr>
        </p:nvSpPr>
        <p:spPr>
          <a:xfrm>
            <a:off x="5859263" y="1596882"/>
            <a:ext cx="335604" cy="299984"/>
          </a:xfrm>
          <a:custGeom>
            <a:avLst/>
            <a:gdLst/>
            <a:ahLst/>
            <a:cxnLst/>
            <a:rect l="l" t="t" r="r" b="b"/>
            <a:pathLst>
              <a:path w="1407776" h="1258357">
                <a:moveTo>
                  <a:pt x="0" y="0"/>
                </a:moveTo>
                <a:lnTo>
                  <a:pt x="379848" y="0"/>
                </a:lnTo>
                <a:lnTo>
                  <a:pt x="703888" y="691286"/>
                </a:lnTo>
                <a:lnTo>
                  <a:pt x="1029729" y="0"/>
                </a:lnTo>
                <a:lnTo>
                  <a:pt x="1407776" y="0"/>
                </a:lnTo>
                <a:lnTo>
                  <a:pt x="1407776" y="1258357"/>
                </a:lnTo>
                <a:lnTo>
                  <a:pt x="1126941" y="1258357"/>
                </a:lnTo>
                <a:lnTo>
                  <a:pt x="1126941" y="466258"/>
                </a:lnTo>
                <a:lnTo>
                  <a:pt x="786698" y="1153944"/>
                </a:lnTo>
                <a:lnTo>
                  <a:pt x="619277" y="1153944"/>
                </a:lnTo>
                <a:lnTo>
                  <a:pt x="280835" y="466258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5" name="Рисунок 184"/>
          <p:cNvSpPr>
            <a:spLocks noGrp="1"/>
          </p:cNvSpPr>
          <p:nvPr>
            <p:ph type="pic" sz="quarter" idx="82"/>
          </p:nvPr>
        </p:nvSpPr>
        <p:spPr>
          <a:xfrm>
            <a:off x="7113717" y="1593217"/>
            <a:ext cx="276809" cy="299984"/>
          </a:xfrm>
          <a:custGeom>
            <a:avLst/>
            <a:gdLst/>
            <a:ahLst/>
            <a:cxnLst/>
            <a:rect l="l" t="t" r="r" b="b"/>
            <a:pathLst>
              <a:path w="1161145" h="1258357">
                <a:moveTo>
                  <a:pt x="0" y="0"/>
                </a:moveTo>
                <a:lnTo>
                  <a:pt x="262833" y="0"/>
                </a:lnTo>
                <a:lnTo>
                  <a:pt x="880310" y="810101"/>
                </a:lnTo>
                <a:lnTo>
                  <a:pt x="880310" y="0"/>
                </a:lnTo>
                <a:lnTo>
                  <a:pt x="1161145" y="0"/>
                </a:lnTo>
                <a:lnTo>
                  <a:pt x="1161145" y="1258357"/>
                </a:lnTo>
                <a:lnTo>
                  <a:pt x="880310" y="1258357"/>
                </a:lnTo>
                <a:lnTo>
                  <a:pt x="280835" y="469859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6" name="Рисунок 185"/>
          <p:cNvSpPr>
            <a:spLocks noGrp="1"/>
          </p:cNvSpPr>
          <p:nvPr>
            <p:ph type="pic" sz="quarter" idx="83"/>
          </p:nvPr>
        </p:nvSpPr>
        <p:spPr>
          <a:xfrm>
            <a:off x="1349205" y="2271398"/>
            <a:ext cx="315005" cy="309855"/>
          </a:xfrm>
          <a:custGeom>
            <a:avLst/>
            <a:gdLst/>
            <a:ahLst/>
            <a:cxnLst/>
            <a:rect l="l" t="t" r="r" b="b"/>
            <a:pathLst>
              <a:path w="1321365" h="1299763">
                <a:moveTo>
                  <a:pt x="661582" y="244831"/>
                </a:moveTo>
                <a:cubicBezTo>
                  <a:pt x="556569" y="244831"/>
                  <a:pt x="468058" y="284436"/>
                  <a:pt x="396049" y="363646"/>
                </a:cubicBezTo>
                <a:cubicBezTo>
                  <a:pt x="324040" y="442856"/>
                  <a:pt x="288036" y="538568"/>
                  <a:pt x="288036" y="650782"/>
                </a:cubicBezTo>
                <a:cubicBezTo>
                  <a:pt x="288036" y="762996"/>
                  <a:pt x="324040" y="858408"/>
                  <a:pt x="396049" y="937017"/>
                </a:cubicBezTo>
                <a:cubicBezTo>
                  <a:pt x="468058" y="1015627"/>
                  <a:pt x="556569" y="1054932"/>
                  <a:pt x="661582" y="1054932"/>
                </a:cubicBezTo>
                <a:cubicBezTo>
                  <a:pt x="766595" y="1054932"/>
                  <a:pt x="855106" y="1015627"/>
                  <a:pt x="927115" y="937017"/>
                </a:cubicBezTo>
                <a:cubicBezTo>
                  <a:pt x="999124" y="858408"/>
                  <a:pt x="1035129" y="762996"/>
                  <a:pt x="1035129" y="650782"/>
                </a:cubicBezTo>
                <a:cubicBezTo>
                  <a:pt x="1035129" y="538568"/>
                  <a:pt x="999124" y="442856"/>
                  <a:pt x="927115" y="363646"/>
                </a:cubicBezTo>
                <a:cubicBezTo>
                  <a:pt x="855106" y="284436"/>
                  <a:pt x="766595" y="244831"/>
                  <a:pt x="661582" y="244831"/>
                </a:cubicBezTo>
                <a:close/>
                <a:moveTo>
                  <a:pt x="660682" y="0"/>
                </a:moveTo>
                <a:cubicBezTo>
                  <a:pt x="846705" y="0"/>
                  <a:pt x="1003325" y="62108"/>
                  <a:pt x="1130541" y="186324"/>
                </a:cubicBezTo>
                <a:cubicBezTo>
                  <a:pt x="1257757" y="310539"/>
                  <a:pt x="1321365" y="465058"/>
                  <a:pt x="1321365" y="649882"/>
                </a:cubicBezTo>
                <a:cubicBezTo>
                  <a:pt x="1321365" y="834705"/>
                  <a:pt x="1257757" y="989224"/>
                  <a:pt x="1130541" y="1113439"/>
                </a:cubicBezTo>
                <a:cubicBezTo>
                  <a:pt x="1003325" y="1237655"/>
                  <a:pt x="846705" y="1299763"/>
                  <a:pt x="660682" y="1299763"/>
                </a:cubicBezTo>
                <a:cubicBezTo>
                  <a:pt x="474659" y="1299763"/>
                  <a:pt x="318039" y="1237655"/>
                  <a:pt x="190823" y="1113439"/>
                </a:cubicBezTo>
                <a:cubicBezTo>
                  <a:pt x="63608" y="989224"/>
                  <a:pt x="0" y="834705"/>
                  <a:pt x="0" y="649882"/>
                </a:cubicBezTo>
                <a:cubicBezTo>
                  <a:pt x="0" y="465058"/>
                  <a:pt x="63608" y="310539"/>
                  <a:pt x="190823" y="186324"/>
                </a:cubicBezTo>
                <a:cubicBezTo>
                  <a:pt x="318039" y="62108"/>
                  <a:pt x="474659" y="0"/>
                  <a:pt x="660682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7" name="Рисунок 186"/>
          <p:cNvSpPr>
            <a:spLocks noGrp="1"/>
          </p:cNvSpPr>
          <p:nvPr>
            <p:ph type="pic" sz="quarter" idx="84"/>
          </p:nvPr>
        </p:nvSpPr>
        <p:spPr>
          <a:xfrm>
            <a:off x="2445415" y="2275138"/>
            <a:ext cx="238184" cy="299984"/>
          </a:xfrm>
          <a:custGeom>
            <a:avLst/>
            <a:gdLst/>
            <a:ahLst/>
            <a:cxnLst/>
            <a:rect l="l" t="t" r="r" b="b"/>
            <a:pathLst>
              <a:path w="999124" h="1258357">
                <a:moveTo>
                  <a:pt x="280835" y="241230"/>
                </a:moveTo>
                <a:lnTo>
                  <a:pt x="280835" y="664283"/>
                </a:lnTo>
                <a:lnTo>
                  <a:pt x="469858" y="664283"/>
                </a:lnTo>
                <a:cubicBezTo>
                  <a:pt x="563470" y="664283"/>
                  <a:pt x="627078" y="645381"/>
                  <a:pt x="660682" y="607576"/>
                </a:cubicBezTo>
                <a:cubicBezTo>
                  <a:pt x="694286" y="569771"/>
                  <a:pt x="711088" y="514564"/>
                  <a:pt x="711088" y="441955"/>
                </a:cubicBezTo>
                <a:cubicBezTo>
                  <a:pt x="711088" y="369346"/>
                  <a:pt x="689186" y="317740"/>
                  <a:pt x="645380" y="287136"/>
                </a:cubicBezTo>
                <a:cubicBezTo>
                  <a:pt x="601575" y="256532"/>
                  <a:pt x="533466" y="241230"/>
                  <a:pt x="441055" y="241230"/>
                </a:cubicBezTo>
                <a:close/>
                <a:moveTo>
                  <a:pt x="0" y="0"/>
                </a:moveTo>
                <a:lnTo>
                  <a:pt x="444655" y="0"/>
                </a:lnTo>
                <a:cubicBezTo>
                  <a:pt x="637879" y="0"/>
                  <a:pt x="778597" y="37504"/>
                  <a:pt x="866808" y="112514"/>
                </a:cubicBezTo>
                <a:cubicBezTo>
                  <a:pt x="955019" y="187523"/>
                  <a:pt x="999124" y="302738"/>
                  <a:pt x="999124" y="458157"/>
                </a:cubicBezTo>
                <a:cubicBezTo>
                  <a:pt x="999124" y="613577"/>
                  <a:pt x="953819" y="727291"/>
                  <a:pt x="863207" y="799300"/>
                </a:cubicBezTo>
                <a:cubicBezTo>
                  <a:pt x="772596" y="871309"/>
                  <a:pt x="634279" y="907313"/>
                  <a:pt x="448256" y="907313"/>
                </a:cubicBezTo>
                <a:lnTo>
                  <a:pt x="280835" y="907313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8" name="Рисунок 187"/>
          <p:cNvSpPr>
            <a:spLocks noGrp="1"/>
          </p:cNvSpPr>
          <p:nvPr>
            <p:ph type="pic" sz="quarter" idx="85"/>
          </p:nvPr>
        </p:nvSpPr>
        <p:spPr>
          <a:xfrm>
            <a:off x="3413799" y="2273353"/>
            <a:ext cx="338609" cy="363929"/>
          </a:xfrm>
          <a:custGeom>
            <a:avLst/>
            <a:gdLst/>
            <a:ahLst/>
            <a:cxnLst/>
            <a:rect l="l" t="t" r="r" b="b"/>
            <a:pathLst>
              <a:path w="1420377" h="1526591">
                <a:moveTo>
                  <a:pt x="661582" y="244831"/>
                </a:moveTo>
                <a:cubicBezTo>
                  <a:pt x="556569" y="244831"/>
                  <a:pt x="468058" y="284436"/>
                  <a:pt x="396049" y="363646"/>
                </a:cubicBezTo>
                <a:cubicBezTo>
                  <a:pt x="324040" y="442856"/>
                  <a:pt x="288036" y="538568"/>
                  <a:pt x="288036" y="650782"/>
                </a:cubicBezTo>
                <a:cubicBezTo>
                  <a:pt x="288036" y="762996"/>
                  <a:pt x="324040" y="858408"/>
                  <a:pt x="396049" y="937017"/>
                </a:cubicBezTo>
                <a:cubicBezTo>
                  <a:pt x="468058" y="1015627"/>
                  <a:pt x="556569" y="1054932"/>
                  <a:pt x="661582" y="1054932"/>
                </a:cubicBezTo>
                <a:cubicBezTo>
                  <a:pt x="766595" y="1054932"/>
                  <a:pt x="855106" y="1015627"/>
                  <a:pt x="927115" y="937017"/>
                </a:cubicBezTo>
                <a:cubicBezTo>
                  <a:pt x="999124" y="858408"/>
                  <a:pt x="1035129" y="762996"/>
                  <a:pt x="1035129" y="650782"/>
                </a:cubicBezTo>
                <a:cubicBezTo>
                  <a:pt x="1035129" y="538568"/>
                  <a:pt x="999124" y="442856"/>
                  <a:pt x="927115" y="363646"/>
                </a:cubicBezTo>
                <a:cubicBezTo>
                  <a:pt x="855106" y="284436"/>
                  <a:pt x="766595" y="244831"/>
                  <a:pt x="661582" y="244831"/>
                </a:cubicBezTo>
                <a:close/>
                <a:moveTo>
                  <a:pt x="660682" y="0"/>
                </a:moveTo>
                <a:cubicBezTo>
                  <a:pt x="846705" y="0"/>
                  <a:pt x="1003325" y="62108"/>
                  <a:pt x="1130541" y="186324"/>
                </a:cubicBezTo>
                <a:cubicBezTo>
                  <a:pt x="1257757" y="310539"/>
                  <a:pt x="1321365" y="465058"/>
                  <a:pt x="1321365" y="649882"/>
                </a:cubicBezTo>
                <a:cubicBezTo>
                  <a:pt x="1321365" y="780698"/>
                  <a:pt x="1288061" y="898313"/>
                  <a:pt x="1221452" y="1002726"/>
                </a:cubicBezTo>
                <a:cubicBezTo>
                  <a:pt x="1154844" y="1107139"/>
                  <a:pt x="1065133" y="1185148"/>
                  <a:pt x="952319" y="1236755"/>
                </a:cubicBezTo>
                <a:cubicBezTo>
                  <a:pt x="963120" y="1254757"/>
                  <a:pt x="980222" y="1270059"/>
                  <a:pt x="1003625" y="1282661"/>
                </a:cubicBezTo>
                <a:cubicBezTo>
                  <a:pt x="1027028" y="1295262"/>
                  <a:pt x="1051331" y="1301563"/>
                  <a:pt x="1076534" y="1301563"/>
                </a:cubicBezTo>
                <a:cubicBezTo>
                  <a:pt x="1101737" y="1301563"/>
                  <a:pt x="1126340" y="1297662"/>
                  <a:pt x="1150343" y="1289861"/>
                </a:cubicBezTo>
                <a:cubicBezTo>
                  <a:pt x="1174346" y="1282061"/>
                  <a:pt x="1193549" y="1272759"/>
                  <a:pt x="1207951" y="1261958"/>
                </a:cubicBezTo>
                <a:cubicBezTo>
                  <a:pt x="1239154" y="1236755"/>
                  <a:pt x="1261357" y="1212152"/>
                  <a:pt x="1274559" y="1188149"/>
                </a:cubicBezTo>
                <a:lnTo>
                  <a:pt x="1420377" y="1362771"/>
                </a:lnTo>
                <a:cubicBezTo>
                  <a:pt x="1317164" y="1471984"/>
                  <a:pt x="1188148" y="1526591"/>
                  <a:pt x="1033329" y="1526591"/>
                </a:cubicBezTo>
                <a:cubicBezTo>
                  <a:pt x="961320" y="1526591"/>
                  <a:pt x="890511" y="1506789"/>
                  <a:pt x="820902" y="1467184"/>
                </a:cubicBezTo>
                <a:cubicBezTo>
                  <a:pt x="751293" y="1427579"/>
                  <a:pt x="697887" y="1371772"/>
                  <a:pt x="660682" y="1299763"/>
                </a:cubicBezTo>
                <a:cubicBezTo>
                  <a:pt x="474659" y="1299763"/>
                  <a:pt x="318039" y="1237655"/>
                  <a:pt x="190823" y="1113439"/>
                </a:cubicBezTo>
                <a:cubicBezTo>
                  <a:pt x="63608" y="989224"/>
                  <a:pt x="0" y="834705"/>
                  <a:pt x="0" y="649882"/>
                </a:cubicBezTo>
                <a:cubicBezTo>
                  <a:pt x="0" y="465058"/>
                  <a:pt x="63608" y="310539"/>
                  <a:pt x="190823" y="186324"/>
                </a:cubicBezTo>
                <a:cubicBezTo>
                  <a:pt x="318039" y="62108"/>
                  <a:pt x="474659" y="0"/>
                  <a:pt x="660682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89" name="Рисунок 188"/>
          <p:cNvSpPr>
            <a:spLocks noGrp="1"/>
          </p:cNvSpPr>
          <p:nvPr>
            <p:ph type="pic" sz="quarter" idx="86"/>
          </p:nvPr>
        </p:nvSpPr>
        <p:spPr>
          <a:xfrm>
            <a:off x="4490024" y="2274976"/>
            <a:ext cx="262218" cy="299984"/>
          </a:xfrm>
          <a:custGeom>
            <a:avLst/>
            <a:gdLst/>
            <a:ahLst/>
            <a:cxnLst/>
            <a:rect l="l" t="t" r="r" b="b"/>
            <a:pathLst>
              <a:path w="1099938" h="1258357">
                <a:moveTo>
                  <a:pt x="280835" y="241230"/>
                </a:moveTo>
                <a:lnTo>
                  <a:pt x="280835" y="613877"/>
                </a:lnTo>
                <a:lnTo>
                  <a:pt x="486061" y="613877"/>
                </a:lnTo>
                <a:cubicBezTo>
                  <a:pt x="582073" y="613877"/>
                  <a:pt x="647481" y="598275"/>
                  <a:pt x="682285" y="567071"/>
                </a:cubicBezTo>
                <a:cubicBezTo>
                  <a:pt x="717090" y="535867"/>
                  <a:pt x="734492" y="486361"/>
                  <a:pt x="734492" y="418552"/>
                </a:cubicBezTo>
                <a:cubicBezTo>
                  <a:pt x="734492" y="350744"/>
                  <a:pt x="716490" y="304238"/>
                  <a:pt x="680485" y="279035"/>
                </a:cubicBezTo>
                <a:cubicBezTo>
                  <a:pt x="644481" y="253832"/>
                  <a:pt x="581473" y="241230"/>
                  <a:pt x="491461" y="241230"/>
                </a:cubicBezTo>
                <a:close/>
                <a:moveTo>
                  <a:pt x="0" y="0"/>
                </a:moveTo>
                <a:lnTo>
                  <a:pt x="477060" y="0"/>
                </a:lnTo>
                <a:cubicBezTo>
                  <a:pt x="672684" y="0"/>
                  <a:pt x="812202" y="33004"/>
                  <a:pt x="895612" y="99012"/>
                </a:cubicBezTo>
                <a:cubicBezTo>
                  <a:pt x="979022" y="165021"/>
                  <a:pt x="1020728" y="271234"/>
                  <a:pt x="1020728" y="417652"/>
                </a:cubicBezTo>
                <a:cubicBezTo>
                  <a:pt x="1020728" y="619277"/>
                  <a:pt x="940918" y="749494"/>
                  <a:pt x="781298" y="808301"/>
                </a:cubicBezTo>
                <a:lnTo>
                  <a:pt x="1099938" y="1258357"/>
                </a:lnTo>
                <a:lnTo>
                  <a:pt x="754294" y="1258357"/>
                </a:lnTo>
                <a:lnTo>
                  <a:pt x="475259" y="856907"/>
                </a:lnTo>
                <a:lnTo>
                  <a:pt x="280835" y="856907"/>
                </a:lnTo>
                <a:lnTo>
                  <a:pt x="280835" y="1258357"/>
                </a:lnTo>
                <a:lnTo>
                  <a:pt x="0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0" name="Рисунок 189"/>
          <p:cNvSpPr>
            <a:spLocks noGrp="1"/>
          </p:cNvSpPr>
          <p:nvPr>
            <p:ph type="pic" sz="quarter" idx="87"/>
          </p:nvPr>
        </p:nvSpPr>
        <p:spPr>
          <a:xfrm>
            <a:off x="5381508" y="2270972"/>
            <a:ext cx="238186" cy="310285"/>
          </a:xfrm>
          <a:custGeom>
            <a:avLst/>
            <a:gdLst/>
            <a:ahLst/>
            <a:cxnLst/>
            <a:rect l="l" t="t" r="r" b="b"/>
            <a:pathLst>
              <a:path w="999125" h="1301563">
                <a:moveTo>
                  <a:pt x="504063" y="0"/>
                </a:moveTo>
                <a:cubicBezTo>
                  <a:pt x="588073" y="0"/>
                  <a:pt x="672084" y="14402"/>
                  <a:pt x="756094" y="43206"/>
                </a:cubicBezTo>
                <a:cubicBezTo>
                  <a:pt x="840105" y="72009"/>
                  <a:pt x="913314" y="112814"/>
                  <a:pt x="975722" y="165621"/>
                </a:cubicBezTo>
                <a:lnTo>
                  <a:pt x="833504" y="370847"/>
                </a:lnTo>
                <a:cubicBezTo>
                  <a:pt x="724290" y="288036"/>
                  <a:pt x="611476" y="246631"/>
                  <a:pt x="495062" y="246631"/>
                </a:cubicBezTo>
                <a:cubicBezTo>
                  <a:pt x="448256" y="246631"/>
                  <a:pt x="411351" y="257733"/>
                  <a:pt x="384348" y="279935"/>
                </a:cubicBezTo>
                <a:cubicBezTo>
                  <a:pt x="357345" y="302138"/>
                  <a:pt x="343843" y="331542"/>
                  <a:pt x="343843" y="368146"/>
                </a:cubicBezTo>
                <a:cubicBezTo>
                  <a:pt x="343843" y="404751"/>
                  <a:pt x="360345" y="433855"/>
                  <a:pt x="393349" y="455457"/>
                </a:cubicBezTo>
                <a:cubicBezTo>
                  <a:pt x="426353" y="477060"/>
                  <a:pt x="502563" y="502563"/>
                  <a:pt x="621978" y="531967"/>
                </a:cubicBezTo>
                <a:cubicBezTo>
                  <a:pt x="741392" y="561370"/>
                  <a:pt x="834104" y="605476"/>
                  <a:pt x="900112" y="664283"/>
                </a:cubicBezTo>
                <a:cubicBezTo>
                  <a:pt x="966121" y="723091"/>
                  <a:pt x="999125" y="808901"/>
                  <a:pt x="999125" y="921715"/>
                </a:cubicBezTo>
                <a:cubicBezTo>
                  <a:pt x="999125" y="1034530"/>
                  <a:pt x="956819" y="1126041"/>
                  <a:pt x="872209" y="1196250"/>
                </a:cubicBezTo>
                <a:cubicBezTo>
                  <a:pt x="787598" y="1266459"/>
                  <a:pt x="676284" y="1301563"/>
                  <a:pt x="538267" y="1301563"/>
                </a:cubicBezTo>
                <a:cubicBezTo>
                  <a:pt x="339042" y="1301563"/>
                  <a:pt x="159620" y="1227754"/>
                  <a:pt x="0" y="1080135"/>
                </a:cubicBezTo>
                <a:lnTo>
                  <a:pt x="167421" y="874910"/>
                </a:lnTo>
                <a:cubicBezTo>
                  <a:pt x="303038" y="993724"/>
                  <a:pt x="428453" y="1053132"/>
                  <a:pt x="543668" y="1053132"/>
                </a:cubicBezTo>
                <a:cubicBezTo>
                  <a:pt x="595274" y="1053132"/>
                  <a:pt x="635779" y="1042031"/>
                  <a:pt x="665183" y="1019828"/>
                </a:cubicBezTo>
                <a:cubicBezTo>
                  <a:pt x="694587" y="997625"/>
                  <a:pt x="709288" y="967621"/>
                  <a:pt x="709288" y="929817"/>
                </a:cubicBezTo>
                <a:cubicBezTo>
                  <a:pt x="709288" y="892012"/>
                  <a:pt x="693687" y="862008"/>
                  <a:pt x="662483" y="839805"/>
                </a:cubicBezTo>
                <a:cubicBezTo>
                  <a:pt x="631279" y="817603"/>
                  <a:pt x="569471" y="795100"/>
                  <a:pt x="477059" y="772297"/>
                </a:cubicBezTo>
                <a:cubicBezTo>
                  <a:pt x="330641" y="737493"/>
                  <a:pt x="223528" y="692187"/>
                  <a:pt x="155719" y="636380"/>
                </a:cubicBezTo>
                <a:cubicBezTo>
                  <a:pt x="87911" y="580573"/>
                  <a:pt x="54007" y="492962"/>
                  <a:pt x="54007" y="373547"/>
                </a:cubicBezTo>
                <a:cubicBezTo>
                  <a:pt x="54007" y="254132"/>
                  <a:pt x="96912" y="162021"/>
                  <a:pt x="182723" y="97212"/>
                </a:cubicBezTo>
                <a:cubicBezTo>
                  <a:pt x="268533" y="32404"/>
                  <a:pt x="375647" y="0"/>
                  <a:pt x="504063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1" name="Рисунок 190"/>
          <p:cNvSpPr>
            <a:spLocks noGrp="1"/>
          </p:cNvSpPr>
          <p:nvPr>
            <p:ph type="pic" sz="quarter" idx="88"/>
          </p:nvPr>
        </p:nvSpPr>
        <p:spPr>
          <a:xfrm>
            <a:off x="6268170" y="2276509"/>
            <a:ext cx="236897" cy="299984"/>
          </a:xfrm>
          <a:custGeom>
            <a:avLst/>
            <a:gdLst/>
            <a:ahLst/>
            <a:cxnLst/>
            <a:rect l="l" t="t" r="r" b="b"/>
            <a:pathLst>
              <a:path w="993724" h="1258357">
                <a:moveTo>
                  <a:pt x="0" y="0"/>
                </a:moveTo>
                <a:lnTo>
                  <a:pt x="993724" y="0"/>
                </a:lnTo>
                <a:lnTo>
                  <a:pt x="993724" y="243030"/>
                </a:lnTo>
                <a:lnTo>
                  <a:pt x="637279" y="243030"/>
                </a:lnTo>
                <a:lnTo>
                  <a:pt x="637279" y="1258357"/>
                </a:lnTo>
                <a:lnTo>
                  <a:pt x="356444" y="1258357"/>
                </a:lnTo>
                <a:lnTo>
                  <a:pt x="356444" y="243030"/>
                </a:lnTo>
                <a:lnTo>
                  <a:pt x="0" y="24303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2" name="Рисунок 191"/>
          <p:cNvSpPr>
            <a:spLocks noGrp="1"/>
          </p:cNvSpPr>
          <p:nvPr>
            <p:ph type="pic" sz="quarter" idx="89"/>
          </p:nvPr>
        </p:nvSpPr>
        <p:spPr>
          <a:xfrm>
            <a:off x="7196462" y="2278268"/>
            <a:ext cx="257069" cy="302989"/>
          </a:xfrm>
          <a:custGeom>
            <a:avLst/>
            <a:gdLst/>
            <a:ahLst/>
            <a:cxnLst/>
            <a:rect l="l" t="t" r="r" b="b"/>
            <a:pathLst>
              <a:path w="1078335" h="1270959">
                <a:moveTo>
                  <a:pt x="0" y="0"/>
                </a:moveTo>
                <a:lnTo>
                  <a:pt x="280835" y="0"/>
                </a:lnTo>
                <a:lnTo>
                  <a:pt x="280835" y="694887"/>
                </a:lnTo>
                <a:cubicBezTo>
                  <a:pt x="280835" y="795699"/>
                  <a:pt x="304238" y="875209"/>
                  <a:pt x="351044" y="933417"/>
                </a:cubicBezTo>
                <a:cubicBezTo>
                  <a:pt x="397850" y="991624"/>
                  <a:pt x="460858" y="1020728"/>
                  <a:pt x="540068" y="1020728"/>
                </a:cubicBezTo>
                <a:cubicBezTo>
                  <a:pt x="619278" y="1020728"/>
                  <a:pt x="681986" y="991624"/>
                  <a:pt x="728191" y="933417"/>
                </a:cubicBezTo>
                <a:cubicBezTo>
                  <a:pt x="774397" y="875209"/>
                  <a:pt x="797500" y="795699"/>
                  <a:pt x="797500" y="694887"/>
                </a:cubicBezTo>
                <a:lnTo>
                  <a:pt x="797500" y="0"/>
                </a:lnTo>
                <a:lnTo>
                  <a:pt x="1078335" y="0"/>
                </a:lnTo>
                <a:lnTo>
                  <a:pt x="1078335" y="703888"/>
                </a:lnTo>
                <a:cubicBezTo>
                  <a:pt x="1078335" y="886311"/>
                  <a:pt x="1027929" y="1026428"/>
                  <a:pt x="927116" y="1124240"/>
                </a:cubicBezTo>
                <a:cubicBezTo>
                  <a:pt x="826304" y="1222053"/>
                  <a:pt x="697287" y="1270959"/>
                  <a:pt x="540068" y="1270959"/>
                </a:cubicBezTo>
                <a:cubicBezTo>
                  <a:pt x="382848" y="1270959"/>
                  <a:pt x="253532" y="1221753"/>
                  <a:pt x="152119" y="1123340"/>
                </a:cubicBezTo>
                <a:cubicBezTo>
                  <a:pt x="50707" y="1024928"/>
                  <a:pt x="0" y="885111"/>
                  <a:pt x="0" y="703888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3" name="Рисунок 192"/>
          <p:cNvSpPr>
            <a:spLocks noGrp="1"/>
          </p:cNvSpPr>
          <p:nvPr>
            <p:ph type="pic" sz="quarter" idx="90"/>
          </p:nvPr>
        </p:nvSpPr>
        <p:spPr>
          <a:xfrm>
            <a:off x="1331121" y="2948506"/>
            <a:ext cx="297839" cy="299984"/>
          </a:xfrm>
          <a:custGeom>
            <a:avLst/>
            <a:gdLst/>
            <a:ahLst/>
            <a:cxnLst/>
            <a:rect l="l" t="t" r="r" b="b"/>
            <a:pathLst>
              <a:path w="1249356" h="1258357">
                <a:moveTo>
                  <a:pt x="0" y="0"/>
                </a:moveTo>
                <a:lnTo>
                  <a:pt x="304238" y="0"/>
                </a:lnTo>
                <a:lnTo>
                  <a:pt x="624678" y="801100"/>
                </a:lnTo>
                <a:lnTo>
                  <a:pt x="945118" y="0"/>
                </a:lnTo>
                <a:lnTo>
                  <a:pt x="1249356" y="0"/>
                </a:lnTo>
                <a:lnTo>
                  <a:pt x="743493" y="1258357"/>
                </a:lnTo>
                <a:lnTo>
                  <a:pt x="505863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4" name="Рисунок 193"/>
          <p:cNvSpPr>
            <a:spLocks noGrp="1"/>
          </p:cNvSpPr>
          <p:nvPr>
            <p:ph type="pic" sz="quarter" idx="91"/>
          </p:nvPr>
        </p:nvSpPr>
        <p:spPr>
          <a:xfrm>
            <a:off x="2253460" y="2944792"/>
            <a:ext cx="439891" cy="299984"/>
          </a:xfrm>
          <a:custGeom>
            <a:avLst/>
            <a:gdLst/>
            <a:ahLst/>
            <a:cxnLst/>
            <a:rect l="l" t="t" r="r" b="b"/>
            <a:pathLst>
              <a:path w="1845230" h="1258357">
                <a:moveTo>
                  <a:pt x="0" y="0"/>
                </a:moveTo>
                <a:lnTo>
                  <a:pt x="304238" y="0"/>
                </a:lnTo>
                <a:lnTo>
                  <a:pt x="552669" y="723690"/>
                </a:lnTo>
                <a:lnTo>
                  <a:pt x="775897" y="0"/>
                </a:lnTo>
                <a:lnTo>
                  <a:pt x="1069333" y="0"/>
                </a:lnTo>
                <a:lnTo>
                  <a:pt x="1290761" y="723690"/>
                </a:lnTo>
                <a:lnTo>
                  <a:pt x="1540992" y="0"/>
                </a:lnTo>
                <a:lnTo>
                  <a:pt x="1845230" y="0"/>
                </a:lnTo>
                <a:lnTo>
                  <a:pt x="1405975" y="1258357"/>
                </a:lnTo>
                <a:lnTo>
                  <a:pt x="1197149" y="1258357"/>
                </a:lnTo>
                <a:lnTo>
                  <a:pt x="921715" y="383448"/>
                </a:lnTo>
                <a:lnTo>
                  <a:pt x="648081" y="1258357"/>
                </a:lnTo>
                <a:lnTo>
                  <a:pt x="439254" y="125835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5" name="Рисунок 194"/>
          <p:cNvSpPr>
            <a:spLocks noGrp="1"/>
          </p:cNvSpPr>
          <p:nvPr>
            <p:ph type="pic" sz="quarter" idx="92"/>
          </p:nvPr>
        </p:nvSpPr>
        <p:spPr>
          <a:xfrm>
            <a:off x="3470973" y="2946880"/>
            <a:ext cx="289685" cy="299984"/>
          </a:xfrm>
          <a:custGeom>
            <a:avLst/>
            <a:gdLst/>
            <a:ahLst/>
            <a:cxnLst/>
            <a:rect l="l" t="t" r="r" b="b"/>
            <a:pathLst>
              <a:path w="1215152" h="1258357">
                <a:moveTo>
                  <a:pt x="28804" y="0"/>
                </a:moveTo>
                <a:lnTo>
                  <a:pt x="365446" y="0"/>
                </a:lnTo>
                <a:lnTo>
                  <a:pt x="604876" y="372646"/>
                </a:lnTo>
                <a:lnTo>
                  <a:pt x="844305" y="0"/>
                </a:lnTo>
                <a:lnTo>
                  <a:pt x="1182748" y="0"/>
                </a:lnTo>
                <a:lnTo>
                  <a:pt x="790299" y="606676"/>
                </a:lnTo>
                <a:lnTo>
                  <a:pt x="1215152" y="1258357"/>
                </a:lnTo>
                <a:lnTo>
                  <a:pt x="873109" y="1258357"/>
                </a:lnTo>
                <a:lnTo>
                  <a:pt x="604876" y="844305"/>
                </a:lnTo>
                <a:lnTo>
                  <a:pt x="338442" y="1258357"/>
                </a:lnTo>
                <a:lnTo>
                  <a:pt x="0" y="1258357"/>
                </a:lnTo>
                <a:lnTo>
                  <a:pt x="423053" y="61387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6" name="Рисунок 195"/>
          <p:cNvSpPr>
            <a:spLocks noGrp="1"/>
          </p:cNvSpPr>
          <p:nvPr>
            <p:ph type="pic" sz="quarter" idx="93"/>
          </p:nvPr>
        </p:nvSpPr>
        <p:spPr>
          <a:xfrm>
            <a:off x="4391422" y="2946880"/>
            <a:ext cx="274664" cy="299984"/>
          </a:xfrm>
          <a:custGeom>
            <a:avLst/>
            <a:gdLst/>
            <a:ahLst/>
            <a:cxnLst/>
            <a:rect l="l" t="t" r="r" b="b"/>
            <a:pathLst>
              <a:path w="1152144" h="1258357">
                <a:moveTo>
                  <a:pt x="0" y="0"/>
                </a:moveTo>
                <a:lnTo>
                  <a:pt x="304238" y="0"/>
                </a:lnTo>
                <a:lnTo>
                  <a:pt x="576072" y="468058"/>
                </a:lnTo>
                <a:lnTo>
                  <a:pt x="847906" y="0"/>
                </a:lnTo>
                <a:lnTo>
                  <a:pt x="1152144" y="0"/>
                </a:lnTo>
                <a:lnTo>
                  <a:pt x="716490" y="761495"/>
                </a:lnTo>
                <a:lnTo>
                  <a:pt x="716490" y="1258357"/>
                </a:lnTo>
                <a:lnTo>
                  <a:pt x="435655" y="1258357"/>
                </a:lnTo>
                <a:lnTo>
                  <a:pt x="435655" y="761495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197" name="Рисунок 196"/>
          <p:cNvSpPr>
            <a:spLocks noGrp="1"/>
          </p:cNvSpPr>
          <p:nvPr>
            <p:ph type="pic" sz="quarter" idx="94"/>
          </p:nvPr>
        </p:nvSpPr>
        <p:spPr>
          <a:xfrm>
            <a:off x="5274907" y="2946880"/>
            <a:ext cx="251060" cy="299984"/>
          </a:xfrm>
          <a:custGeom>
            <a:avLst/>
            <a:gdLst/>
            <a:ahLst/>
            <a:cxnLst/>
            <a:rect l="l" t="t" r="r" b="b"/>
            <a:pathLst>
              <a:path w="1053132" h="1258357">
                <a:moveTo>
                  <a:pt x="21603" y="0"/>
                </a:moveTo>
                <a:lnTo>
                  <a:pt x="1042330" y="0"/>
                </a:lnTo>
                <a:lnTo>
                  <a:pt x="1042330" y="194424"/>
                </a:lnTo>
                <a:lnTo>
                  <a:pt x="385248" y="1013527"/>
                </a:lnTo>
                <a:lnTo>
                  <a:pt x="1053132" y="1013527"/>
                </a:lnTo>
                <a:lnTo>
                  <a:pt x="1053132" y="1258357"/>
                </a:lnTo>
                <a:lnTo>
                  <a:pt x="0" y="1258357"/>
                </a:lnTo>
                <a:lnTo>
                  <a:pt x="0" y="1065733"/>
                </a:lnTo>
                <a:lnTo>
                  <a:pt x="658882" y="243030"/>
                </a:lnTo>
                <a:lnTo>
                  <a:pt x="21603" y="24303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58" name="Рисунок 57"/>
          <p:cNvSpPr>
            <a:spLocks noGrp="1"/>
          </p:cNvSpPr>
          <p:nvPr>
            <p:ph type="pic" sz="quarter" idx="42"/>
          </p:nvPr>
        </p:nvSpPr>
        <p:spPr>
          <a:xfrm>
            <a:off x="6523423" y="4011078"/>
            <a:ext cx="156420" cy="58438"/>
          </a:xfrm>
          <a:custGeom>
            <a:avLst/>
            <a:gdLst/>
            <a:ahLst/>
            <a:cxnLst/>
            <a:rect l="l" t="t" r="r" b="b"/>
            <a:pathLst>
              <a:path w="640880" h="239430">
                <a:moveTo>
                  <a:pt x="0" y="0"/>
                </a:moveTo>
                <a:lnTo>
                  <a:pt x="640880" y="0"/>
                </a:lnTo>
                <a:lnTo>
                  <a:pt x="640880" y="239430"/>
                </a:lnTo>
                <a:lnTo>
                  <a:pt x="0" y="23943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59" name="Рисунок 58"/>
          <p:cNvSpPr>
            <a:spLocks noGrp="1"/>
          </p:cNvSpPr>
          <p:nvPr>
            <p:ph type="pic" sz="quarter" idx="95"/>
          </p:nvPr>
        </p:nvSpPr>
        <p:spPr>
          <a:xfrm>
            <a:off x="1336230" y="3888649"/>
            <a:ext cx="124346" cy="307129"/>
          </a:xfrm>
          <a:custGeom>
            <a:avLst/>
            <a:gdLst/>
            <a:ahLst/>
            <a:cxnLst/>
            <a:rect l="l" t="t" r="r" b="b"/>
            <a:pathLst>
              <a:path w="509464" h="1258357">
                <a:moveTo>
                  <a:pt x="0" y="0"/>
                </a:moveTo>
                <a:lnTo>
                  <a:pt x="509464" y="0"/>
                </a:lnTo>
                <a:lnTo>
                  <a:pt x="509464" y="1258357"/>
                </a:lnTo>
                <a:lnTo>
                  <a:pt x="239430" y="1258357"/>
                </a:lnTo>
                <a:lnTo>
                  <a:pt x="239430" y="239430"/>
                </a:lnTo>
                <a:lnTo>
                  <a:pt x="0" y="23943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0" name="Рисунок 59"/>
          <p:cNvSpPr>
            <a:spLocks noGrp="1"/>
          </p:cNvSpPr>
          <p:nvPr>
            <p:ph type="pic" sz="quarter" idx="96"/>
          </p:nvPr>
        </p:nvSpPr>
        <p:spPr>
          <a:xfrm>
            <a:off x="1799615" y="3881741"/>
            <a:ext cx="221889" cy="314159"/>
          </a:xfrm>
          <a:custGeom>
            <a:avLst/>
            <a:gdLst/>
            <a:ahLst/>
            <a:cxnLst/>
            <a:rect l="l" t="t" r="r" b="b"/>
            <a:pathLst>
              <a:path w="909113" h="1287161">
                <a:moveTo>
                  <a:pt x="461757" y="0"/>
                </a:moveTo>
                <a:cubicBezTo>
                  <a:pt x="570371" y="0"/>
                  <a:pt x="665783" y="34505"/>
                  <a:pt x="747993" y="103513"/>
                </a:cubicBezTo>
                <a:cubicBezTo>
                  <a:pt x="830203" y="172522"/>
                  <a:pt x="871308" y="266434"/>
                  <a:pt x="871308" y="385248"/>
                </a:cubicBezTo>
                <a:cubicBezTo>
                  <a:pt x="871308" y="450057"/>
                  <a:pt x="854806" y="512164"/>
                  <a:pt x="821802" y="571572"/>
                </a:cubicBezTo>
                <a:cubicBezTo>
                  <a:pt x="788798" y="630979"/>
                  <a:pt x="727891" y="706889"/>
                  <a:pt x="639079" y="799300"/>
                </a:cubicBezTo>
                <a:lnTo>
                  <a:pt x="412251" y="1035130"/>
                </a:lnTo>
                <a:lnTo>
                  <a:pt x="909113" y="1035130"/>
                </a:lnTo>
                <a:lnTo>
                  <a:pt x="909113" y="1287161"/>
                </a:lnTo>
                <a:lnTo>
                  <a:pt x="21602" y="1287161"/>
                </a:lnTo>
                <a:lnTo>
                  <a:pt x="21602" y="1078335"/>
                </a:lnTo>
                <a:lnTo>
                  <a:pt x="390648" y="700288"/>
                </a:lnTo>
                <a:cubicBezTo>
                  <a:pt x="465058" y="624678"/>
                  <a:pt x="518164" y="564371"/>
                  <a:pt x="549968" y="519365"/>
                </a:cubicBezTo>
                <a:cubicBezTo>
                  <a:pt x="581772" y="474360"/>
                  <a:pt x="597674" y="430854"/>
                  <a:pt x="597674" y="388849"/>
                </a:cubicBezTo>
                <a:cubicBezTo>
                  <a:pt x="597674" y="346844"/>
                  <a:pt x="583873" y="311739"/>
                  <a:pt x="556269" y="283536"/>
                </a:cubicBezTo>
                <a:cubicBezTo>
                  <a:pt x="528666" y="255332"/>
                  <a:pt x="493261" y="241230"/>
                  <a:pt x="450056" y="241230"/>
                </a:cubicBezTo>
                <a:cubicBezTo>
                  <a:pt x="370846" y="241230"/>
                  <a:pt x="295837" y="297638"/>
                  <a:pt x="225028" y="410452"/>
                </a:cubicBezTo>
                <a:lnTo>
                  <a:pt x="0" y="277235"/>
                </a:lnTo>
                <a:cubicBezTo>
                  <a:pt x="58807" y="186024"/>
                  <a:pt x="123315" y="117015"/>
                  <a:pt x="193524" y="70209"/>
                </a:cubicBezTo>
                <a:cubicBezTo>
                  <a:pt x="263733" y="23403"/>
                  <a:pt x="353144" y="0"/>
                  <a:pt x="461757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1" name="Рисунок 60"/>
          <p:cNvSpPr>
            <a:spLocks noGrp="1"/>
          </p:cNvSpPr>
          <p:nvPr>
            <p:ph type="pic" sz="quarter" idx="97"/>
          </p:nvPr>
        </p:nvSpPr>
        <p:spPr>
          <a:xfrm>
            <a:off x="2330953" y="3891232"/>
            <a:ext cx="219692" cy="310644"/>
          </a:xfrm>
          <a:custGeom>
            <a:avLst/>
            <a:gdLst/>
            <a:ahLst/>
            <a:cxnLst/>
            <a:rect l="l" t="t" r="r" b="b"/>
            <a:pathLst>
              <a:path w="900113" h="1272759">
                <a:moveTo>
                  <a:pt x="70209" y="0"/>
                </a:moveTo>
                <a:lnTo>
                  <a:pt x="840705" y="0"/>
                </a:lnTo>
                <a:lnTo>
                  <a:pt x="840705" y="194424"/>
                </a:lnTo>
                <a:lnTo>
                  <a:pt x="583273" y="487861"/>
                </a:lnTo>
                <a:cubicBezTo>
                  <a:pt x="684086" y="504663"/>
                  <a:pt x="762096" y="546968"/>
                  <a:pt x="817302" y="614777"/>
                </a:cubicBezTo>
                <a:cubicBezTo>
                  <a:pt x="872509" y="682585"/>
                  <a:pt x="900113" y="760895"/>
                  <a:pt x="900113" y="849706"/>
                </a:cubicBezTo>
                <a:cubicBezTo>
                  <a:pt x="900113" y="981723"/>
                  <a:pt x="855407" y="1085236"/>
                  <a:pt x="765996" y="1160245"/>
                </a:cubicBezTo>
                <a:cubicBezTo>
                  <a:pt x="676585" y="1235254"/>
                  <a:pt x="562271" y="1272759"/>
                  <a:pt x="423053" y="1272759"/>
                </a:cubicBezTo>
                <a:cubicBezTo>
                  <a:pt x="283836" y="1272759"/>
                  <a:pt x="142818" y="1223553"/>
                  <a:pt x="0" y="1125140"/>
                </a:cubicBezTo>
                <a:lnTo>
                  <a:pt x="115215" y="901913"/>
                </a:lnTo>
                <a:cubicBezTo>
                  <a:pt x="234030" y="985923"/>
                  <a:pt x="340243" y="1027928"/>
                  <a:pt x="433855" y="1027928"/>
                </a:cubicBezTo>
                <a:cubicBezTo>
                  <a:pt x="490262" y="1027928"/>
                  <a:pt x="536767" y="1014127"/>
                  <a:pt x="573372" y="986523"/>
                </a:cubicBezTo>
                <a:cubicBezTo>
                  <a:pt x="609977" y="958920"/>
                  <a:pt x="628279" y="919015"/>
                  <a:pt x="628279" y="866808"/>
                </a:cubicBezTo>
                <a:cubicBezTo>
                  <a:pt x="628279" y="814602"/>
                  <a:pt x="607276" y="773196"/>
                  <a:pt x="565271" y="742593"/>
                </a:cubicBezTo>
                <a:cubicBezTo>
                  <a:pt x="523266" y="711989"/>
                  <a:pt x="465058" y="696687"/>
                  <a:pt x="390649" y="696687"/>
                </a:cubicBezTo>
                <a:cubicBezTo>
                  <a:pt x="351044" y="696687"/>
                  <a:pt x="295237" y="708088"/>
                  <a:pt x="223228" y="730891"/>
                </a:cubicBezTo>
                <a:lnTo>
                  <a:pt x="223228" y="523865"/>
                </a:lnTo>
                <a:lnTo>
                  <a:pt x="464458" y="239430"/>
                </a:lnTo>
                <a:lnTo>
                  <a:pt x="70209" y="23943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2" name="Рисунок 61"/>
          <p:cNvSpPr>
            <a:spLocks noGrp="1"/>
          </p:cNvSpPr>
          <p:nvPr>
            <p:ph type="pic" sz="quarter" idx="98"/>
          </p:nvPr>
        </p:nvSpPr>
        <p:spPr>
          <a:xfrm>
            <a:off x="2865309" y="3889386"/>
            <a:ext cx="224086" cy="307130"/>
          </a:xfrm>
          <a:custGeom>
            <a:avLst/>
            <a:gdLst/>
            <a:ahLst/>
            <a:cxnLst/>
            <a:rect l="l" t="t" r="r" b="b"/>
            <a:pathLst>
              <a:path w="918115" h="1258357">
                <a:moveTo>
                  <a:pt x="448256" y="0"/>
                </a:moveTo>
                <a:lnTo>
                  <a:pt x="754294" y="0"/>
                </a:lnTo>
                <a:lnTo>
                  <a:pt x="327641" y="714689"/>
                </a:lnTo>
                <a:lnTo>
                  <a:pt x="505863" y="714689"/>
                </a:lnTo>
                <a:lnTo>
                  <a:pt x="505863" y="495062"/>
                </a:lnTo>
                <a:lnTo>
                  <a:pt x="775897" y="495062"/>
                </a:lnTo>
                <a:lnTo>
                  <a:pt x="775897" y="714689"/>
                </a:lnTo>
                <a:lnTo>
                  <a:pt x="918115" y="714689"/>
                </a:lnTo>
                <a:lnTo>
                  <a:pt x="918115" y="957719"/>
                </a:lnTo>
                <a:lnTo>
                  <a:pt x="775897" y="957719"/>
                </a:lnTo>
                <a:lnTo>
                  <a:pt x="775897" y="1258357"/>
                </a:lnTo>
                <a:lnTo>
                  <a:pt x="505863" y="1258357"/>
                </a:lnTo>
                <a:lnTo>
                  <a:pt x="505863" y="957719"/>
                </a:lnTo>
                <a:lnTo>
                  <a:pt x="0" y="957719"/>
                </a:lnTo>
                <a:lnTo>
                  <a:pt x="0" y="743493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3" name="Рисунок 62"/>
          <p:cNvSpPr>
            <a:spLocks noGrp="1"/>
          </p:cNvSpPr>
          <p:nvPr>
            <p:ph type="pic" sz="quarter" idx="99"/>
          </p:nvPr>
        </p:nvSpPr>
        <p:spPr>
          <a:xfrm>
            <a:off x="3419205" y="3889955"/>
            <a:ext cx="219253" cy="310644"/>
          </a:xfrm>
          <a:custGeom>
            <a:avLst/>
            <a:gdLst/>
            <a:ahLst/>
            <a:cxnLst/>
            <a:rect l="l" t="t" r="r" b="b"/>
            <a:pathLst>
              <a:path w="898312" h="1272759">
                <a:moveTo>
                  <a:pt x="63008" y="0"/>
                </a:moveTo>
                <a:lnTo>
                  <a:pt x="822703" y="0"/>
                </a:lnTo>
                <a:lnTo>
                  <a:pt x="822703" y="243030"/>
                </a:lnTo>
                <a:lnTo>
                  <a:pt x="325841" y="243030"/>
                </a:lnTo>
                <a:lnTo>
                  <a:pt x="325841" y="453657"/>
                </a:lnTo>
                <a:cubicBezTo>
                  <a:pt x="363045" y="442855"/>
                  <a:pt x="405651" y="437455"/>
                  <a:pt x="453656" y="437455"/>
                </a:cubicBezTo>
                <a:cubicBezTo>
                  <a:pt x="574872" y="437455"/>
                  <a:pt x="679285" y="474059"/>
                  <a:pt x="766896" y="547268"/>
                </a:cubicBezTo>
                <a:cubicBezTo>
                  <a:pt x="854507" y="620477"/>
                  <a:pt x="898312" y="719190"/>
                  <a:pt x="898312" y="843405"/>
                </a:cubicBezTo>
                <a:cubicBezTo>
                  <a:pt x="898312" y="967621"/>
                  <a:pt x="853006" y="1070234"/>
                  <a:pt x="762395" y="1151244"/>
                </a:cubicBezTo>
                <a:cubicBezTo>
                  <a:pt x="671784" y="1232254"/>
                  <a:pt x="559870" y="1272759"/>
                  <a:pt x="426653" y="1272759"/>
                </a:cubicBezTo>
                <a:cubicBezTo>
                  <a:pt x="256232" y="1272759"/>
                  <a:pt x="114014" y="1209751"/>
                  <a:pt x="0" y="1083735"/>
                </a:cubicBezTo>
                <a:lnTo>
                  <a:pt x="147618" y="878510"/>
                </a:lnTo>
                <a:cubicBezTo>
                  <a:pt x="158420" y="889311"/>
                  <a:pt x="172821" y="902513"/>
                  <a:pt x="190824" y="918114"/>
                </a:cubicBezTo>
                <a:cubicBezTo>
                  <a:pt x="208826" y="933716"/>
                  <a:pt x="241830" y="954419"/>
                  <a:pt x="289836" y="980222"/>
                </a:cubicBezTo>
                <a:cubicBezTo>
                  <a:pt x="337842" y="1006026"/>
                  <a:pt x="385848" y="1018927"/>
                  <a:pt x="433854" y="1018927"/>
                </a:cubicBezTo>
                <a:cubicBezTo>
                  <a:pt x="481860" y="1018927"/>
                  <a:pt x="524465" y="1004525"/>
                  <a:pt x="561670" y="975722"/>
                </a:cubicBezTo>
                <a:cubicBezTo>
                  <a:pt x="598875" y="946918"/>
                  <a:pt x="617477" y="904313"/>
                  <a:pt x="617477" y="847906"/>
                </a:cubicBezTo>
                <a:cubicBezTo>
                  <a:pt x="617477" y="791499"/>
                  <a:pt x="597374" y="747993"/>
                  <a:pt x="557169" y="717390"/>
                </a:cubicBezTo>
                <a:cubicBezTo>
                  <a:pt x="516964" y="686786"/>
                  <a:pt x="465058" y="671484"/>
                  <a:pt x="401450" y="671484"/>
                </a:cubicBezTo>
                <a:cubicBezTo>
                  <a:pt x="337842" y="671484"/>
                  <a:pt x="264033" y="694287"/>
                  <a:pt x="180022" y="739892"/>
                </a:cubicBezTo>
                <a:lnTo>
                  <a:pt x="63008" y="61387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4" name="Рисунок 63"/>
          <p:cNvSpPr>
            <a:spLocks noGrp="1"/>
          </p:cNvSpPr>
          <p:nvPr>
            <p:ph type="pic" sz="quarter" idx="100"/>
          </p:nvPr>
        </p:nvSpPr>
        <p:spPr>
          <a:xfrm>
            <a:off x="3968869" y="3886169"/>
            <a:ext cx="228920" cy="317675"/>
          </a:xfrm>
          <a:custGeom>
            <a:avLst/>
            <a:gdLst/>
            <a:ahLst/>
            <a:cxnLst/>
            <a:rect l="l" t="t" r="r" b="b"/>
            <a:pathLst>
              <a:path w="937918" h="1301563">
                <a:moveTo>
                  <a:pt x="499563" y="694887"/>
                </a:moveTo>
                <a:cubicBezTo>
                  <a:pt x="443756" y="694887"/>
                  <a:pt x="396950" y="711389"/>
                  <a:pt x="359145" y="744393"/>
                </a:cubicBezTo>
                <a:cubicBezTo>
                  <a:pt x="321340" y="777397"/>
                  <a:pt x="302438" y="820303"/>
                  <a:pt x="302438" y="873109"/>
                </a:cubicBezTo>
                <a:cubicBezTo>
                  <a:pt x="302438" y="925916"/>
                  <a:pt x="320440" y="971222"/>
                  <a:pt x="356445" y="1009026"/>
                </a:cubicBezTo>
                <a:cubicBezTo>
                  <a:pt x="392449" y="1046831"/>
                  <a:pt x="437455" y="1065733"/>
                  <a:pt x="491462" y="1065733"/>
                </a:cubicBezTo>
                <a:cubicBezTo>
                  <a:pt x="545468" y="1065733"/>
                  <a:pt x="590474" y="1048931"/>
                  <a:pt x="626479" y="1015327"/>
                </a:cubicBezTo>
                <a:cubicBezTo>
                  <a:pt x="662483" y="981723"/>
                  <a:pt x="680485" y="938217"/>
                  <a:pt x="680485" y="884811"/>
                </a:cubicBezTo>
                <a:cubicBezTo>
                  <a:pt x="680485" y="831404"/>
                  <a:pt x="664283" y="786398"/>
                  <a:pt x="631879" y="749794"/>
                </a:cubicBezTo>
                <a:cubicBezTo>
                  <a:pt x="599475" y="713189"/>
                  <a:pt x="555370" y="694887"/>
                  <a:pt x="499563" y="694887"/>
                </a:cubicBezTo>
                <a:close/>
                <a:moveTo>
                  <a:pt x="514865" y="0"/>
                </a:moveTo>
                <a:cubicBezTo>
                  <a:pt x="573672" y="0"/>
                  <a:pt x="629779" y="8701"/>
                  <a:pt x="683186" y="26104"/>
                </a:cubicBezTo>
                <a:cubicBezTo>
                  <a:pt x="736592" y="43506"/>
                  <a:pt x="777698" y="61208"/>
                  <a:pt x="806501" y="79210"/>
                </a:cubicBezTo>
                <a:cubicBezTo>
                  <a:pt x="835305" y="97212"/>
                  <a:pt x="867109" y="120015"/>
                  <a:pt x="901913" y="147619"/>
                </a:cubicBezTo>
                <a:lnTo>
                  <a:pt x="768696" y="345643"/>
                </a:lnTo>
                <a:cubicBezTo>
                  <a:pt x="761495" y="338443"/>
                  <a:pt x="750994" y="328841"/>
                  <a:pt x="737192" y="316840"/>
                </a:cubicBezTo>
                <a:cubicBezTo>
                  <a:pt x="723391" y="304838"/>
                  <a:pt x="696087" y="289236"/>
                  <a:pt x="655282" y="270034"/>
                </a:cubicBezTo>
                <a:cubicBezTo>
                  <a:pt x="614477" y="250832"/>
                  <a:pt x="574872" y="241230"/>
                  <a:pt x="536467" y="241230"/>
                </a:cubicBezTo>
                <a:cubicBezTo>
                  <a:pt x="458458" y="241230"/>
                  <a:pt x="398150" y="267334"/>
                  <a:pt x="355545" y="319540"/>
                </a:cubicBezTo>
                <a:cubicBezTo>
                  <a:pt x="312939" y="371747"/>
                  <a:pt x="286836" y="442856"/>
                  <a:pt x="277235" y="532867"/>
                </a:cubicBezTo>
                <a:cubicBezTo>
                  <a:pt x="355245" y="482461"/>
                  <a:pt x="438055" y="457257"/>
                  <a:pt x="525666" y="457257"/>
                </a:cubicBezTo>
                <a:cubicBezTo>
                  <a:pt x="643281" y="457257"/>
                  <a:pt x="741393" y="495662"/>
                  <a:pt x="820003" y="572472"/>
                </a:cubicBezTo>
                <a:cubicBezTo>
                  <a:pt x="898613" y="649281"/>
                  <a:pt x="937918" y="751594"/>
                  <a:pt x="937918" y="879410"/>
                </a:cubicBezTo>
                <a:cubicBezTo>
                  <a:pt x="937918" y="1007226"/>
                  <a:pt x="895612" y="1109539"/>
                  <a:pt x="811002" y="1186349"/>
                </a:cubicBezTo>
                <a:cubicBezTo>
                  <a:pt x="726391" y="1263158"/>
                  <a:pt x="619878" y="1301563"/>
                  <a:pt x="491462" y="1301563"/>
                </a:cubicBezTo>
                <a:cubicBezTo>
                  <a:pt x="402651" y="1301563"/>
                  <a:pt x="325541" y="1284461"/>
                  <a:pt x="260133" y="1250257"/>
                </a:cubicBezTo>
                <a:cubicBezTo>
                  <a:pt x="194725" y="1216052"/>
                  <a:pt x="144018" y="1168346"/>
                  <a:pt x="108014" y="1107139"/>
                </a:cubicBezTo>
                <a:cubicBezTo>
                  <a:pt x="36005" y="988324"/>
                  <a:pt x="0" y="839505"/>
                  <a:pt x="0" y="660683"/>
                </a:cubicBezTo>
                <a:cubicBezTo>
                  <a:pt x="0" y="545469"/>
                  <a:pt x="14102" y="444356"/>
                  <a:pt x="42306" y="357345"/>
                </a:cubicBezTo>
                <a:cubicBezTo>
                  <a:pt x="70509" y="270334"/>
                  <a:pt x="109214" y="201625"/>
                  <a:pt x="158420" y="151219"/>
                </a:cubicBezTo>
                <a:cubicBezTo>
                  <a:pt x="254432" y="50407"/>
                  <a:pt x="373247" y="0"/>
                  <a:pt x="514865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5" name="Рисунок 64"/>
          <p:cNvSpPr>
            <a:spLocks noGrp="1"/>
          </p:cNvSpPr>
          <p:nvPr>
            <p:ph type="pic" sz="quarter" idx="101"/>
          </p:nvPr>
        </p:nvSpPr>
        <p:spPr>
          <a:xfrm>
            <a:off x="4525439" y="3889386"/>
            <a:ext cx="221889" cy="307130"/>
          </a:xfrm>
          <a:custGeom>
            <a:avLst/>
            <a:gdLst/>
            <a:ahLst/>
            <a:cxnLst/>
            <a:rect l="l" t="t" r="r" b="b"/>
            <a:pathLst>
              <a:path w="909113" h="1258357">
                <a:moveTo>
                  <a:pt x="0" y="0"/>
                </a:moveTo>
                <a:lnTo>
                  <a:pt x="909113" y="0"/>
                </a:lnTo>
                <a:lnTo>
                  <a:pt x="909113" y="212426"/>
                </a:lnTo>
                <a:lnTo>
                  <a:pt x="399650" y="1258357"/>
                </a:lnTo>
                <a:lnTo>
                  <a:pt x="93612" y="1258357"/>
                </a:lnTo>
                <a:lnTo>
                  <a:pt x="579672" y="241230"/>
                </a:lnTo>
                <a:lnTo>
                  <a:pt x="262833" y="241230"/>
                </a:lnTo>
                <a:lnTo>
                  <a:pt x="262833" y="403250"/>
                </a:lnTo>
                <a:lnTo>
                  <a:pt x="0" y="40325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6" name="Рисунок 65"/>
          <p:cNvSpPr>
            <a:spLocks noGrp="1"/>
          </p:cNvSpPr>
          <p:nvPr>
            <p:ph type="pic" sz="quarter" idx="102"/>
          </p:nvPr>
        </p:nvSpPr>
        <p:spPr>
          <a:xfrm>
            <a:off x="5033932" y="3883787"/>
            <a:ext cx="234631" cy="317675"/>
          </a:xfrm>
          <a:custGeom>
            <a:avLst/>
            <a:gdLst/>
            <a:ahLst/>
            <a:cxnLst/>
            <a:rect l="l" t="t" r="r" b="b"/>
            <a:pathLst>
              <a:path w="961320" h="1301563">
                <a:moveTo>
                  <a:pt x="480660" y="734492"/>
                </a:moveTo>
                <a:cubicBezTo>
                  <a:pt x="429054" y="734492"/>
                  <a:pt x="382848" y="748894"/>
                  <a:pt x="342043" y="777697"/>
                </a:cubicBezTo>
                <a:cubicBezTo>
                  <a:pt x="301238" y="806501"/>
                  <a:pt x="280835" y="847906"/>
                  <a:pt x="280835" y="901913"/>
                </a:cubicBezTo>
                <a:cubicBezTo>
                  <a:pt x="280835" y="955920"/>
                  <a:pt x="301838" y="997025"/>
                  <a:pt x="343843" y="1025228"/>
                </a:cubicBezTo>
                <a:cubicBezTo>
                  <a:pt x="385848" y="1053432"/>
                  <a:pt x="431454" y="1067534"/>
                  <a:pt x="480660" y="1067534"/>
                </a:cubicBezTo>
                <a:cubicBezTo>
                  <a:pt x="529866" y="1067534"/>
                  <a:pt x="575472" y="1053432"/>
                  <a:pt x="617477" y="1025228"/>
                </a:cubicBezTo>
                <a:cubicBezTo>
                  <a:pt x="659482" y="997025"/>
                  <a:pt x="680485" y="955920"/>
                  <a:pt x="680485" y="901913"/>
                </a:cubicBezTo>
                <a:cubicBezTo>
                  <a:pt x="680485" y="847906"/>
                  <a:pt x="660082" y="806501"/>
                  <a:pt x="619277" y="777697"/>
                </a:cubicBezTo>
                <a:cubicBezTo>
                  <a:pt x="578472" y="748894"/>
                  <a:pt x="532266" y="734492"/>
                  <a:pt x="480660" y="734492"/>
                </a:cubicBezTo>
                <a:close/>
                <a:moveTo>
                  <a:pt x="480660" y="217828"/>
                </a:moveTo>
                <a:cubicBezTo>
                  <a:pt x="433854" y="217828"/>
                  <a:pt x="393649" y="232229"/>
                  <a:pt x="360045" y="261033"/>
                </a:cubicBezTo>
                <a:cubicBezTo>
                  <a:pt x="326441" y="289837"/>
                  <a:pt x="309639" y="325541"/>
                  <a:pt x="309639" y="368146"/>
                </a:cubicBezTo>
                <a:cubicBezTo>
                  <a:pt x="309639" y="410752"/>
                  <a:pt x="326741" y="446456"/>
                  <a:pt x="360945" y="475260"/>
                </a:cubicBezTo>
                <a:cubicBezTo>
                  <a:pt x="395149" y="504063"/>
                  <a:pt x="435054" y="518465"/>
                  <a:pt x="480660" y="518465"/>
                </a:cubicBezTo>
                <a:cubicBezTo>
                  <a:pt x="526266" y="518465"/>
                  <a:pt x="566171" y="504063"/>
                  <a:pt x="600375" y="475260"/>
                </a:cubicBezTo>
                <a:cubicBezTo>
                  <a:pt x="634579" y="446456"/>
                  <a:pt x="651681" y="410752"/>
                  <a:pt x="651681" y="368146"/>
                </a:cubicBezTo>
                <a:cubicBezTo>
                  <a:pt x="651681" y="325541"/>
                  <a:pt x="634879" y="289837"/>
                  <a:pt x="601275" y="261033"/>
                </a:cubicBezTo>
                <a:cubicBezTo>
                  <a:pt x="567671" y="232229"/>
                  <a:pt x="527466" y="217828"/>
                  <a:pt x="480660" y="217828"/>
                </a:cubicBezTo>
                <a:close/>
                <a:moveTo>
                  <a:pt x="480660" y="0"/>
                </a:moveTo>
                <a:cubicBezTo>
                  <a:pt x="605476" y="0"/>
                  <a:pt x="709289" y="33004"/>
                  <a:pt x="792099" y="99013"/>
                </a:cubicBezTo>
                <a:cubicBezTo>
                  <a:pt x="874909" y="165021"/>
                  <a:pt x="916314" y="246331"/>
                  <a:pt x="916314" y="342943"/>
                </a:cubicBezTo>
                <a:cubicBezTo>
                  <a:pt x="916314" y="439555"/>
                  <a:pt x="879110" y="522666"/>
                  <a:pt x="804700" y="592274"/>
                </a:cubicBezTo>
                <a:cubicBezTo>
                  <a:pt x="909114" y="672684"/>
                  <a:pt x="961320" y="778298"/>
                  <a:pt x="961320" y="909114"/>
                </a:cubicBezTo>
                <a:cubicBezTo>
                  <a:pt x="961320" y="1019528"/>
                  <a:pt x="916914" y="1112539"/>
                  <a:pt x="828103" y="1188149"/>
                </a:cubicBezTo>
                <a:cubicBezTo>
                  <a:pt x="739292" y="1263758"/>
                  <a:pt x="623478" y="1301563"/>
                  <a:pt x="480660" y="1301563"/>
                </a:cubicBezTo>
                <a:cubicBezTo>
                  <a:pt x="337842" y="1301563"/>
                  <a:pt x="222028" y="1263758"/>
                  <a:pt x="133216" y="1188149"/>
                </a:cubicBezTo>
                <a:cubicBezTo>
                  <a:pt x="44405" y="1112539"/>
                  <a:pt x="0" y="1019528"/>
                  <a:pt x="0" y="909114"/>
                </a:cubicBezTo>
                <a:cubicBezTo>
                  <a:pt x="0" y="778298"/>
                  <a:pt x="52206" y="672684"/>
                  <a:pt x="156619" y="592274"/>
                </a:cubicBezTo>
                <a:cubicBezTo>
                  <a:pt x="81010" y="521465"/>
                  <a:pt x="43205" y="438055"/>
                  <a:pt x="43205" y="342043"/>
                </a:cubicBezTo>
                <a:cubicBezTo>
                  <a:pt x="43205" y="246031"/>
                  <a:pt x="84910" y="165021"/>
                  <a:pt x="168321" y="99013"/>
                </a:cubicBezTo>
                <a:cubicBezTo>
                  <a:pt x="251731" y="33004"/>
                  <a:pt x="355844" y="0"/>
                  <a:pt x="48066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7" name="Рисунок 66"/>
          <p:cNvSpPr>
            <a:spLocks noGrp="1"/>
          </p:cNvSpPr>
          <p:nvPr>
            <p:ph type="pic" sz="quarter" idx="103"/>
          </p:nvPr>
        </p:nvSpPr>
        <p:spPr>
          <a:xfrm>
            <a:off x="5546104" y="3883787"/>
            <a:ext cx="228919" cy="317675"/>
          </a:xfrm>
          <a:custGeom>
            <a:avLst/>
            <a:gdLst/>
            <a:ahLst/>
            <a:cxnLst/>
            <a:rect l="l" t="t" r="r" b="b"/>
            <a:pathLst>
              <a:path w="937917" h="1301563">
                <a:moveTo>
                  <a:pt x="446456" y="235830"/>
                </a:moveTo>
                <a:cubicBezTo>
                  <a:pt x="392449" y="235830"/>
                  <a:pt x="348343" y="252932"/>
                  <a:pt x="314139" y="287136"/>
                </a:cubicBezTo>
                <a:cubicBezTo>
                  <a:pt x="279935" y="321340"/>
                  <a:pt x="262833" y="364846"/>
                  <a:pt x="262833" y="417652"/>
                </a:cubicBezTo>
                <a:cubicBezTo>
                  <a:pt x="262833" y="470459"/>
                  <a:pt x="278435" y="515165"/>
                  <a:pt x="309639" y="551769"/>
                </a:cubicBezTo>
                <a:cubicBezTo>
                  <a:pt x="340843" y="588374"/>
                  <a:pt x="384348" y="606676"/>
                  <a:pt x="440155" y="606676"/>
                </a:cubicBezTo>
                <a:cubicBezTo>
                  <a:pt x="495962" y="606676"/>
                  <a:pt x="542468" y="590474"/>
                  <a:pt x="579672" y="558070"/>
                </a:cubicBezTo>
                <a:cubicBezTo>
                  <a:pt x="616877" y="525666"/>
                  <a:pt x="635479" y="483061"/>
                  <a:pt x="635479" y="430254"/>
                </a:cubicBezTo>
                <a:cubicBezTo>
                  <a:pt x="635479" y="377447"/>
                  <a:pt x="617477" y="331842"/>
                  <a:pt x="581473" y="293437"/>
                </a:cubicBezTo>
                <a:cubicBezTo>
                  <a:pt x="545468" y="255032"/>
                  <a:pt x="500462" y="235830"/>
                  <a:pt x="446456" y="235830"/>
                </a:cubicBezTo>
                <a:close/>
                <a:moveTo>
                  <a:pt x="446456" y="0"/>
                </a:moveTo>
                <a:cubicBezTo>
                  <a:pt x="535267" y="0"/>
                  <a:pt x="612376" y="17102"/>
                  <a:pt x="677785" y="51307"/>
                </a:cubicBezTo>
                <a:cubicBezTo>
                  <a:pt x="743193" y="85511"/>
                  <a:pt x="794499" y="133217"/>
                  <a:pt x="831704" y="194425"/>
                </a:cubicBezTo>
                <a:cubicBezTo>
                  <a:pt x="902513" y="313239"/>
                  <a:pt x="937917" y="462058"/>
                  <a:pt x="937917" y="640880"/>
                </a:cubicBezTo>
                <a:cubicBezTo>
                  <a:pt x="937917" y="756095"/>
                  <a:pt x="923815" y="857207"/>
                  <a:pt x="895612" y="944218"/>
                </a:cubicBezTo>
                <a:cubicBezTo>
                  <a:pt x="867408" y="1031229"/>
                  <a:pt x="829304" y="1099938"/>
                  <a:pt x="781298" y="1150344"/>
                </a:cubicBezTo>
                <a:cubicBezTo>
                  <a:pt x="682885" y="1251157"/>
                  <a:pt x="563470" y="1301563"/>
                  <a:pt x="423053" y="1301563"/>
                </a:cubicBezTo>
                <a:cubicBezTo>
                  <a:pt x="364245" y="1301563"/>
                  <a:pt x="307838" y="1292862"/>
                  <a:pt x="253832" y="1275460"/>
                </a:cubicBezTo>
                <a:cubicBezTo>
                  <a:pt x="199825" y="1258058"/>
                  <a:pt x="159020" y="1240655"/>
                  <a:pt x="131416" y="1223253"/>
                </a:cubicBezTo>
                <a:cubicBezTo>
                  <a:pt x="103813" y="1205851"/>
                  <a:pt x="72009" y="1183348"/>
                  <a:pt x="36004" y="1155745"/>
                </a:cubicBezTo>
                <a:lnTo>
                  <a:pt x="176422" y="957720"/>
                </a:lnTo>
                <a:cubicBezTo>
                  <a:pt x="184823" y="964921"/>
                  <a:pt x="195924" y="974222"/>
                  <a:pt x="209726" y="985623"/>
                </a:cubicBezTo>
                <a:cubicBezTo>
                  <a:pt x="223528" y="997025"/>
                  <a:pt x="250231" y="1012327"/>
                  <a:pt x="289836" y="1031529"/>
                </a:cubicBezTo>
                <a:cubicBezTo>
                  <a:pt x="329441" y="1050731"/>
                  <a:pt x="366646" y="1060333"/>
                  <a:pt x="401450" y="1060333"/>
                </a:cubicBezTo>
                <a:cubicBezTo>
                  <a:pt x="479460" y="1060333"/>
                  <a:pt x="539767" y="1034229"/>
                  <a:pt x="582373" y="982023"/>
                </a:cubicBezTo>
                <a:cubicBezTo>
                  <a:pt x="624978" y="929816"/>
                  <a:pt x="651081" y="858708"/>
                  <a:pt x="660683" y="768696"/>
                </a:cubicBezTo>
                <a:cubicBezTo>
                  <a:pt x="583873" y="820303"/>
                  <a:pt x="501063" y="846106"/>
                  <a:pt x="412251" y="846106"/>
                </a:cubicBezTo>
                <a:cubicBezTo>
                  <a:pt x="294637" y="846106"/>
                  <a:pt x="196525" y="807401"/>
                  <a:pt x="117915" y="729991"/>
                </a:cubicBezTo>
                <a:cubicBezTo>
                  <a:pt x="39305" y="652582"/>
                  <a:pt x="0" y="550269"/>
                  <a:pt x="0" y="423053"/>
                </a:cubicBezTo>
                <a:cubicBezTo>
                  <a:pt x="0" y="295837"/>
                  <a:pt x="42305" y="193524"/>
                  <a:pt x="126916" y="116115"/>
                </a:cubicBezTo>
                <a:cubicBezTo>
                  <a:pt x="211526" y="38705"/>
                  <a:pt x="318040" y="0"/>
                  <a:pt x="446456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8" name="Рисунок 67"/>
          <p:cNvSpPr>
            <a:spLocks noGrp="1"/>
          </p:cNvSpPr>
          <p:nvPr>
            <p:ph type="pic" sz="quarter" idx="104"/>
          </p:nvPr>
        </p:nvSpPr>
        <p:spPr>
          <a:xfrm>
            <a:off x="6031780" y="3883785"/>
            <a:ext cx="253964" cy="317675"/>
          </a:xfrm>
          <a:custGeom>
            <a:avLst/>
            <a:gdLst/>
            <a:ahLst/>
            <a:cxnLst/>
            <a:rect l="l" t="t" r="r" b="b"/>
            <a:pathLst>
              <a:path w="1040530" h="1301563">
                <a:moveTo>
                  <a:pt x="520265" y="232229"/>
                </a:moveTo>
                <a:cubicBezTo>
                  <a:pt x="436255" y="232229"/>
                  <a:pt x="374447" y="270634"/>
                  <a:pt x="334842" y="347444"/>
                </a:cubicBezTo>
                <a:cubicBezTo>
                  <a:pt x="295237" y="424253"/>
                  <a:pt x="275435" y="525666"/>
                  <a:pt x="275435" y="651682"/>
                </a:cubicBezTo>
                <a:cubicBezTo>
                  <a:pt x="275435" y="777697"/>
                  <a:pt x="295237" y="879110"/>
                  <a:pt x="334842" y="955920"/>
                </a:cubicBezTo>
                <a:cubicBezTo>
                  <a:pt x="374447" y="1032729"/>
                  <a:pt x="436255" y="1071134"/>
                  <a:pt x="520265" y="1071134"/>
                </a:cubicBezTo>
                <a:cubicBezTo>
                  <a:pt x="604276" y="1071134"/>
                  <a:pt x="666084" y="1032729"/>
                  <a:pt x="705689" y="955920"/>
                </a:cubicBezTo>
                <a:cubicBezTo>
                  <a:pt x="745294" y="879110"/>
                  <a:pt x="765096" y="777697"/>
                  <a:pt x="765096" y="651682"/>
                </a:cubicBezTo>
                <a:cubicBezTo>
                  <a:pt x="765096" y="525666"/>
                  <a:pt x="745294" y="424253"/>
                  <a:pt x="705689" y="347444"/>
                </a:cubicBezTo>
                <a:cubicBezTo>
                  <a:pt x="666084" y="270634"/>
                  <a:pt x="604276" y="232229"/>
                  <a:pt x="520265" y="232229"/>
                </a:cubicBezTo>
                <a:close/>
                <a:moveTo>
                  <a:pt x="520265" y="0"/>
                </a:moveTo>
                <a:cubicBezTo>
                  <a:pt x="694287" y="0"/>
                  <a:pt x="824503" y="59108"/>
                  <a:pt x="910914" y="177322"/>
                </a:cubicBezTo>
                <a:cubicBezTo>
                  <a:pt x="997325" y="295537"/>
                  <a:pt x="1040530" y="453357"/>
                  <a:pt x="1040530" y="650782"/>
                </a:cubicBezTo>
                <a:cubicBezTo>
                  <a:pt x="1040530" y="848206"/>
                  <a:pt x="997325" y="1006026"/>
                  <a:pt x="910914" y="1124241"/>
                </a:cubicBezTo>
                <a:cubicBezTo>
                  <a:pt x="824503" y="1242456"/>
                  <a:pt x="694287" y="1301563"/>
                  <a:pt x="520265" y="1301563"/>
                </a:cubicBezTo>
                <a:cubicBezTo>
                  <a:pt x="346244" y="1301563"/>
                  <a:pt x="216027" y="1242456"/>
                  <a:pt x="129617" y="1124241"/>
                </a:cubicBezTo>
                <a:cubicBezTo>
                  <a:pt x="43206" y="1006026"/>
                  <a:pt x="0" y="848206"/>
                  <a:pt x="0" y="650782"/>
                </a:cubicBezTo>
                <a:cubicBezTo>
                  <a:pt x="0" y="453357"/>
                  <a:pt x="43206" y="295537"/>
                  <a:pt x="129617" y="177322"/>
                </a:cubicBezTo>
                <a:cubicBezTo>
                  <a:pt x="216027" y="59108"/>
                  <a:pt x="346244" y="0"/>
                  <a:pt x="520265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69" name="Рисунок 68"/>
          <p:cNvSpPr>
            <a:spLocks noGrp="1"/>
          </p:cNvSpPr>
          <p:nvPr>
            <p:ph type="pic" sz="quarter" idx="105"/>
          </p:nvPr>
        </p:nvSpPr>
        <p:spPr>
          <a:xfrm>
            <a:off x="6899724" y="4123278"/>
            <a:ext cx="77332" cy="77332"/>
          </a:xfrm>
          <a:custGeom>
            <a:avLst/>
            <a:gdLst/>
            <a:ahLst/>
            <a:cxnLst/>
            <a:rect l="l" t="t" r="r" b="b"/>
            <a:pathLst>
              <a:path w="316840" h="316840">
                <a:moveTo>
                  <a:pt x="158420" y="0"/>
                </a:moveTo>
                <a:cubicBezTo>
                  <a:pt x="202826" y="0"/>
                  <a:pt x="240330" y="15302"/>
                  <a:pt x="270934" y="45906"/>
                </a:cubicBezTo>
                <a:cubicBezTo>
                  <a:pt x="301538" y="76510"/>
                  <a:pt x="316840" y="114015"/>
                  <a:pt x="316840" y="158420"/>
                </a:cubicBezTo>
                <a:cubicBezTo>
                  <a:pt x="316840" y="202826"/>
                  <a:pt x="301538" y="240330"/>
                  <a:pt x="270934" y="270934"/>
                </a:cubicBezTo>
                <a:cubicBezTo>
                  <a:pt x="240330" y="301538"/>
                  <a:pt x="202826" y="316840"/>
                  <a:pt x="158420" y="316840"/>
                </a:cubicBezTo>
                <a:cubicBezTo>
                  <a:pt x="114014" y="316840"/>
                  <a:pt x="76510" y="301538"/>
                  <a:pt x="45906" y="270934"/>
                </a:cubicBezTo>
                <a:cubicBezTo>
                  <a:pt x="15302" y="240330"/>
                  <a:pt x="0" y="202826"/>
                  <a:pt x="0" y="158420"/>
                </a:cubicBezTo>
                <a:cubicBezTo>
                  <a:pt x="0" y="114015"/>
                  <a:pt x="15302" y="76510"/>
                  <a:pt x="45906" y="45906"/>
                </a:cubicBezTo>
                <a:cubicBezTo>
                  <a:pt x="76510" y="15302"/>
                  <a:pt x="114014" y="0"/>
                  <a:pt x="1584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70" name="Рисунок 69"/>
          <p:cNvSpPr>
            <a:spLocks noGrp="1"/>
          </p:cNvSpPr>
          <p:nvPr>
            <p:ph type="pic" sz="quarter" idx="106"/>
          </p:nvPr>
        </p:nvSpPr>
        <p:spPr>
          <a:xfrm>
            <a:off x="7256262" y="3889243"/>
            <a:ext cx="77771" cy="310646"/>
          </a:xfrm>
          <a:custGeom>
            <a:avLst/>
            <a:gdLst/>
            <a:ahLst/>
            <a:cxnLst/>
            <a:rect l="l" t="t" r="r" b="b"/>
            <a:pathLst>
              <a:path w="318640" h="1272759">
                <a:moveTo>
                  <a:pt x="158420" y="955919"/>
                </a:moveTo>
                <a:cubicBezTo>
                  <a:pt x="202825" y="955919"/>
                  <a:pt x="240330" y="971221"/>
                  <a:pt x="270934" y="1001825"/>
                </a:cubicBezTo>
                <a:cubicBezTo>
                  <a:pt x="301537" y="1032429"/>
                  <a:pt x="316839" y="1069934"/>
                  <a:pt x="316839" y="1114339"/>
                </a:cubicBezTo>
                <a:cubicBezTo>
                  <a:pt x="316839" y="1158745"/>
                  <a:pt x="301537" y="1196249"/>
                  <a:pt x="270934" y="1226853"/>
                </a:cubicBezTo>
                <a:cubicBezTo>
                  <a:pt x="240330" y="1257457"/>
                  <a:pt x="202825" y="1272759"/>
                  <a:pt x="158420" y="1272759"/>
                </a:cubicBezTo>
                <a:cubicBezTo>
                  <a:pt x="114014" y="1272759"/>
                  <a:pt x="76509" y="1257457"/>
                  <a:pt x="45905" y="1226853"/>
                </a:cubicBezTo>
                <a:cubicBezTo>
                  <a:pt x="15302" y="1196249"/>
                  <a:pt x="0" y="1158745"/>
                  <a:pt x="0" y="1114339"/>
                </a:cubicBezTo>
                <a:cubicBezTo>
                  <a:pt x="0" y="1069934"/>
                  <a:pt x="15302" y="1032429"/>
                  <a:pt x="45905" y="1001825"/>
                </a:cubicBezTo>
                <a:cubicBezTo>
                  <a:pt x="76509" y="971221"/>
                  <a:pt x="114014" y="955919"/>
                  <a:pt x="158420" y="955919"/>
                </a:cubicBezTo>
                <a:close/>
                <a:moveTo>
                  <a:pt x="0" y="0"/>
                </a:moveTo>
                <a:lnTo>
                  <a:pt x="318640" y="0"/>
                </a:lnTo>
                <a:lnTo>
                  <a:pt x="318640" y="223228"/>
                </a:lnTo>
                <a:lnTo>
                  <a:pt x="264633" y="871309"/>
                </a:lnTo>
                <a:lnTo>
                  <a:pt x="52206" y="871309"/>
                </a:lnTo>
                <a:lnTo>
                  <a:pt x="0" y="22322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71" name="Рисунок 70"/>
          <p:cNvSpPr>
            <a:spLocks noGrp="1"/>
          </p:cNvSpPr>
          <p:nvPr>
            <p:ph type="pic" sz="quarter" idx="107"/>
          </p:nvPr>
        </p:nvSpPr>
        <p:spPr>
          <a:xfrm>
            <a:off x="7579297" y="3881869"/>
            <a:ext cx="192890" cy="317675"/>
          </a:xfrm>
          <a:custGeom>
            <a:avLst/>
            <a:gdLst/>
            <a:ahLst/>
            <a:cxnLst/>
            <a:rect l="l" t="t" r="r" b="b"/>
            <a:pathLst>
              <a:path w="790299" h="1301563">
                <a:moveTo>
                  <a:pt x="399650" y="984723"/>
                </a:moveTo>
                <a:cubicBezTo>
                  <a:pt x="444056" y="984723"/>
                  <a:pt x="481560" y="1000025"/>
                  <a:pt x="512164" y="1030629"/>
                </a:cubicBezTo>
                <a:cubicBezTo>
                  <a:pt x="542768" y="1061233"/>
                  <a:pt x="558070" y="1098738"/>
                  <a:pt x="558070" y="1143143"/>
                </a:cubicBezTo>
                <a:cubicBezTo>
                  <a:pt x="558070" y="1187549"/>
                  <a:pt x="542768" y="1225053"/>
                  <a:pt x="512164" y="1255657"/>
                </a:cubicBezTo>
                <a:cubicBezTo>
                  <a:pt x="481560" y="1286261"/>
                  <a:pt x="444056" y="1301563"/>
                  <a:pt x="399650" y="1301563"/>
                </a:cubicBezTo>
                <a:cubicBezTo>
                  <a:pt x="355244" y="1301563"/>
                  <a:pt x="317740" y="1286261"/>
                  <a:pt x="287136" y="1255657"/>
                </a:cubicBezTo>
                <a:cubicBezTo>
                  <a:pt x="256532" y="1225053"/>
                  <a:pt x="241230" y="1187549"/>
                  <a:pt x="241230" y="1143143"/>
                </a:cubicBezTo>
                <a:cubicBezTo>
                  <a:pt x="241230" y="1098738"/>
                  <a:pt x="256532" y="1061233"/>
                  <a:pt x="287136" y="1030629"/>
                </a:cubicBezTo>
                <a:cubicBezTo>
                  <a:pt x="317740" y="1000025"/>
                  <a:pt x="355244" y="984723"/>
                  <a:pt x="399650" y="984723"/>
                </a:cubicBezTo>
                <a:close/>
                <a:moveTo>
                  <a:pt x="411351" y="0"/>
                </a:moveTo>
                <a:cubicBezTo>
                  <a:pt x="523566" y="0"/>
                  <a:pt x="614777" y="30604"/>
                  <a:pt x="684986" y="91812"/>
                </a:cubicBezTo>
                <a:cubicBezTo>
                  <a:pt x="755194" y="153019"/>
                  <a:pt x="790299" y="237630"/>
                  <a:pt x="790299" y="345644"/>
                </a:cubicBezTo>
                <a:cubicBezTo>
                  <a:pt x="790299" y="393650"/>
                  <a:pt x="784298" y="429354"/>
                  <a:pt x="772297" y="452757"/>
                </a:cubicBezTo>
                <a:cubicBezTo>
                  <a:pt x="760295" y="476160"/>
                  <a:pt x="751894" y="492962"/>
                  <a:pt x="747093" y="503163"/>
                </a:cubicBezTo>
                <a:cubicBezTo>
                  <a:pt x="742293" y="513364"/>
                  <a:pt x="731191" y="528666"/>
                  <a:pt x="713789" y="549069"/>
                </a:cubicBezTo>
                <a:cubicBezTo>
                  <a:pt x="696387" y="569471"/>
                  <a:pt x="684686" y="582673"/>
                  <a:pt x="678685" y="588674"/>
                </a:cubicBezTo>
                <a:cubicBezTo>
                  <a:pt x="649881" y="617477"/>
                  <a:pt x="622578" y="644481"/>
                  <a:pt x="596775" y="669684"/>
                </a:cubicBezTo>
                <a:cubicBezTo>
                  <a:pt x="570971" y="694887"/>
                  <a:pt x="553869" y="715590"/>
                  <a:pt x="545468" y="731792"/>
                </a:cubicBezTo>
                <a:cubicBezTo>
                  <a:pt x="537067" y="747994"/>
                  <a:pt x="532867" y="772297"/>
                  <a:pt x="532867" y="804701"/>
                </a:cubicBezTo>
                <a:lnTo>
                  <a:pt x="532867" y="912714"/>
                </a:lnTo>
                <a:lnTo>
                  <a:pt x="259233" y="912714"/>
                </a:lnTo>
                <a:lnTo>
                  <a:pt x="259233" y="777697"/>
                </a:lnTo>
                <a:cubicBezTo>
                  <a:pt x="259233" y="728491"/>
                  <a:pt x="265533" y="691587"/>
                  <a:pt x="278135" y="666984"/>
                </a:cubicBezTo>
                <a:cubicBezTo>
                  <a:pt x="290736" y="642381"/>
                  <a:pt x="317440" y="609076"/>
                  <a:pt x="358245" y="567071"/>
                </a:cubicBezTo>
                <a:lnTo>
                  <a:pt x="480660" y="441055"/>
                </a:lnTo>
                <a:cubicBezTo>
                  <a:pt x="498662" y="419453"/>
                  <a:pt x="507664" y="391549"/>
                  <a:pt x="507664" y="357345"/>
                </a:cubicBezTo>
                <a:cubicBezTo>
                  <a:pt x="507664" y="323141"/>
                  <a:pt x="498062" y="294637"/>
                  <a:pt x="478860" y="271834"/>
                </a:cubicBezTo>
                <a:cubicBezTo>
                  <a:pt x="459658" y="249031"/>
                  <a:pt x="434454" y="237630"/>
                  <a:pt x="403251" y="237630"/>
                </a:cubicBezTo>
                <a:cubicBezTo>
                  <a:pt x="372047" y="237630"/>
                  <a:pt x="345943" y="251132"/>
                  <a:pt x="324941" y="278135"/>
                </a:cubicBezTo>
                <a:cubicBezTo>
                  <a:pt x="303938" y="305138"/>
                  <a:pt x="291036" y="340843"/>
                  <a:pt x="286236" y="385248"/>
                </a:cubicBezTo>
                <a:lnTo>
                  <a:pt x="0" y="385248"/>
                </a:lnTo>
                <a:cubicBezTo>
                  <a:pt x="13202" y="265233"/>
                  <a:pt x="57007" y="171022"/>
                  <a:pt x="131417" y="102613"/>
                </a:cubicBezTo>
                <a:cubicBezTo>
                  <a:pt x="205826" y="34204"/>
                  <a:pt x="299137" y="0"/>
                  <a:pt x="411351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00"/>
            </a:lvl1pPr>
          </a:lstStyle>
          <a:p>
            <a:endParaRPr lang="en-US"/>
          </a:p>
        </p:txBody>
      </p:sp>
      <p:sp>
        <p:nvSpPr>
          <p:cNvPr id="74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75" name="Текст 7"/>
          <p:cNvSpPr>
            <a:spLocks noGrp="1"/>
          </p:cNvSpPr>
          <p:nvPr>
            <p:ph type="body" sz="quarter" idx="108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403762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</p:spTree>
    <p:extLst>
      <p:ext uri="{BB962C8B-B14F-4D97-AF65-F5344CB8AC3E}">
        <p14:creationId xmlns:p14="http://schemas.microsoft.com/office/powerpoint/2010/main" val="68645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 24"/>
          <p:cNvSpPr/>
          <p:nvPr userDrawn="1"/>
        </p:nvSpPr>
        <p:spPr bwMode="auto">
          <a:xfrm>
            <a:off x="1375581" y="0"/>
            <a:ext cx="7768421" cy="5143500"/>
          </a:xfrm>
          <a:custGeom>
            <a:avLst/>
            <a:gdLst>
              <a:gd name="connsiteX0" fmla="*/ 6869416 w 10357894"/>
              <a:gd name="connsiteY0" fmla="*/ 0 h 6858000"/>
              <a:gd name="connsiteX1" fmla="*/ 10357894 w 10357894"/>
              <a:gd name="connsiteY1" fmla="*/ 0 h 6858000"/>
              <a:gd name="connsiteX2" fmla="*/ 10357894 w 10357894"/>
              <a:gd name="connsiteY2" fmla="*/ 6858000 h 6858000"/>
              <a:gd name="connsiteX3" fmla="*/ 0 w 103578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7894" h="6858000">
                <a:moveTo>
                  <a:pt x="6869416" y="0"/>
                </a:moveTo>
                <a:lnTo>
                  <a:pt x="10357894" y="0"/>
                </a:lnTo>
                <a:lnTo>
                  <a:pt x="10357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266951" y="130651"/>
            <a:ext cx="677144" cy="67714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492107" y="1545943"/>
            <a:ext cx="2145839" cy="2031206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791173" y="1209491"/>
            <a:ext cx="2340967" cy="2367659"/>
          </a:xfrm>
          <a:prstGeom prst="rect">
            <a:avLst/>
          </a:prstGeom>
        </p:spPr>
        <p:txBody>
          <a:bodyPr vert="horz" lIns="0" tIns="9144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6199908" y="1545943"/>
            <a:ext cx="2138375" cy="2031206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3492105" y="1044698"/>
            <a:ext cx="2159794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6199906" y="1044698"/>
            <a:ext cx="2152328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Caption text here</a:t>
            </a:r>
          </a:p>
        </p:txBody>
      </p:sp>
      <p:sp>
        <p:nvSpPr>
          <p:cNvPr id="13" name="Freeform 13"/>
          <p:cNvSpPr>
            <a:spLocks noEditPoints="1"/>
          </p:cNvSpPr>
          <p:nvPr userDrawn="1"/>
        </p:nvSpPr>
        <p:spPr bwMode="auto">
          <a:xfrm>
            <a:off x="273574" y="4634649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16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0CAC6E7-1220-438A-AF50-D33C2BEA1FEF}"/>
              </a:ext>
            </a:extLst>
          </p:cNvPr>
          <p:cNvSpPr txBox="1">
            <a:spLocks/>
          </p:cNvSpPr>
          <p:nvPr userDrawn="1"/>
        </p:nvSpPr>
        <p:spPr>
          <a:xfrm>
            <a:off x="1012739" y="134544"/>
            <a:ext cx="1745947" cy="3384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18" name="Рисунок 16">
            <a:extLst>
              <a:ext uri="{FF2B5EF4-FFF2-40B4-BE49-F238E27FC236}">
                <a16:creationId xmlns:a16="http://schemas.microsoft.com/office/drawing/2014/main" id="{57FDA4B9-4A15-4256-B7FE-CBD1E005886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419290" y="548956"/>
            <a:ext cx="2165410" cy="3655220"/>
          </a:xfrm>
          <a:prstGeom prst="chevron">
            <a:avLst/>
          </a:pr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baseline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9" name="Рисунок 16">
            <a:extLst>
              <a:ext uri="{FF2B5EF4-FFF2-40B4-BE49-F238E27FC236}">
                <a16:creationId xmlns:a16="http://schemas.microsoft.com/office/drawing/2014/main" id="{0E2FF749-CCE4-4120-A7D4-61C080320BCF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5347842" y="548956"/>
            <a:ext cx="2165410" cy="3655220"/>
          </a:xfrm>
          <a:prstGeom prst="chevron">
            <a:avLst/>
          </a:pr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baseline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Drop your image here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C88E17F1-F53C-98CE-2F2C-01D138D9D6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88774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1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21">
            <a:extLst>
              <a:ext uri="{FF2B5EF4-FFF2-40B4-BE49-F238E27FC236}">
                <a16:creationId xmlns:a16="http://schemas.microsoft.com/office/drawing/2014/main" id="{F146D785-66A7-41EA-AEB1-D0D0E9F98D72}"/>
              </a:ext>
            </a:extLst>
          </p:cNvPr>
          <p:cNvSpPr/>
          <p:nvPr userDrawn="1"/>
        </p:nvSpPr>
        <p:spPr bwMode="auto">
          <a:xfrm flipH="1" flipV="1">
            <a:off x="4" y="1"/>
            <a:ext cx="3489713" cy="3483914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2095710" y="1"/>
            <a:ext cx="7048290" cy="5143500"/>
          </a:xfrm>
          <a:custGeom>
            <a:avLst/>
            <a:gdLst>
              <a:gd name="connsiteX0" fmla="*/ 10319090 w 14096580"/>
              <a:gd name="connsiteY0" fmla="*/ 0 h 10288588"/>
              <a:gd name="connsiteX1" fmla="*/ 14096580 w 14096580"/>
              <a:gd name="connsiteY1" fmla="*/ 0 h 10288588"/>
              <a:gd name="connsiteX2" fmla="*/ 14096580 w 14096580"/>
              <a:gd name="connsiteY2" fmla="*/ 8674588 h 10288588"/>
              <a:gd name="connsiteX3" fmla="*/ 12500972 w 14096580"/>
              <a:gd name="connsiteY3" fmla="*/ 10288586 h 10288588"/>
              <a:gd name="connsiteX4" fmla="*/ 14096580 w 14096580"/>
              <a:gd name="connsiteY4" fmla="*/ 10288586 h 10288588"/>
              <a:gd name="connsiteX5" fmla="*/ 14096580 w 14096580"/>
              <a:gd name="connsiteY5" fmla="*/ 10288588 h 10288588"/>
              <a:gd name="connsiteX6" fmla="*/ 0 w 1409658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580" h="10288588">
                <a:moveTo>
                  <a:pt x="10319090" y="0"/>
                </a:moveTo>
                <a:lnTo>
                  <a:pt x="14096580" y="0"/>
                </a:lnTo>
                <a:lnTo>
                  <a:pt x="14096580" y="8674588"/>
                </a:lnTo>
                <a:lnTo>
                  <a:pt x="12500972" y="10288586"/>
                </a:lnTo>
                <a:lnTo>
                  <a:pt x="14096580" y="10288586"/>
                </a:lnTo>
                <a:lnTo>
                  <a:pt x="1409658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8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5" y="3238378"/>
            <a:ext cx="3239691" cy="957386"/>
          </a:xfrm>
        </p:spPr>
        <p:txBody>
          <a:bodyPr tIns="0">
            <a:noAutofit/>
          </a:bodyPr>
          <a:lstStyle>
            <a:lvl1pPr marL="0" indent="0" algn="l">
              <a:lnSpc>
                <a:spcPct val="150000"/>
              </a:lnSpc>
              <a:buNone/>
              <a:defRPr sz="18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6" y="2850232"/>
            <a:ext cx="6248864" cy="270272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None/>
              <a:defRPr sz="45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13" name="Прямоугольный треугольник 14"/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1DB644-C7BC-434A-9764-7DF70494DE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5415" y="172474"/>
            <a:ext cx="943577" cy="589736"/>
          </a:xfrm>
          <a:prstGeom prst="rect">
            <a:avLst/>
          </a:prstGeom>
        </p:spPr>
      </p:pic>
      <p:cxnSp>
        <p:nvCxnSpPr>
          <p:cNvPr id="21" name="Прямая соединительная линия 41">
            <a:extLst>
              <a:ext uri="{FF2B5EF4-FFF2-40B4-BE49-F238E27FC236}">
                <a16:creationId xmlns:a16="http://schemas.microsoft.com/office/drawing/2014/main" id="{594538F9-655D-4B93-ACB7-B27D1961D119}"/>
              </a:ext>
            </a:extLst>
          </p:cNvPr>
          <p:cNvCxnSpPr/>
          <p:nvPr userDrawn="1"/>
        </p:nvCxnSpPr>
        <p:spPr>
          <a:xfrm flipV="1">
            <a:off x="1744860" y="3975649"/>
            <a:ext cx="2161763" cy="216144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47">
            <a:extLst>
              <a:ext uri="{FF2B5EF4-FFF2-40B4-BE49-F238E27FC236}">
                <a16:creationId xmlns:a16="http://schemas.microsoft.com/office/drawing/2014/main" id="{4BE4F2BB-E700-47D9-B719-64A727EC6000}"/>
              </a:ext>
            </a:extLst>
          </p:cNvPr>
          <p:cNvCxnSpPr/>
          <p:nvPr userDrawn="1"/>
        </p:nvCxnSpPr>
        <p:spPr>
          <a:xfrm flipV="1">
            <a:off x="1755061" y="-31557"/>
            <a:ext cx="768835" cy="76882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03A7BA4-1BFA-492B-B5C4-9794B10CEA80}"/>
              </a:ext>
            </a:extLst>
          </p:cNvPr>
          <p:cNvSpPr txBox="1"/>
          <p:nvPr userDrawn="1"/>
        </p:nvSpPr>
        <p:spPr>
          <a:xfrm>
            <a:off x="182833" y="4521327"/>
            <a:ext cx="227265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noProof="0" dirty="0">
                <a:solidFill>
                  <a:schemeClr val="accent1"/>
                </a:solidFill>
                <a:latin typeface="+mj-lt"/>
              </a:rPr>
              <a:t>IT’s not about technology,</a:t>
            </a:r>
          </a:p>
          <a:p>
            <a:r>
              <a:rPr lang="en-US" sz="1125" noProof="0" dirty="0">
                <a:solidFill>
                  <a:schemeClr val="accent1"/>
                </a:solidFill>
                <a:latin typeface="+mj-lt"/>
              </a:rPr>
              <a:t>IT’s about </a:t>
            </a:r>
            <a:r>
              <a:rPr lang="en-US" sz="1125" noProof="0" dirty="0">
                <a:gradFill flip="none" rotWithShape="1">
                  <a:gsLst>
                    <a:gs pos="0">
                      <a:srgbClr val="7030A0"/>
                    </a:gs>
                    <a:gs pos="43000">
                      <a:srgbClr val="FF5240"/>
                    </a:gs>
                    <a:gs pos="100000">
                      <a:srgbClr val="FF5240"/>
                    </a:gs>
                  </a:gsLst>
                  <a:lin ang="10800000" scaled="0"/>
                  <a:tileRect/>
                </a:gradFill>
                <a:latin typeface="+mj-lt"/>
              </a:rPr>
              <a:t>PEOPLE!</a:t>
            </a:r>
          </a:p>
        </p:txBody>
      </p:sp>
    </p:spTree>
    <p:extLst>
      <p:ext uri="{BB962C8B-B14F-4D97-AF65-F5344CB8AC3E}">
        <p14:creationId xmlns:p14="http://schemas.microsoft.com/office/powerpoint/2010/main" val="52712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E5A8A-C110-47AA-A483-A311CAE7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63F0F-E0B3-49A4-9106-8CB9134D0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58680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3158-34B3-4A18-97B1-006A32A7F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0D9B7-FCB5-4FE0-8409-C53AB5297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662366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C340-763F-40E4-A4D8-5BF75382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E2E55-C8A0-44D3-B869-FDFCAE16E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619988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4563-F5FA-485B-8660-A6A83B43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82C46-4B26-42DE-8368-B01E80737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56507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0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17"/>
          <p:cNvSpPr/>
          <p:nvPr userDrawn="1"/>
        </p:nvSpPr>
        <p:spPr bwMode="auto">
          <a:xfrm>
            <a:off x="2" y="0"/>
            <a:ext cx="5168079" cy="5143500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 dirty="0">
              <a:latin typeface="Euclid Flex Light" panose="020B0304000000000000" pitchFamily="34" charset="-18"/>
            </a:endParaRPr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42" hasCustomPrompt="1"/>
          </p:nvPr>
        </p:nvSpPr>
        <p:spPr>
          <a:xfrm>
            <a:off x="3857865" y="0"/>
            <a:ext cx="2165410" cy="2170684"/>
          </a:xfrm>
          <a:custGeom>
            <a:avLst/>
            <a:gdLst>
              <a:gd name="connsiteX0" fmla="*/ 901656 w 2887213"/>
              <a:gd name="connsiteY0" fmla="*/ 0 h 2894245"/>
              <a:gd name="connsiteX1" fmla="*/ 2887213 w 2887213"/>
              <a:gd name="connsiteY1" fmla="*/ 0 h 2894245"/>
              <a:gd name="connsiteX2" fmla="*/ 2887213 w 2887213"/>
              <a:gd name="connsiteY2" fmla="*/ 16011 h 2894245"/>
              <a:gd name="connsiteX3" fmla="*/ 0 w 2887213"/>
              <a:gd name="connsiteY3" fmla="*/ 2894245 h 2894245"/>
              <a:gd name="connsiteX4" fmla="*/ 0 w 2887213"/>
              <a:gd name="connsiteY4" fmla="*/ 898852 h 289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213" h="2894245">
                <a:moveTo>
                  <a:pt x="901656" y="0"/>
                </a:moveTo>
                <a:lnTo>
                  <a:pt x="2887213" y="0"/>
                </a:lnTo>
                <a:lnTo>
                  <a:pt x="2887213" y="16011"/>
                </a:lnTo>
                <a:lnTo>
                  <a:pt x="0" y="2894245"/>
                </a:lnTo>
                <a:lnTo>
                  <a:pt x="0" y="89885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51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57" hasCustomPrompt="1"/>
          </p:nvPr>
        </p:nvSpPr>
        <p:spPr>
          <a:xfrm>
            <a:off x="6552585" y="3"/>
            <a:ext cx="2165410" cy="2165747"/>
          </a:xfrm>
          <a:custGeom>
            <a:avLst/>
            <a:gdLst>
              <a:gd name="connsiteX0" fmla="*/ 895054 w 2887213"/>
              <a:gd name="connsiteY0" fmla="*/ 0 h 2887663"/>
              <a:gd name="connsiteX1" fmla="*/ 2887213 w 2887213"/>
              <a:gd name="connsiteY1" fmla="*/ 0 h 2887663"/>
              <a:gd name="connsiteX2" fmla="*/ 2887213 w 2887213"/>
              <a:gd name="connsiteY2" fmla="*/ 9429 h 2887663"/>
              <a:gd name="connsiteX3" fmla="*/ 0 w 2887213"/>
              <a:gd name="connsiteY3" fmla="*/ 2887663 h 2887663"/>
              <a:gd name="connsiteX4" fmla="*/ 0 w 2887213"/>
              <a:gd name="connsiteY4" fmla="*/ 892270 h 288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213" h="2887663">
                <a:moveTo>
                  <a:pt x="895054" y="0"/>
                </a:moveTo>
                <a:lnTo>
                  <a:pt x="2887213" y="0"/>
                </a:lnTo>
                <a:lnTo>
                  <a:pt x="2887213" y="9429"/>
                </a:lnTo>
                <a:lnTo>
                  <a:pt x="0" y="2887663"/>
                </a:lnTo>
                <a:lnTo>
                  <a:pt x="0" y="89227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51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Euclid Flex Light" panose="020B0304000000000000" pitchFamily="34" charset="-18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V="1">
            <a:off x="3849803" y="4212488"/>
            <a:ext cx="399041" cy="39903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237424" y="676277"/>
            <a:ext cx="526804" cy="52680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3849804" y="2755103"/>
            <a:ext cx="2153902" cy="1479429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3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1152766" y="4412007"/>
            <a:ext cx="7559192" cy="716563"/>
          </a:xfrm>
          <a:prstGeom prst="rect">
            <a:avLst/>
          </a:prstGeom>
        </p:spPr>
        <p:txBody>
          <a:bodyPr vert="horz" lIns="0" tIns="91440" rIns="0" bIns="0" rtlCol="0" anchor="t" anchorCtr="0">
            <a:noAutofit/>
          </a:bodyPr>
          <a:lstStyle>
            <a:lvl1pPr algn="l">
              <a:lnSpc>
                <a:spcPct val="100000"/>
              </a:lnSpc>
              <a:defRPr sz="4049" kern="10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H2 Title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54" hasCustomPrompt="1"/>
          </p:nvPr>
        </p:nvSpPr>
        <p:spPr>
          <a:xfrm>
            <a:off x="6536546" y="2755103"/>
            <a:ext cx="2167497" cy="1479429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9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3848340" y="2253856"/>
            <a:ext cx="2159794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Euclid Flex Light" panose="020B0304000000000000" pitchFamily="34" charset="-18"/>
              </a:defRPr>
            </a:lvl1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31" name="Shape 427"/>
          <p:cNvSpPr>
            <a:spLocks noGrp="1"/>
          </p:cNvSpPr>
          <p:nvPr>
            <p:ph type="body" sz="quarter" idx="56" hasCustomPrompt="1"/>
          </p:nvPr>
        </p:nvSpPr>
        <p:spPr>
          <a:xfrm>
            <a:off x="6535591" y="2253855"/>
            <a:ext cx="2151558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Euclid Flex Light" panose="020B0304000000000000" pitchFamily="34" charset="-18"/>
              </a:defRPr>
            </a:lvl1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18" name="Freeform 13"/>
          <p:cNvSpPr>
            <a:spLocks noEditPoints="1"/>
          </p:cNvSpPr>
          <p:nvPr userDrawn="1"/>
        </p:nvSpPr>
        <p:spPr bwMode="auto">
          <a:xfrm>
            <a:off x="273574" y="4634650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34376" tIns="17188" rIns="34376" bIns="17188" numCol="1" anchor="t" anchorCtr="0" compatLnSpc="1">
            <a:prstTxWarp prst="textNoShape">
              <a:avLst/>
            </a:prstTxWarp>
          </a:bodyPr>
          <a:lstStyle/>
          <a:p>
            <a:endParaRPr lang="en-US" sz="676" dirty="0">
              <a:solidFill>
                <a:schemeClr val="tx1"/>
              </a:solidFill>
              <a:latin typeface="Euclid Flex Light" panose="020B0304000000000000" pitchFamily="34" charset="-18"/>
            </a:endParaRPr>
          </a:p>
        </p:txBody>
      </p:sp>
      <p:sp>
        <p:nvSpPr>
          <p:cNvPr id="16" name="Freeform 13"/>
          <p:cNvSpPr>
            <a:spLocks noEditPoints="1"/>
          </p:cNvSpPr>
          <p:nvPr userDrawn="1"/>
        </p:nvSpPr>
        <p:spPr bwMode="auto">
          <a:xfrm>
            <a:off x="273574" y="4634650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8" rIns="34376" bIns="17188" numCol="1" anchor="t" anchorCtr="0" compatLnSpc="1">
            <a:prstTxWarp prst="textNoShape">
              <a:avLst/>
            </a:prstTxWarp>
          </a:bodyPr>
          <a:lstStyle/>
          <a:p>
            <a:endParaRPr lang="en-US" sz="676" dirty="0">
              <a:solidFill>
                <a:schemeClr val="tx1"/>
              </a:solidFill>
              <a:latin typeface="Euclid Flex Light" panose="020B0304000000000000" pitchFamily="34" charset="-18"/>
            </a:endParaRP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Small text here</a:t>
            </a:r>
          </a:p>
        </p:txBody>
      </p:sp>
      <p:sp>
        <p:nvSpPr>
          <p:cNvPr id="25" name="Прямоугольный треугольник 14"/>
          <p:cNvSpPr/>
          <p:nvPr userDrawn="1"/>
        </p:nvSpPr>
        <p:spPr bwMode="auto">
          <a:xfrm flipH="1">
            <a:off x="8346198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>
              <a:latin typeface="Euclid Flex Light" panose="020B0304000000000000" pitchFamily="34" charset="-18"/>
            </a:endParaRPr>
          </a:p>
        </p:txBody>
      </p:sp>
      <p:sp>
        <p:nvSpPr>
          <p:cNvPr id="17" name="Рисунок 18">
            <a:extLst>
              <a:ext uri="{FF2B5EF4-FFF2-40B4-BE49-F238E27FC236}">
                <a16:creationId xmlns:a16="http://schemas.microsoft.com/office/drawing/2014/main" id="{B0B22531-7733-4860-A007-0661AF6E801C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1152765" y="0"/>
            <a:ext cx="2165410" cy="2170684"/>
          </a:xfrm>
          <a:custGeom>
            <a:avLst/>
            <a:gdLst>
              <a:gd name="connsiteX0" fmla="*/ 901656 w 2887213"/>
              <a:gd name="connsiteY0" fmla="*/ 0 h 2894245"/>
              <a:gd name="connsiteX1" fmla="*/ 2887213 w 2887213"/>
              <a:gd name="connsiteY1" fmla="*/ 0 h 2894245"/>
              <a:gd name="connsiteX2" fmla="*/ 2887213 w 2887213"/>
              <a:gd name="connsiteY2" fmla="*/ 16011 h 2894245"/>
              <a:gd name="connsiteX3" fmla="*/ 0 w 2887213"/>
              <a:gd name="connsiteY3" fmla="*/ 2894245 h 2894245"/>
              <a:gd name="connsiteX4" fmla="*/ 0 w 2887213"/>
              <a:gd name="connsiteY4" fmla="*/ 898852 h 289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213" h="2894245">
                <a:moveTo>
                  <a:pt x="901656" y="0"/>
                </a:moveTo>
                <a:lnTo>
                  <a:pt x="2887213" y="0"/>
                </a:lnTo>
                <a:lnTo>
                  <a:pt x="2887213" y="16011"/>
                </a:lnTo>
                <a:lnTo>
                  <a:pt x="0" y="2894245"/>
                </a:lnTo>
                <a:lnTo>
                  <a:pt x="0" y="89885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51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C60F61E7-E8FD-45C6-B4BE-72D8F02F412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144704" y="2755103"/>
            <a:ext cx="2153902" cy="1479429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7" name="Shape 427">
            <a:extLst>
              <a:ext uri="{FF2B5EF4-FFF2-40B4-BE49-F238E27FC236}">
                <a16:creationId xmlns:a16="http://schemas.microsoft.com/office/drawing/2014/main" id="{DBBDB7B7-478F-4791-A240-554057B7945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143240" y="2253856"/>
            <a:ext cx="2159794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Euclid Flex Light" panose="020B0304000000000000" pitchFamily="34" charset="-18"/>
              </a:defRPr>
            </a:lvl1pPr>
          </a:lstStyle>
          <a:p>
            <a:pPr lvl="0"/>
            <a:r>
              <a:rPr lang="en-US" dirty="0"/>
              <a:t>Caption text here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298204E-15D8-4983-B2DA-6289A1394E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1028" y="69851"/>
            <a:ext cx="650882" cy="406802"/>
          </a:xfrm>
          <a:prstGeom prst="rect">
            <a:avLst/>
          </a:prstGeom>
        </p:spPr>
      </p:pic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40BDA8FA-3E15-4012-B484-E39026A5DEFF}"/>
              </a:ext>
            </a:extLst>
          </p:cNvPr>
          <p:cNvSpPr txBox="1">
            <a:spLocks/>
          </p:cNvSpPr>
          <p:nvPr userDrawn="1"/>
        </p:nvSpPr>
        <p:spPr>
          <a:xfrm>
            <a:off x="123609" y="564387"/>
            <a:ext cx="1745947" cy="3384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30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900" b="0" spc="-30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</p:spTree>
    <p:extLst>
      <p:ext uri="{BB962C8B-B14F-4D97-AF65-F5344CB8AC3E}">
        <p14:creationId xmlns:p14="http://schemas.microsoft.com/office/powerpoint/2010/main" val="91207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5BFA9BD5-395D-4CA8-ABEE-7C415D8E0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8208" y="319221"/>
            <a:ext cx="3367584" cy="595038"/>
          </a:xfrm>
          <a:prstGeom prst="rect">
            <a:avLst/>
          </a:prstGeom>
        </p:spPr>
        <p:txBody>
          <a:bodyPr/>
          <a:lstStyle>
            <a:lvl1pPr algn="ctr" defTabSz="6856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00" kern="1200" dirty="0">
                <a:gradFill flip="none" rotWithShape="1"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BA" dirty="0"/>
              <a:t>NASLOV</a:t>
            </a:r>
            <a:endParaRPr lang="en-US" dirty="0"/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9D9586AE-9BB8-454F-AC64-F2269161B38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24773" y="1061580"/>
            <a:ext cx="3294459" cy="414060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8" name="Полилиния 21">
            <a:extLst>
              <a:ext uri="{FF2B5EF4-FFF2-40B4-BE49-F238E27FC236}">
                <a16:creationId xmlns:a16="http://schemas.microsoft.com/office/drawing/2014/main" id="{A629EFD2-D7D7-4D05-A510-45CD4453601B}"/>
              </a:ext>
            </a:extLst>
          </p:cNvPr>
          <p:cNvSpPr/>
          <p:nvPr userDrawn="1"/>
        </p:nvSpPr>
        <p:spPr bwMode="auto">
          <a:xfrm flipH="1" flipV="1">
            <a:off x="1" y="2"/>
            <a:ext cx="2215391" cy="2211709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DCCEDC-611B-421D-96B7-9FB2AEC6430F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393826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C7C6EF06-A053-08B3-6A31-D4F3460DC9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3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32">
            <a:extLst>
              <a:ext uri="{FF2B5EF4-FFF2-40B4-BE49-F238E27FC236}">
                <a16:creationId xmlns:a16="http://schemas.microsoft.com/office/drawing/2014/main" id="{E6D2E2F5-2C94-4CBA-9987-94980BCFBB5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" y="2"/>
            <a:ext cx="4573399" cy="5143499"/>
          </a:xfrm>
          <a:custGeom>
            <a:avLst/>
            <a:gdLst>
              <a:gd name="connsiteX0" fmla="*/ 3758629 w 6097865"/>
              <a:gd name="connsiteY0" fmla="*/ 0 h 6857999"/>
              <a:gd name="connsiteX1" fmla="*/ 6097865 w 6097865"/>
              <a:gd name="connsiteY1" fmla="*/ 0 h 6857999"/>
              <a:gd name="connsiteX2" fmla="*/ 6097865 w 6097865"/>
              <a:gd name="connsiteY2" fmla="*/ 2137136 h 6857999"/>
              <a:gd name="connsiteX3" fmla="*/ 1362274 w 6097865"/>
              <a:gd name="connsiteY3" fmla="*/ 6857999 h 6857999"/>
              <a:gd name="connsiteX4" fmla="*/ 0 w 6097865"/>
              <a:gd name="connsiteY4" fmla="*/ 6857999 h 6857999"/>
              <a:gd name="connsiteX5" fmla="*/ 0 w 6097865"/>
              <a:gd name="connsiteY5" fmla="*/ 3746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7865" h="6857999">
                <a:moveTo>
                  <a:pt x="3758629" y="0"/>
                </a:moveTo>
                <a:lnTo>
                  <a:pt x="6097865" y="0"/>
                </a:lnTo>
                <a:lnTo>
                  <a:pt x="6097865" y="2137136"/>
                </a:lnTo>
                <a:lnTo>
                  <a:pt x="1362274" y="6857999"/>
                </a:lnTo>
                <a:lnTo>
                  <a:pt x="0" y="6857999"/>
                </a:lnTo>
                <a:lnTo>
                  <a:pt x="0" y="374694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20E1DAE1-4F10-4C80-A979-760CC90E00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30803" y="3085624"/>
            <a:ext cx="2682081" cy="4095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50000"/>
              </a:lnSpc>
              <a:buNone/>
              <a:defRPr sz="1500" b="1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sr-Latn-BA" dirty="0"/>
              <a:t>Ime</a:t>
            </a:r>
            <a:endParaRPr lang="en-US" dirty="0"/>
          </a:p>
        </p:txBody>
      </p:sp>
      <p:sp>
        <p:nvSpPr>
          <p:cNvPr id="19" name="Shape 427">
            <a:extLst>
              <a:ext uri="{FF2B5EF4-FFF2-40B4-BE49-F238E27FC236}">
                <a16:creationId xmlns:a16="http://schemas.microsoft.com/office/drawing/2014/main" id="{7709F8B6-8093-4374-926E-D67676D984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30803" y="3847510"/>
            <a:ext cx="2682081" cy="6190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buNone/>
              <a:defRPr sz="75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sr-Latn-BA" dirty="0"/>
              <a:t>E-mail</a:t>
            </a:r>
            <a:endParaRPr lang="en-US" dirty="0"/>
          </a:p>
        </p:txBody>
      </p:sp>
      <p:cxnSp>
        <p:nvCxnSpPr>
          <p:cNvPr id="20" name="Прямая соединительная линия 41">
            <a:extLst>
              <a:ext uri="{FF2B5EF4-FFF2-40B4-BE49-F238E27FC236}">
                <a16:creationId xmlns:a16="http://schemas.microsoft.com/office/drawing/2014/main" id="{3E55EB0B-286B-450C-8205-77769526110B}"/>
              </a:ext>
            </a:extLst>
          </p:cNvPr>
          <p:cNvCxnSpPr/>
          <p:nvPr userDrawn="1"/>
        </p:nvCxnSpPr>
        <p:spPr>
          <a:xfrm flipV="1">
            <a:off x="1872345" y="2880643"/>
            <a:ext cx="2268995" cy="226866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ый треугольник 14">
            <a:extLst>
              <a:ext uri="{FF2B5EF4-FFF2-40B4-BE49-F238E27FC236}">
                <a16:creationId xmlns:a16="http://schemas.microsoft.com/office/drawing/2014/main" id="{A9398A89-7874-4044-94FC-3412C8749E31}"/>
              </a:ext>
            </a:extLst>
          </p:cNvPr>
          <p:cNvSpPr/>
          <p:nvPr userDrawn="1"/>
        </p:nvSpPr>
        <p:spPr bwMode="auto">
          <a:xfrm flipH="1">
            <a:off x="8346199" y="4331497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grpSp>
        <p:nvGrpSpPr>
          <p:cNvPr id="22" name="Graphic 22" descr="Radio microphone">
            <a:extLst>
              <a:ext uri="{FF2B5EF4-FFF2-40B4-BE49-F238E27FC236}">
                <a16:creationId xmlns:a16="http://schemas.microsoft.com/office/drawing/2014/main" id="{37F384D1-AD7F-43E6-A8BA-CB92015E507F}"/>
              </a:ext>
            </a:extLst>
          </p:cNvPr>
          <p:cNvGrpSpPr/>
          <p:nvPr userDrawn="1"/>
        </p:nvGrpSpPr>
        <p:grpSpPr>
          <a:xfrm>
            <a:off x="5130801" y="2216738"/>
            <a:ext cx="387350" cy="710031"/>
            <a:chOff x="9442449" y="3912657"/>
            <a:chExt cx="774699" cy="1420282"/>
          </a:xfrm>
          <a:gradFill>
            <a:gsLst>
              <a:gs pos="65000">
                <a:schemeClr val="accent1"/>
              </a:gs>
              <a:gs pos="0">
                <a:schemeClr val="accent2"/>
              </a:gs>
            </a:gsLst>
            <a:lin ang="13500000" scaled="0"/>
          </a:gra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033229-D95D-4A20-BC51-48C6C18C1076}"/>
                </a:ext>
              </a:extLst>
            </p:cNvPr>
            <p:cNvSpPr/>
            <p:nvPr/>
          </p:nvSpPr>
          <p:spPr>
            <a:xfrm>
              <a:off x="9442449" y="4509821"/>
              <a:ext cx="774699" cy="823118"/>
            </a:xfrm>
            <a:custGeom>
              <a:avLst/>
              <a:gdLst>
                <a:gd name="connsiteX0" fmla="*/ 435768 w 774699"/>
                <a:gd name="connsiteY0" fmla="*/ 726281 h 823118"/>
                <a:gd name="connsiteX1" fmla="*/ 435768 w 774699"/>
                <a:gd name="connsiteY1" fmla="*/ 529378 h 823118"/>
                <a:gd name="connsiteX2" fmla="*/ 758560 w 774699"/>
                <a:gd name="connsiteY2" fmla="*/ 161396 h 823118"/>
                <a:gd name="connsiteX3" fmla="*/ 758560 w 774699"/>
                <a:gd name="connsiteY3" fmla="*/ 0 h 823118"/>
                <a:gd name="connsiteX4" fmla="*/ 661723 w 774699"/>
                <a:gd name="connsiteY4" fmla="*/ 0 h 823118"/>
                <a:gd name="connsiteX5" fmla="*/ 661723 w 774699"/>
                <a:gd name="connsiteY5" fmla="*/ 161396 h 823118"/>
                <a:gd name="connsiteX6" fmla="*/ 387350 w 774699"/>
                <a:gd name="connsiteY6" fmla="*/ 435768 h 823118"/>
                <a:gd name="connsiteX7" fmla="*/ 112977 w 774699"/>
                <a:gd name="connsiteY7" fmla="*/ 161396 h 823118"/>
                <a:gd name="connsiteX8" fmla="*/ 112977 w 774699"/>
                <a:gd name="connsiteY8" fmla="*/ 0 h 823118"/>
                <a:gd name="connsiteX9" fmla="*/ 16140 w 774699"/>
                <a:gd name="connsiteY9" fmla="*/ 0 h 823118"/>
                <a:gd name="connsiteX10" fmla="*/ 16140 w 774699"/>
                <a:gd name="connsiteY10" fmla="*/ 161396 h 823118"/>
                <a:gd name="connsiteX11" fmla="*/ 338931 w 774699"/>
                <a:gd name="connsiteY11" fmla="*/ 529378 h 823118"/>
                <a:gd name="connsiteX12" fmla="*/ 338931 w 774699"/>
                <a:gd name="connsiteY12" fmla="*/ 726281 h 823118"/>
                <a:gd name="connsiteX13" fmla="*/ 0 w 774699"/>
                <a:gd name="connsiteY13" fmla="*/ 726281 h 823118"/>
                <a:gd name="connsiteX14" fmla="*/ 0 w 774699"/>
                <a:gd name="connsiteY14" fmla="*/ 823118 h 823118"/>
                <a:gd name="connsiteX15" fmla="*/ 774700 w 774699"/>
                <a:gd name="connsiteY15" fmla="*/ 823118 h 823118"/>
                <a:gd name="connsiteX16" fmla="*/ 774700 w 774699"/>
                <a:gd name="connsiteY16" fmla="*/ 726281 h 823118"/>
                <a:gd name="connsiteX17" fmla="*/ 435768 w 774699"/>
                <a:gd name="connsiteY17" fmla="*/ 726281 h 823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4699" h="823118">
                  <a:moveTo>
                    <a:pt x="435768" y="726281"/>
                  </a:moveTo>
                  <a:lnTo>
                    <a:pt x="435768" y="529378"/>
                  </a:lnTo>
                  <a:cubicBezTo>
                    <a:pt x="618146" y="505169"/>
                    <a:pt x="758560" y="350229"/>
                    <a:pt x="758560" y="161396"/>
                  </a:cubicBezTo>
                  <a:lnTo>
                    <a:pt x="758560" y="0"/>
                  </a:lnTo>
                  <a:lnTo>
                    <a:pt x="661723" y="0"/>
                  </a:lnTo>
                  <a:lnTo>
                    <a:pt x="661723" y="161396"/>
                  </a:lnTo>
                  <a:cubicBezTo>
                    <a:pt x="661723" y="313108"/>
                    <a:pt x="539062" y="435768"/>
                    <a:pt x="387350" y="435768"/>
                  </a:cubicBezTo>
                  <a:cubicBezTo>
                    <a:pt x="235638" y="435768"/>
                    <a:pt x="112977" y="313108"/>
                    <a:pt x="112977" y="161396"/>
                  </a:cubicBezTo>
                  <a:lnTo>
                    <a:pt x="112977" y="0"/>
                  </a:lnTo>
                  <a:lnTo>
                    <a:pt x="16140" y="0"/>
                  </a:lnTo>
                  <a:lnTo>
                    <a:pt x="16140" y="161396"/>
                  </a:lnTo>
                  <a:cubicBezTo>
                    <a:pt x="16140" y="350229"/>
                    <a:pt x="156554" y="505169"/>
                    <a:pt x="338931" y="529378"/>
                  </a:cubicBezTo>
                  <a:lnTo>
                    <a:pt x="338931" y="726281"/>
                  </a:lnTo>
                  <a:lnTo>
                    <a:pt x="0" y="726281"/>
                  </a:lnTo>
                  <a:lnTo>
                    <a:pt x="0" y="823118"/>
                  </a:lnTo>
                  <a:lnTo>
                    <a:pt x="774700" y="823118"/>
                  </a:lnTo>
                  <a:lnTo>
                    <a:pt x="774700" y="726281"/>
                  </a:lnTo>
                  <a:lnTo>
                    <a:pt x="435768" y="726281"/>
                  </a:ln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4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7D89210-C1D0-4695-96E1-5B8C74D01DA3}"/>
                </a:ext>
              </a:extLst>
            </p:cNvPr>
            <p:cNvSpPr/>
            <p:nvPr/>
          </p:nvSpPr>
          <p:spPr>
            <a:xfrm>
              <a:off x="9619985" y="3912657"/>
              <a:ext cx="419628" cy="968374"/>
            </a:xfrm>
            <a:custGeom>
              <a:avLst/>
              <a:gdLst>
                <a:gd name="connsiteX0" fmla="*/ 209814 w 419628"/>
                <a:gd name="connsiteY0" fmla="*/ 968374 h 968374"/>
                <a:gd name="connsiteX1" fmla="*/ 419629 w 419628"/>
                <a:gd name="connsiteY1" fmla="*/ 758560 h 968374"/>
                <a:gd name="connsiteX2" fmla="*/ 258233 w 419628"/>
                <a:gd name="connsiteY2" fmla="*/ 758560 h 968374"/>
                <a:gd name="connsiteX3" fmla="*/ 258233 w 419628"/>
                <a:gd name="connsiteY3" fmla="*/ 694002 h 968374"/>
                <a:gd name="connsiteX4" fmla="*/ 419629 w 419628"/>
                <a:gd name="connsiteY4" fmla="*/ 694002 h 968374"/>
                <a:gd name="connsiteX5" fmla="*/ 419629 w 419628"/>
                <a:gd name="connsiteY5" fmla="*/ 597164 h 968374"/>
                <a:gd name="connsiteX6" fmla="*/ 258233 w 419628"/>
                <a:gd name="connsiteY6" fmla="*/ 597164 h 968374"/>
                <a:gd name="connsiteX7" fmla="*/ 258233 w 419628"/>
                <a:gd name="connsiteY7" fmla="*/ 532606 h 968374"/>
                <a:gd name="connsiteX8" fmla="*/ 419629 w 419628"/>
                <a:gd name="connsiteY8" fmla="*/ 532606 h 968374"/>
                <a:gd name="connsiteX9" fmla="*/ 419629 w 419628"/>
                <a:gd name="connsiteY9" fmla="*/ 435768 h 968374"/>
                <a:gd name="connsiteX10" fmla="*/ 258233 w 419628"/>
                <a:gd name="connsiteY10" fmla="*/ 435768 h 968374"/>
                <a:gd name="connsiteX11" fmla="*/ 258233 w 419628"/>
                <a:gd name="connsiteY11" fmla="*/ 371210 h 968374"/>
                <a:gd name="connsiteX12" fmla="*/ 419629 w 419628"/>
                <a:gd name="connsiteY12" fmla="*/ 371210 h 968374"/>
                <a:gd name="connsiteX13" fmla="*/ 419629 w 419628"/>
                <a:gd name="connsiteY13" fmla="*/ 274373 h 968374"/>
                <a:gd name="connsiteX14" fmla="*/ 258233 w 419628"/>
                <a:gd name="connsiteY14" fmla="*/ 274373 h 968374"/>
                <a:gd name="connsiteX15" fmla="*/ 258233 w 419628"/>
                <a:gd name="connsiteY15" fmla="*/ 209814 h 968374"/>
                <a:gd name="connsiteX16" fmla="*/ 419629 w 419628"/>
                <a:gd name="connsiteY16" fmla="*/ 209814 h 968374"/>
                <a:gd name="connsiteX17" fmla="*/ 209814 w 419628"/>
                <a:gd name="connsiteY17" fmla="*/ 0 h 968374"/>
                <a:gd name="connsiteX18" fmla="*/ 0 w 419628"/>
                <a:gd name="connsiteY18" fmla="*/ 209814 h 968374"/>
                <a:gd name="connsiteX19" fmla="*/ 0 w 419628"/>
                <a:gd name="connsiteY19" fmla="*/ 758560 h 968374"/>
                <a:gd name="connsiteX20" fmla="*/ 209814 w 419628"/>
                <a:gd name="connsiteY20" fmla="*/ 968374 h 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19628" h="968374">
                  <a:moveTo>
                    <a:pt x="209814" y="968374"/>
                  </a:moveTo>
                  <a:cubicBezTo>
                    <a:pt x="326019" y="968374"/>
                    <a:pt x="419629" y="874765"/>
                    <a:pt x="419629" y="758560"/>
                  </a:cubicBezTo>
                  <a:lnTo>
                    <a:pt x="258233" y="758560"/>
                  </a:lnTo>
                  <a:lnTo>
                    <a:pt x="258233" y="694002"/>
                  </a:lnTo>
                  <a:lnTo>
                    <a:pt x="419629" y="694002"/>
                  </a:lnTo>
                  <a:lnTo>
                    <a:pt x="419629" y="597164"/>
                  </a:lnTo>
                  <a:lnTo>
                    <a:pt x="258233" y="597164"/>
                  </a:lnTo>
                  <a:lnTo>
                    <a:pt x="258233" y="532606"/>
                  </a:lnTo>
                  <a:lnTo>
                    <a:pt x="419629" y="532606"/>
                  </a:lnTo>
                  <a:lnTo>
                    <a:pt x="419629" y="435768"/>
                  </a:lnTo>
                  <a:lnTo>
                    <a:pt x="258233" y="435768"/>
                  </a:lnTo>
                  <a:lnTo>
                    <a:pt x="258233" y="371210"/>
                  </a:lnTo>
                  <a:lnTo>
                    <a:pt x="419629" y="371210"/>
                  </a:lnTo>
                  <a:lnTo>
                    <a:pt x="419629" y="274373"/>
                  </a:lnTo>
                  <a:lnTo>
                    <a:pt x="258233" y="274373"/>
                  </a:lnTo>
                  <a:lnTo>
                    <a:pt x="258233" y="209814"/>
                  </a:lnTo>
                  <a:lnTo>
                    <a:pt x="419629" y="209814"/>
                  </a:lnTo>
                  <a:cubicBezTo>
                    <a:pt x="419629" y="93610"/>
                    <a:pt x="326019" y="0"/>
                    <a:pt x="209814" y="0"/>
                  </a:cubicBezTo>
                  <a:cubicBezTo>
                    <a:pt x="93610" y="0"/>
                    <a:pt x="0" y="93610"/>
                    <a:pt x="0" y="209814"/>
                  </a:cubicBezTo>
                  <a:lnTo>
                    <a:pt x="0" y="758560"/>
                  </a:lnTo>
                  <a:cubicBezTo>
                    <a:pt x="0" y="874765"/>
                    <a:pt x="93610" y="968374"/>
                    <a:pt x="209814" y="968374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450"/>
            </a:p>
          </p:txBody>
        </p:sp>
      </p:grpSp>
      <p:sp>
        <p:nvSpPr>
          <p:cNvPr id="28" name="Прямоугольный треугольник 14">
            <a:extLst>
              <a:ext uri="{FF2B5EF4-FFF2-40B4-BE49-F238E27FC236}">
                <a16:creationId xmlns:a16="http://schemas.microsoft.com/office/drawing/2014/main" id="{57515EAF-5148-4503-AF1E-4B7DFFD473AF}"/>
              </a:ext>
            </a:extLst>
          </p:cNvPr>
          <p:cNvSpPr/>
          <p:nvPr userDrawn="1"/>
        </p:nvSpPr>
        <p:spPr bwMode="auto">
          <a:xfrm flipH="1">
            <a:off x="9677317" y="3969108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AEEF945-8EAE-4C31-8A1D-DA030F3873A4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223167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  <a:t>’s not about technology,</a:t>
            </a:r>
            <a:b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</a:b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  <a:t>’s about 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1FA4A274-90E6-6E11-D0F1-AB7A1FB7AF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0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1">
            <a:extLst>
              <a:ext uri="{FF2B5EF4-FFF2-40B4-BE49-F238E27FC236}">
                <a16:creationId xmlns:a16="http://schemas.microsoft.com/office/drawing/2014/main" id="{ED59C4B1-5C82-4F7B-ACB6-6A55848A4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40353" y="134542"/>
            <a:ext cx="1153023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BCFCE68-EBF6-4775-9FDD-C3CB69B3EB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24358" y="0"/>
            <a:ext cx="7274233" cy="5143500"/>
          </a:xfrm>
          <a:custGeom>
            <a:avLst/>
            <a:gdLst>
              <a:gd name="connsiteX0" fmla="*/ 3700321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0" fmla="*/ 4574893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5" fmla="*/ 4574893 w 14925368"/>
              <a:gd name="connsiteY5" fmla="*/ 0 h 10288588"/>
              <a:gd name="connsiteX0" fmla="*/ 4587568 w 14938043"/>
              <a:gd name="connsiteY0" fmla="*/ 0 h 10288588"/>
              <a:gd name="connsiteX1" fmla="*/ 14938043 w 14938043"/>
              <a:gd name="connsiteY1" fmla="*/ 0 h 10288588"/>
              <a:gd name="connsiteX2" fmla="*/ 4649455 w 14938043"/>
              <a:gd name="connsiteY2" fmla="*/ 10288588 h 10288588"/>
              <a:gd name="connsiteX3" fmla="*/ 12675 w 14938043"/>
              <a:gd name="connsiteY3" fmla="*/ 10288588 h 10288588"/>
              <a:gd name="connsiteX4" fmla="*/ 0 w 14938043"/>
              <a:gd name="connsiteY4" fmla="*/ 4271820 h 10288588"/>
              <a:gd name="connsiteX5" fmla="*/ 4587568 w 14938043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4649455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3926983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9770" h="10288588">
                <a:moveTo>
                  <a:pt x="4587568" y="0"/>
                </a:moveTo>
                <a:lnTo>
                  <a:pt x="14519770" y="12700"/>
                </a:lnTo>
                <a:lnTo>
                  <a:pt x="3926983" y="10288588"/>
                </a:lnTo>
                <a:lnTo>
                  <a:pt x="12675" y="10288588"/>
                </a:lnTo>
                <a:lnTo>
                  <a:pt x="0" y="4271820"/>
                </a:lnTo>
                <a:cubicBezTo>
                  <a:pt x="1233440" y="3038380"/>
                  <a:pt x="3354128" y="1233440"/>
                  <a:pt x="4587568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79970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681F424-25CC-4C5B-B9CD-D99A81B8FE6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346197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Color block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5FFDA9-E907-486D-96BB-D7CD0057D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1909" y="1578220"/>
            <a:ext cx="3612874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25C88CB-FAC8-47AE-8EA6-B8E4CA14B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3837" y="786414"/>
            <a:ext cx="2156933" cy="994172"/>
          </a:xfrm>
          <a:prstGeom prst="rect">
            <a:avLst/>
          </a:prstGeom>
        </p:spPr>
        <p:txBody>
          <a:bodyPr/>
          <a:lstStyle>
            <a:lvl1pPr>
              <a:defRPr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sr-Latn-BA" dirty="0"/>
              <a:t>NASLOV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C9F11E2-767B-44FD-8BC0-E7B87101AD23}"/>
              </a:ext>
            </a:extLst>
          </p:cNvPr>
          <p:cNvSpPr>
            <a:spLocks noGrp="1"/>
          </p:cNvSpPr>
          <p:nvPr>
            <p:ph idx="57"/>
          </p:nvPr>
        </p:nvSpPr>
        <p:spPr>
          <a:xfrm>
            <a:off x="5326262" y="2073754"/>
            <a:ext cx="3612874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58AFE45-1272-4BFD-8B6B-A60196C94968}"/>
              </a:ext>
            </a:extLst>
          </p:cNvPr>
          <p:cNvSpPr>
            <a:spLocks noGrp="1"/>
          </p:cNvSpPr>
          <p:nvPr>
            <p:ph idx="58"/>
          </p:nvPr>
        </p:nvSpPr>
        <p:spPr>
          <a:xfrm>
            <a:off x="4830962" y="2569289"/>
            <a:ext cx="3612874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7CDA78D-A3D1-41A8-8271-FB8E717405A1}"/>
              </a:ext>
            </a:extLst>
          </p:cNvPr>
          <p:cNvSpPr>
            <a:spLocks noGrp="1"/>
          </p:cNvSpPr>
          <p:nvPr>
            <p:ph idx="59"/>
          </p:nvPr>
        </p:nvSpPr>
        <p:spPr>
          <a:xfrm>
            <a:off x="4330605" y="3064823"/>
            <a:ext cx="3612874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6D11598-D7BD-41F4-B758-002FEDC60F24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660AA6AB-26C2-C3FD-5FC3-F293EE3363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2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1">
            <a:extLst>
              <a:ext uri="{FF2B5EF4-FFF2-40B4-BE49-F238E27FC236}">
                <a16:creationId xmlns:a16="http://schemas.microsoft.com/office/drawing/2014/main" id="{ED59C4B1-5C82-4F7B-ACB6-6A55848A4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7385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BCFCE68-EBF6-4775-9FDD-C3CB69B3EB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6349" y="0"/>
            <a:ext cx="7274233" cy="5143500"/>
          </a:xfrm>
          <a:custGeom>
            <a:avLst/>
            <a:gdLst>
              <a:gd name="connsiteX0" fmla="*/ 3700321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0" fmla="*/ 4574893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5" fmla="*/ 4574893 w 14925368"/>
              <a:gd name="connsiteY5" fmla="*/ 0 h 10288588"/>
              <a:gd name="connsiteX0" fmla="*/ 4587568 w 14938043"/>
              <a:gd name="connsiteY0" fmla="*/ 0 h 10288588"/>
              <a:gd name="connsiteX1" fmla="*/ 14938043 w 14938043"/>
              <a:gd name="connsiteY1" fmla="*/ 0 h 10288588"/>
              <a:gd name="connsiteX2" fmla="*/ 4649455 w 14938043"/>
              <a:gd name="connsiteY2" fmla="*/ 10288588 h 10288588"/>
              <a:gd name="connsiteX3" fmla="*/ 12675 w 14938043"/>
              <a:gd name="connsiteY3" fmla="*/ 10288588 h 10288588"/>
              <a:gd name="connsiteX4" fmla="*/ 0 w 14938043"/>
              <a:gd name="connsiteY4" fmla="*/ 4271820 h 10288588"/>
              <a:gd name="connsiteX5" fmla="*/ 4587568 w 14938043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4649455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3926983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9770" h="10288588">
                <a:moveTo>
                  <a:pt x="4587568" y="0"/>
                </a:moveTo>
                <a:lnTo>
                  <a:pt x="14519770" y="12700"/>
                </a:lnTo>
                <a:lnTo>
                  <a:pt x="3926983" y="10288588"/>
                </a:lnTo>
                <a:lnTo>
                  <a:pt x="12675" y="10288588"/>
                </a:lnTo>
                <a:lnTo>
                  <a:pt x="0" y="4271820"/>
                </a:lnTo>
                <a:cubicBezTo>
                  <a:pt x="1233440" y="3038380"/>
                  <a:pt x="3354128" y="1233440"/>
                  <a:pt x="4587568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79970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 dirty="0"/>
              <a:t>Drop your image her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681F424-25CC-4C5B-B9CD-D99A81B8FE6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346197" y="4331497"/>
            <a:ext cx="802878" cy="812006"/>
          </a:xfrm>
          <a:custGeom>
            <a:avLst/>
            <a:gdLst>
              <a:gd name="connsiteX0" fmla="*/ 1605756 w 1605756"/>
              <a:gd name="connsiteY0" fmla="*/ 0 h 1624263"/>
              <a:gd name="connsiteX1" fmla="*/ 1605756 w 1605756"/>
              <a:gd name="connsiteY1" fmla="*/ 1624263 h 1624263"/>
              <a:gd name="connsiteX2" fmla="*/ 0 w 1605756"/>
              <a:gd name="connsiteY2" fmla="*/ 1624263 h 16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756" h="1624263">
                <a:moveTo>
                  <a:pt x="1605756" y="0"/>
                </a:moveTo>
                <a:lnTo>
                  <a:pt x="1605756" y="1624263"/>
                </a:lnTo>
                <a:lnTo>
                  <a:pt x="0" y="16242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l">
              <a:lnSpc>
                <a:spcPct val="150000"/>
              </a:lnSpc>
              <a:defRPr sz="500" baseline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Color block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5FFDA9-E907-486D-96BB-D7CD0057D9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64645" y="1570511"/>
            <a:ext cx="3284431" cy="372227"/>
          </a:xfrm>
          <a:prstGeom prst="rect">
            <a:avLst/>
          </a:prstGeom>
        </p:spPr>
        <p:txBody>
          <a:bodyPr>
            <a:normAutofit/>
          </a:bodyPr>
          <a:lstStyle>
            <a:lvl1pPr marL="171403" indent="-171403">
              <a:buClr>
                <a:srgbClr val="E15240"/>
              </a:buClr>
              <a:buSzPct val="100000"/>
              <a:buFontTx/>
              <a:buBlip>
                <a:blip r:embed="rId2"/>
              </a:buBlip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Stavka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2AB3E3-FBFB-4D81-AF70-94AB7E7D288C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5283777" y="2085109"/>
            <a:ext cx="3284431" cy="3722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4F11BA"/>
              </a:buClr>
              <a:buSzPct val="100000"/>
              <a:buFontTx/>
              <a:buBlip>
                <a:blip r:embed="rId3"/>
              </a:buBlip>
              <a:defRPr sz="1000">
                <a:latin typeface="+mn-lt"/>
              </a:defRPr>
            </a:lvl1pPr>
          </a:lstStyle>
          <a:p>
            <a:pPr lvl="0"/>
            <a:r>
              <a:rPr lang="en-US" dirty="0" err="1"/>
              <a:t>Podstavka</a:t>
            </a:r>
            <a:endParaRPr lang="en-US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25C88CB-FAC8-47AE-8EA6-B8E4CA14B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3837" y="786414"/>
            <a:ext cx="2156933" cy="9941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r-Latn-BA" dirty="0"/>
              <a:t>NASLOV</a:t>
            </a:r>
            <a:endParaRPr lang="en-GB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4524D5D5-BF15-418F-B2BC-7E2F5E75DE0D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223167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  <a:t>’s not about technology,</a:t>
            </a:r>
            <a:b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</a:b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  <a:t>’s about 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3B2B009-7635-43FB-BA56-B2F548159A9B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4811337" y="2599707"/>
            <a:ext cx="3284431" cy="3722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4F11BA"/>
              </a:buClr>
              <a:buSzPct val="100000"/>
              <a:buFontTx/>
              <a:buBlip>
                <a:blip r:embed="rId3"/>
              </a:buBlip>
              <a:defRPr sz="1000">
                <a:latin typeface="+mn-lt"/>
              </a:defRPr>
            </a:lvl1pPr>
          </a:lstStyle>
          <a:p>
            <a:pPr lvl="0"/>
            <a:r>
              <a:rPr lang="en-US" dirty="0" err="1"/>
              <a:t>Podstavka</a:t>
            </a:r>
            <a:endParaRPr lang="en-US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2971A87-D838-4B11-BA7D-8673A25D30EF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3630768" y="3820518"/>
            <a:ext cx="3284431" cy="3722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4F11BA"/>
              </a:buClr>
              <a:buSzPct val="100000"/>
              <a:buFontTx/>
              <a:buBlip>
                <a:blip r:embed="rId3"/>
              </a:buBlip>
              <a:defRPr sz="1000">
                <a:latin typeface="+mn-lt"/>
              </a:defRPr>
            </a:lvl1pPr>
          </a:lstStyle>
          <a:p>
            <a:pPr lvl="0"/>
            <a:r>
              <a:rPr lang="en-US" dirty="0" err="1"/>
              <a:t>Podstavka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0EDFA88-0793-4A12-AFAA-B726B0EA84F7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4222429" y="3208304"/>
            <a:ext cx="3284431" cy="3722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4F11BA"/>
              </a:buClr>
              <a:buSzPct val="100000"/>
              <a:buFontTx/>
              <a:buBlip>
                <a:blip r:embed="rId3"/>
              </a:buBlip>
              <a:defRPr sz="1000">
                <a:latin typeface="+mn-lt"/>
              </a:defRPr>
            </a:lvl1pPr>
          </a:lstStyle>
          <a:p>
            <a:pPr lvl="0"/>
            <a:r>
              <a:rPr lang="en-US" dirty="0" err="1"/>
              <a:t>Podstavka</a:t>
            </a:r>
            <a:endParaRPr lang="en-US" dirty="0"/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7F8A0EE3-732B-79AB-5242-CBCC0B9015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6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D430E24-99D7-4805-873D-D6FB482D86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176" y="273557"/>
            <a:ext cx="3792663" cy="99838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999"/>
            </a:lvl1pPr>
          </a:lstStyle>
          <a:p>
            <a:r>
              <a:rPr lang="sr-Latn-BA" dirty="0"/>
              <a:t>     </a:t>
            </a:r>
            <a:r>
              <a:rPr lang="en-US" dirty="0"/>
              <a:t>CLICK TO EDIT </a:t>
            </a:r>
            <a:br>
              <a:rPr lang="sr-Latn-BA" dirty="0"/>
            </a:br>
            <a:r>
              <a:rPr lang="en-US" dirty="0"/>
              <a:t>MASTER TITLE STYLE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D747AD51-EC04-4737-AA43-8C97E7F1486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" y="0"/>
            <a:ext cx="7274233" cy="5143500"/>
          </a:xfrm>
          <a:custGeom>
            <a:avLst/>
            <a:gdLst>
              <a:gd name="connsiteX0" fmla="*/ 3700321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0" fmla="*/ 4574893 w 14925368"/>
              <a:gd name="connsiteY0" fmla="*/ 0 h 10288588"/>
              <a:gd name="connsiteX1" fmla="*/ 14925368 w 14925368"/>
              <a:gd name="connsiteY1" fmla="*/ 0 h 10288588"/>
              <a:gd name="connsiteX2" fmla="*/ 4636780 w 14925368"/>
              <a:gd name="connsiteY2" fmla="*/ 10288588 h 10288588"/>
              <a:gd name="connsiteX3" fmla="*/ 0 w 14925368"/>
              <a:gd name="connsiteY3" fmla="*/ 10288588 h 10288588"/>
              <a:gd name="connsiteX4" fmla="*/ 0 w 14925368"/>
              <a:gd name="connsiteY4" fmla="*/ 3700320 h 10288588"/>
              <a:gd name="connsiteX5" fmla="*/ 4574893 w 14925368"/>
              <a:gd name="connsiteY5" fmla="*/ 0 h 10288588"/>
              <a:gd name="connsiteX0" fmla="*/ 4587568 w 14938043"/>
              <a:gd name="connsiteY0" fmla="*/ 0 h 10288588"/>
              <a:gd name="connsiteX1" fmla="*/ 14938043 w 14938043"/>
              <a:gd name="connsiteY1" fmla="*/ 0 h 10288588"/>
              <a:gd name="connsiteX2" fmla="*/ 4649455 w 14938043"/>
              <a:gd name="connsiteY2" fmla="*/ 10288588 h 10288588"/>
              <a:gd name="connsiteX3" fmla="*/ 12675 w 14938043"/>
              <a:gd name="connsiteY3" fmla="*/ 10288588 h 10288588"/>
              <a:gd name="connsiteX4" fmla="*/ 0 w 14938043"/>
              <a:gd name="connsiteY4" fmla="*/ 4271820 h 10288588"/>
              <a:gd name="connsiteX5" fmla="*/ 4587568 w 14938043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4649455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  <a:gd name="connsiteX0" fmla="*/ 4587568 w 14519770"/>
              <a:gd name="connsiteY0" fmla="*/ 0 h 10288588"/>
              <a:gd name="connsiteX1" fmla="*/ 14519770 w 14519770"/>
              <a:gd name="connsiteY1" fmla="*/ 12700 h 10288588"/>
              <a:gd name="connsiteX2" fmla="*/ 3926983 w 14519770"/>
              <a:gd name="connsiteY2" fmla="*/ 10288588 h 10288588"/>
              <a:gd name="connsiteX3" fmla="*/ 12675 w 14519770"/>
              <a:gd name="connsiteY3" fmla="*/ 10288588 h 10288588"/>
              <a:gd name="connsiteX4" fmla="*/ 0 w 14519770"/>
              <a:gd name="connsiteY4" fmla="*/ 4271820 h 10288588"/>
              <a:gd name="connsiteX5" fmla="*/ 4587568 w 14519770"/>
              <a:gd name="connsiteY5" fmla="*/ 0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9770" h="10288588">
                <a:moveTo>
                  <a:pt x="4587568" y="0"/>
                </a:moveTo>
                <a:lnTo>
                  <a:pt x="14519770" y="12700"/>
                </a:lnTo>
                <a:lnTo>
                  <a:pt x="3926983" y="10288588"/>
                </a:lnTo>
                <a:lnTo>
                  <a:pt x="12675" y="10288588"/>
                </a:lnTo>
                <a:lnTo>
                  <a:pt x="0" y="4271820"/>
                </a:lnTo>
                <a:cubicBezTo>
                  <a:pt x="1233440" y="3038380"/>
                  <a:pt x="3354128" y="1233440"/>
                  <a:pt x="4587568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79970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52" baseline="0"/>
            </a:lvl1pPr>
          </a:lstStyle>
          <a:p>
            <a:r>
              <a:rPr lang="en-US" dirty="0"/>
              <a:t>Drop your image her</a:t>
            </a:r>
          </a:p>
          <a:p>
            <a:endParaRPr lang="en-US" dirty="0"/>
          </a:p>
        </p:txBody>
      </p:sp>
      <p:sp>
        <p:nvSpPr>
          <p:cNvPr id="22" name="Текст 7">
            <a:extLst>
              <a:ext uri="{FF2B5EF4-FFF2-40B4-BE49-F238E27FC236}">
                <a16:creationId xmlns:a16="http://schemas.microsoft.com/office/drawing/2014/main" id="{CA893783-8EA7-4149-AB81-72C8E5E30C8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17773" y="1219373"/>
            <a:ext cx="2682081" cy="4095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buNone/>
              <a:defRPr sz="1200" b="1" i="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sr-Latn-BA" dirty="0"/>
              <a:t>Naslov</a:t>
            </a:r>
          </a:p>
          <a:p>
            <a:pPr lvl="0"/>
            <a:r>
              <a:rPr lang="sr-Latn-BA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BB647117-7637-4D0E-8A1C-47578ED8AF7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289136" y="2281254"/>
            <a:ext cx="2682081" cy="4095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buNone/>
              <a:defRPr sz="1200" b="1" i="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sr-Latn-BA" dirty="0"/>
              <a:t>Naslov</a:t>
            </a:r>
          </a:p>
          <a:p>
            <a:pPr lvl="0"/>
            <a:r>
              <a:rPr lang="sr-Latn-BA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3D3C768F-72AB-47BE-A858-11E7886454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72002" y="3302865"/>
            <a:ext cx="2682081" cy="4095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buNone/>
              <a:defRPr sz="1200" b="1" i="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sr-Latn-BA" dirty="0"/>
              <a:t>Naslov</a:t>
            </a:r>
          </a:p>
          <a:p>
            <a:pPr lvl="0"/>
            <a:r>
              <a:rPr lang="sr-Latn-BA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77A26AF6-513D-4D01-886A-6376DF4225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711092" y="4370053"/>
            <a:ext cx="2682081" cy="4095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buNone/>
              <a:defRPr sz="1200" b="1" i="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sr-Latn-BA" dirty="0"/>
              <a:t>Naslov</a:t>
            </a:r>
          </a:p>
          <a:p>
            <a:pPr lvl="0"/>
            <a:r>
              <a:rPr lang="sr-Latn-BA" dirty="0">
                <a:latin typeface="+mn-lt"/>
              </a:rPr>
              <a:t>text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87004E-D3F4-45B3-8C1F-23BAFB5D75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528" y="207505"/>
            <a:ext cx="623323" cy="259851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29F6B1C-41D0-48E2-AD0C-06F253D5FDDB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223167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  <a:t>’s not about technology,</a:t>
            </a:r>
            <a:b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</a:b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Light" panose="020B0304000000000000" pitchFamily="34" charset="-18"/>
              </a:rPr>
              <a:t>’s about </a:t>
            </a:r>
            <a:r>
              <a:rPr lang="en-US" sz="550" b="0" spc="-15" baseline="0" dirty="0">
                <a:gradFill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150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</p:spTree>
    <p:extLst>
      <p:ext uri="{BB962C8B-B14F-4D97-AF65-F5344CB8AC3E}">
        <p14:creationId xmlns:p14="http://schemas.microsoft.com/office/powerpoint/2010/main" val="158421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D149A515-FC80-4A08-9A4F-7365F96C33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074" y="-1"/>
            <a:ext cx="9149074" cy="5143501"/>
          </a:xfrm>
          <a:custGeom>
            <a:avLst/>
            <a:gdLst>
              <a:gd name="connsiteX0" fmla="*/ 4432939 w 18298148"/>
              <a:gd name="connsiteY0" fmla="*/ 0 h 10288590"/>
              <a:gd name="connsiteX1" fmla="*/ 18298148 w 18298148"/>
              <a:gd name="connsiteY1" fmla="*/ 0 h 10288590"/>
              <a:gd name="connsiteX2" fmla="*/ 18298148 w 18298148"/>
              <a:gd name="connsiteY2" fmla="*/ 8664327 h 10288590"/>
              <a:gd name="connsiteX3" fmla="*/ 16692392 w 18298148"/>
              <a:gd name="connsiteY3" fmla="*/ 10288590 h 10288590"/>
              <a:gd name="connsiteX4" fmla="*/ 0 w 18298148"/>
              <a:gd name="connsiteY4" fmla="*/ 10288590 h 10288590"/>
              <a:gd name="connsiteX5" fmla="*/ 0 w 18298148"/>
              <a:gd name="connsiteY5" fmla="*/ 4466965 h 102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8148" h="10288590">
                <a:moveTo>
                  <a:pt x="4432939" y="0"/>
                </a:moveTo>
                <a:lnTo>
                  <a:pt x="18298148" y="0"/>
                </a:lnTo>
                <a:lnTo>
                  <a:pt x="18298148" y="8664327"/>
                </a:lnTo>
                <a:lnTo>
                  <a:pt x="16692392" y="10288590"/>
                </a:lnTo>
                <a:lnTo>
                  <a:pt x="0" y="10288590"/>
                </a:lnTo>
                <a:lnTo>
                  <a:pt x="0" y="4466965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79970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752" baseline="0"/>
            </a:lvl1pPr>
          </a:lstStyle>
          <a:p>
            <a:r>
              <a:rPr lang="en-US" dirty="0"/>
              <a:t>Dop your image here</a:t>
            </a:r>
          </a:p>
        </p:txBody>
      </p:sp>
      <p:sp>
        <p:nvSpPr>
          <p:cNvPr id="5" name="Номер слайда 21">
            <a:extLst>
              <a:ext uri="{FF2B5EF4-FFF2-40B4-BE49-F238E27FC236}">
                <a16:creationId xmlns:a16="http://schemas.microsoft.com/office/drawing/2014/main" id="{1AFFF9D0-6C81-48E7-A5BD-F40AB5AA5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0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C0EF1C8E-6F4B-4406-A937-18274F45800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22236" y="660809"/>
            <a:ext cx="3294459" cy="414060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8" name="Прямоугольный треугольник 14">
            <a:extLst>
              <a:ext uri="{FF2B5EF4-FFF2-40B4-BE49-F238E27FC236}">
                <a16:creationId xmlns:a16="http://schemas.microsoft.com/office/drawing/2014/main" id="{6C91463A-8825-478E-A93A-6D70A48A4BD2}"/>
              </a:ext>
            </a:extLst>
          </p:cNvPr>
          <p:cNvSpPr/>
          <p:nvPr userDrawn="1"/>
        </p:nvSpPr>
        <p:spPr bwMode="auto">
          <a:xfrm flipH="1">
            <a:off x="8346199" y="4331497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384316-0959-4540-9AEF-281B18D766EF}"/>
              </a:ext>
            </a:extLst>
          </p:cNvPr>
          <p:cNvSpPr txBox="1">
            <a:spLocks/>
          </p:cNvSpPr>
          <p:nvPr userDrawn="1"/>
        </p:nvSpPr>
        <p:spPr>
          <a:xfrm>
            <a:off x="142789" y="491603"/>
            <a:ext cx="1057362" cy="1692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spc="-15" dirty="0"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spc="-15" dirty="0">
                <a:latin typeface="Euclid Flex Light" panose="020B0304000000000000" pitchFamily="34" charset="-18"/>
              </a:rPr>
              <a:t>’s not about technology,</a:t>
            </a:r>
            <a:br>
              <a:rPr lang="en-US" sz="600" spc="-15" dirty="0">
                <a:latin typeface="Euclid Flex Light" panose="020B0304000000000000" pitchFamily="34" charset="-18"/>
              </a:rPr>
            </a:br>
            <a:r>
              <a:rPr lang="en-US" sz="600" spc="-15" dirty="0"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spc="-15" dirty="0">
                <a:latin typeface="Euclid Flex Light" panose="020B0304000000000000" pitchFamily="34" charset="-18"/>
              </a:rPr>
              <a:t>’s about </a:t>
            </a:r>
            <a:r>
              <a:rPr lang="en-US" sz="600" spc="-15" dirty="0"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09835ED5-A08A-45A9-BFFC-56F81F9C1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56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21">
            <a:extLst>
              <a:ext uri="{FF2B5EF4-FFF2-40B4-BE49-F238E27FC236}">
                <a16:creationId xmlns:a16="http://schemas.microsoft.com/office/drawing/2014/main" id="{0265F1C7-3C7E-4542-9BAD-001D99C8283A}"/>
              </a:ext>
            </a:extLst>
          </p:cNvPr>
          <p:cNvSpPr/>
          <p:nvPr userDrawn="1"/>
        </p:nvSpPr>
        <p:spPr bwMode="auto">
          <a:xfrm flipH="1" flipV="1">
            <a:off x="1" y="2"/>
            <a:ext cx="2215391" cy="2211709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id="{DF30FE43-AD1E-4863-9F72-6E588A927A7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21994" y="1226924"/>
            <a:ext cx="2010592" cy="2014960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453257" rtl="0" eaLnBrk="1" fontAlgn="auto" latinLnBrk="0" hangingPunct="1">
              <a:lnSpc>
                <a:spcPct val="100000"/>
              </a:lnSpc>
              <a:spcBef>
                <a:spcPts val="248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501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id="{86D7AF71-697B-4D08-8949-C45C987DD21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22323" y="1279079"/>
            <a:ext cx="2008351" cy="2014960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453257" rtl="0" eaLnBrk="1" fontAlgn="auto" latinLnBrk="0" hangingPunct="1">
              <a:lnSpc>
                <a:spcPct val="100000"/>
              </a:lnSpc>
              <a:spcBef>
                <a:spcPts val="248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501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id="{CB0F6A61-C016-4A58-8449-B908325555B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20410" y="1279079"/>
            <a:ext cx="2008911" cy="2014960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marR="0" indent="0" algn="ctr" defTabSz="453257" rtl="0" eaLnBrk="1" fontAlgn="auto" latinLnBrk="0" hangingPunct="1">
              <a:lnSpc>
                <a:spcPct val="100000"/>
              </a:lnSpc>
              <a:spcBef>
                <a:spcPts val="248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501" baseline="0"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9" name="Shape 427">
            <a:extLst>
              <a:ext uri="{FF2B5EF4-FFF2-40B4-BE49-F238E27FC236}">
                <a16:creationId xmlns:a16="http://schemas.microsoft.com/office/drawing/2014/main" id="{289080FA-447D-41A0-ADA3-67E91A1215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8656" y="3636447"/>
            <a:ext cx="2297269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5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49AE3D23-FE43-4C04-9224-346A159A56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7696" y="4097948"/>
            <a:ext cx="2299189" cy="2729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20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14" name="Текст 40">
            <a:extLst>
              <a:ext uri="{FF2B5EF4-FFF2-40B4-BE49-F238E27FC236}">
                <a16:creationId xmlns:a16="http://schemas.microsoft.com/office/drawing/2014/main" id="{8C94DCD7-0079-4ED4-8141-C8F22545E47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4168" y="4426609"/>
            <a:ext cx="2306247" cy="147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lang="en-US" sz="900" baseline="0" dirty="0"/>
            </a:lvl1pPr>
          </a:lstStyle>
          <a:p>
            <a:pPr marL="0" lv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Small text here</a:t>
            </a:r>
          </a:p>
        </p:txBody>
      </p:sp>
      <p:sp>
        <p:nvSpPr>
          <p:cNvPr id="27" name="Shape 427">
            <a:extLst>
              <a:ext uri="{FF2B5EF4-FFF2-40B4-BE49-F238E27FC236}">
                <a16:creationId xmlns:a16="http://schemas.microsoft.com/office/drawing/2014/main" id="{862E875D-FBAD-4A0F-BFE8-C99A5198EC9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342800" y="3628380"/>
            <a:ext cx="2297269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5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8" name="Текст 7">
            <a:extLst>
              <a:ext uri="{FF2B5EF4-FFF2-40B4-BE49-F238E27FC236}">
                <a16:creationId xmlns:a16="http://schemas.microsoft.com/office/drawing/2014/main" id="{6BF01B49-EE9A-4C98-8FFF-35441FD9CC1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41839" y="4089882"/>
            <a:ext cx="2299189" cy="2729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20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9" name="Текст 40">
            <a:extLst>
              <a:ext uri="{FF2B5EF4-FFF2-40B4-BE49-F238E27FC236}">
                <a16:creationId xmlns:a16="http://schemas.microsoft.com/office/drawing/2014/main" id="{4A793AA1-33A3-4702-8163-F520A1745D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38311" y="4418544"/>
            <a:ext cx="2306247" cy="147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lang="en-US" sz="900" baseline="0" dirty="0"/>
            </a:lvl1pPr>
          </a:lstStyle>
          <a:p>
            <a:pPr marL="0" lv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Small text here</a:t>
            </a:r>
          </a:p>
        </p:txBody>
      </p:sp>
      <p:sp>
        <p:nvSpPr>
          <p:cNvPr id="30" name="Shape 427">
            <a:extLst>
              <a:ext uri="{FF2B5EF4-FFF2-40B4-BE49-F238E27FC236}">
                <a16:creationId xmlns:a16="http://schemas.microsoft.com/office/drawing/2014/main" id="{939EB170-5443-490C-A71A-6378285E1A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24899" y="3636447"/>
            <a:ext cx="2297269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5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31" name="Текст 7">
            <a:extLst>
              <a:ext uri="{FF2B5EF4-FFF2-40B4-BE49-F238E27FC236}">
                <a16:creationId xmlns:a16="http://schemas.microsoft.com/office/drawing/2014/main" id="{309DE5E3-7F18-49AA-8B82-D20239A6AC4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23939" y="4097948"/>
            <a:ext cx="2299189" cy="2729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20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32" name="Текст 40">
            <a:extLst>
              <a:ext uri="{FF2B5EF4-FFF2-40B4-BE49-F238E27FC236}">
                <a16:creationId xmlns:a16="http://schemas.microsoft.com/office/drawing/2014/main" id="{6D831742-CB69-4FC0-89BE-59C078307C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020410" y="4426609"/>
            <a:ext cx="2306247" cy="147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lang="en-US" sz="900" baseline="0" dirty="0"/>
            </a:lvl1pPr>
          </a:lstStyle>
          <a:p>
            <a:pPr marL="0" lv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Small text here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82448A8E-A4F0-4B52-9814-5DAD90A68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7705" y="279817"/>
            <a:ext cx="4724463" cy="595038"/>
          </a:xfrm>
          <a:prstGeom prst="rect">
            <a:avLst/>
          </a:prstGeom>
        </p:spPr>
        <p:txBody>
          <a:bodyPr/>
          <a:lstStyle>
            <a:lvl1pPr>
              <a:defRPr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sr-Latn-BA" dirty="0"/>
              <a:t>NASLOV</a:t>
            </a:r>
            <a:endParaRPr lang="en-US" dirty="0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6E409E4D-091C-4A60-AAE8-9DF4866D7AEB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393826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8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8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13BA446F-CB48-DDE4-36BA-462102CB75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21">
            <a:extLst>
              <a:ext uri="{FF2B5EF4-FFF2-40B4-BE49-F238E27FC236}">
                <a16:creationId xmlns:a16="http://schemas.microsoft.com/office/drawing/2014/main" id="{F203DFDE-7F04-4B33-925B-4EE2ABB48021}"/>
              </a:ext>
            </a:extLst>
          </p:cNvPr>
          <p:cNvSpPr/>
          <p:nvPr userDrawn="1"/>
        </p:nvSpPr>
        <p:spPr bwMode="auto">
          <a:xfrm flipH="1" flipV="1">
            <a:off x="1" y="2"/>
            <a:ext cx="2215391" cy="2211709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sp>
        <p:nvSpPr>
          <p:cNvPr id="8" name="Номер слайда 21">
            <a:extLst>
              <a:ext uri="{FF2B5EF4-FFF2-40B4-BE49-F238E27FC236}">
                <a16:creationId xmlns:a16="http://schemas.microsoft.com/office/drawing/2014/main" id="{AAFFFD9F-10DC-402B-800F-E7E1A1B38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0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Прямоугольный треугольник 14">
            <a:extLst>
              <a:ext uri="{FF2B5EF4-FFF2-40B4-BE49-F238E27FC236}">
                <a16:creationId xmlns:a16="http://schemas.microsoft.com/office/drawing/2014/main" id="{8551B804-7697-49BE-81A7-ED804C2B84A3}"/>
              </a:ext>
            </a:extLst>
          </p:cNvPr>
          <p:cNvSpPr/>
          <p:nvPr userDrawn="1"/>
        </p:nvSpPr>
        <p:spPr bwMode="auto">
          <a:xfrm flipH="1">
            <a:off x="8346199" y="4331497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F9A971A-2398-41A2-9341-1995269494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518" y="555526"/>
            <a:ext cx="8138086" cy="458885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8BCC8FE-FB40-46C0-BF1C-13CC094991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9264" y="0"/>
            <a:ext cx="1948594" cy="595038"/>
          </a:xfrm>
          <a:prstGeom prst="rect">
            <a:avLst/>
          </a:prstGeom>
        </p:spPr>
        <p:txBody>
          <a:bodyPr/>
          <a:lstStyle/>
          <a:p>
            <a:r>
              <a:rPr lang="sr-Latn-BA" dirty="0"/>
              <a:t>NASLOV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622B253-F822-41DD-86F4-D962F0C83A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50" y="1429781"/>
            <a:ext cx="4489920" cy="280394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r-Latn-BA" dirty="0"/>
              <a:t>Slika</a:t>
            </a:r>
            <a:endParaRPr lang="en-US" dirty="0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1E05380-A820-4A79-945D-CF938BE8F56D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840096" cy="373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Light" panose="020B0304000000000000" pitchFamily="34" charset="-18"/>
              </a:rPr>
              <a:t>’s not about technology,</a:t>
            </a:r>
            <a:br>
              <a:rPr lang="en-US" sz="90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Light" panose="020B0304000000000000" pitchFamily="34" charset="-18"/>
              </a:rPr>
            </a:br>
            <a:r>
              <a:rPr lang="en-US" sz="90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90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Light" panose="020B0304000000000000" pitchFamily="34" charset="-18"/>
              </a:rPr>
              <a:t>’s about </a:t>
            </a:r>
            <a:r>
              <a:rPr lang="en-US" sz="90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C5F1F650-5C2A-4178-8BE3-B6CD70FC14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17">
            <a:extLst>
              <a:ext uri="{FF2B5EF4-FFF2-40B4-BE49-F238E27FC236}">
                <a16:creationId xmlns:a16="http://schemas.microsoft.com/office/drawing/2014/main" id="{146F7577-FD94-4C19-B745-0F8F738B0E1C}"/>
              </a:ext>
            </a:extLst>
          </p:cNvPr>
          <p:cNvSpPr/>
          <p:nvPr userDrawn="1"/>
        </p:nvSpPr>
        <p:spPr bwMode="auto">
          <a:xfrm>
            <a:off x="1" y="2"/>
            <a:ext cx="2700338" cy="2687495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4" name="Заголовок 17">
            <a:extLst>
              <a:ext uri="{FF2B5EF4-FFF2-40B4-BE49-F238E27FC236}">
                <a16:creationId xmlns:a16="http://schemas.microsoft.com/office/drawing/2014/main" id="{A9090030-C3F4-4CFB-B582-E04017C890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314" y="2025439"/>
            <a:ext cx="2333824" cy="5674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lnSpc>
                <a:spcPct val="100000"/>
              </a:lnSpc>
              <a:defRPr sz="2699" kern="10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H3 Title here</a:t>
            </a:r>
          </a:p>
        </p:txBody>
      </p:sp>
      <p:cxnSp>
        <p:nvCxnSpPr>
          <p:cNvPr id="5" name="Прямая соединительная линия 23">
            <a:extLst>
              <a:ext uri="{FF2B5EF4-FFF2-40B4-BE49-F238E27FC236}">
                <a16:creationId xmlns:a16="http://schemas.microsoft.com/office/drawing/2014/main" id="{0E18487F-F575-4F1B-9A68-FBC51F3842B7}"/>
              </a:ext>
            </a:extLst>
          </p:cNvPr>
          <p:cNvCxnSpPr/>
          <p:nvPr userDrawn="1"/>
        </p:nvCxnSpPr>
        <p:spPr>
          <a:xfrm flipV="1">
            <a:off x="528045" y="4331498"/>
            <a:ext cx="812006" cy="81200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21">
            <a:extLst>
              <a:ext uri="{FF2B5EF4-FFF2-40B4-BE49-F238E27FC236}">
                <a16:creationId xmlns:a16="http://schemas.microsoft.com/office/drawing/2014/main" id="{945D4EF4-5091-45D1-805C-DAFF8EA57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0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29">
            <a:extLst>
              <a:ext uri="{FF2B5EF4-FFF2-40B4-BE49-F238E27FC236}">
                <a16:creationId xmlns:a16="http://schemas.microsoft.com/office/drawing/2014/main" id="{47C7B2BC-8C5A-476D-851E-34290B195379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1579155" y="-1"/>
            <a:ext cx="7564847" cy="5143500"/>
          </a:xfrm>
          <a:custGeom>
            <a:avLst/>
            <a:gdLst>
              <a:gd name="connsiteX0" fmla="*/ 7846415 w 15129694"/>
              <a:gd name="connsiteY0" fmla="*/ 938766 h 10288588"/>
              <a:gd name="connsiteX1" fmla="*/ 7846415 w 15129694"/>
              <a:gd name="connsiteY1" fmla="*/ 2224935 h 10288588"/>
              <a:gd name="connsiteX2" fmla="*/ 5985694 w 15129694"/>
              <a:gd name="connsiteY2" fmla="*/ 4080155 h 10288588"/>
              <a:gd name="connsiteX3" fmla="*/ 5985694 w 15129694"/>
              <a:gd name="connsiteY3" fmla="*/ 2793986 h 10288588"/>
              <a:gd name="connsiteX4" fmla="*/ 2376934 w 15129694"/>
              <a:gd name="connsiteY4" fmla="*/ 692860 h 10288588"/>
              <a:gd name="connsiteX5" fmla="*/ 2376934 w 15129694"/>
              <a:gd name="connsiteY5" fmla="*/ 1910877 h 10288588"/>
              <a:gd name="connsiteX6" fmla="*/ 614808 w 15129694"/>
              <a:gd name="connsiteY6" fmla="*/ 3667793 h 10288588"/>
              <a:gd name="connsiteX7" fmla="*/ 614808 w 15129694"/>
              <a:gd name="connsiteY7" fmla="*/ 2449776 h 10288588"/>
              <a:gd name="connsiteX8" fmla="*/ 5985694 w 15129694"/>
              <a:gd name="connsiteY8" fmla="*/ 269124 h 10288588"/>
              <a:gd name="connsiteX9" fmla="*/ 5985694 w 15129694"/>
              <a:gd name="connsiteY9" fmla="*/ 2509288 h 10288588"/>
              <a:gd name="connsiteX10" fmla="*/ 2744815 w 15129694"/>
              <a:gd name="connsiteY10" fmla="*/ 5740588 h 10288588"/>
              <a:gd name="connsiteX11" fmla="*/ 2744815 w 15129694"/>
              <a:gd name="connsiteY11" fmla="*/ 3500425 h 10288588"/>
              <a:gd name="connsiteX12" fmla="*/ 10287000 w 15129694"/>
              <a:gd name="connsiteY12" fmla="*/ 0 h 10288588"/>
              <a:gd name="connsiteX13" fmla="*/ 15129694 w 15129694"/>
              <a:gd name="connsiteY13" fmla="*/ 0 h 10288588"/>
              <a:gd name="connsiteX14" fmla="*/ 15129694 w 15129694"/>
              <a:gd name="connsiteY14" fmla="*/ 8674592 h 10288588"/>
              <a:gd name="connsiteX15" fmla="*/ 13534088 w 15129694"/>
              <a:gd name="connsiteY15" fmla="*/ 10288588 h 10288588"/>
              <a:gd name="connsiteX16" fmla="*/ 0 w 15129694"/>
              <a:gd name="connsiteY1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29694" h="10288588">
                <a:moveTo>
                  <a:pt x="7846415" y="938766"/>
                </a:moveTo>
                <a:lnTo>
                  <a:pt x="7846415" y="2224935"/>
                </a:lnTo>
                <a:lnTo>
                  <a:pt x="5985694" y="4080155"/>
                </a:lnTo>
                <a:lnTo>
                  <a:pt x="5985694" y="2793986"/>
                </a:lnTo>
                <a:close/>
                <a:moveTo>
                  <a:pt x="2376934" y="692860"/>
                </a:moveTo>
                <a:lnTo>
                  <a:pt x="2376934" y="1910877"/>
                </a:lnTo>
                <a:lnTo>
                  <a:pt x="614808" y="3667793"/>
                </a:lnTo>
                <a:lnTo>
                  <a:pt x="614808" y="2449776"/>
                </a:lnTo>
                <a:close/>
                <a:moveTo>
                  <a:pt x="5985694" y="269124"/>
                </a:moveTo>
                <a:lnTo>
                  <a:pt x="5985694" y="2509288"/>
                </a:lnTo>
                <a:lnTo>
                  <a:pt x="2744815" y="5740588"/>
                </a:lnTo>
                <a:lnTo>
                  <a:pt x="2744815" y="3500425"/>
                </a:lnTo>
                <a:close/>
                <a:moveTo>
                  <a:pt x="10287000" y="0"/>
                </a:moveTo>
                <a:lnTo>
                  <a:pt x="15129694" y="0"/>
                </a:lnTo>
                <a:lnTo>
                  <a:pt x="15129694" y="8674592"/>
                </a:lnTo>
                <a:lnTo>
                  <a:pt x="13534088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35507E3-C0C8-45F2-A671-4D2CD2BCD235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223167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5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Light" panose="020B0304000000000000" pitchFamily="34" charset="-18"/>
              </a:rPr>
              <a:t>’s not about technology,</a:t>
            </a:r>
            <a:br>
              <a:rPr lang="en-US" sz="55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Light" panose="020B0304000000000000" pitchFamily="34" charset="-18"/>
              </a:rPr>
            </a:br>
            <a:r>
              <a:rPr lang="en-US" sz="55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55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Light" panose="020B0304000000000000" pitchFamily="34" charset="-18"/>
              </a:rPr>
              <a:t>’s about </a:t>
            </a:r>
            <a:r>
              <a:rPr lang="en-US" sz="550" b="0" spc="-15" baseline="0" dirty="0">
                <a:gradFill>
                  <a:gsLst>
                    <a:gs pos="65000">
                      <a:schemeClr val="accent1"/>
                    </a:gs>
                    <a:gs pos="1000">
                      <a:schemeClr val="accent2"/>
                    </a:gs>
                  </a:gsLst>
                  <a:lin ang="13500000" scaled="0"/>
                </a:gra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EE4E23B7-7605-F5BB-A8B7-C3405D0365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1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81AB-C7EC-4C98-A20C-E22680417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955" y="1"/>
            <a:ext cx="5746835" cy="115430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3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Рисунок 22">
            <a:extLst>
              <a:ext uri="{FF2B5EF4-FFF2-40B4-BE49-F238E27FC236}">
                <a16:creationId xmlns:a16="http://schemas.microsoft.com/office/drawing/2014/main" id="{4E98CE23-BF8A-4185-B03C-0515E7E316C1}"/>
              </a:ext>
            </a:extLst>
          </p:cNvPr>
          <p:cNvSpPr>
            <a:spLocks noGrp="1"/>
          </p:cNvSpPr>
          <p:nvPr>
            <p:ph type="pic" sz="quarter" idx="104" hasCustomPrompt="1"/>
          </p:nvPr>
        </p:nvSpPr>
        <p:spPr>
          <a:xfrm>
            <a:off x="1217661" y="2279297"/>
            <a:ext cx="1029242" cy="816399"/>
          </a:xfrm>
          <a:custGeom>
            <a:avLst/>
            <a:gdLst>
              <a:gd name="connsiteX0" fmla="*/ 284480 w 897237"/>
              <a:gd name="connsiteY0" fmla="*/ 126982 h 711692"/>
              <a:gd name="connsiteX1" fmla="*/ 183091 w 897237"/>
              <a:gd name="connsiteY1" fmla="*/ 189982 h 711692"/>
              <a:gd name="connsiteX2" fmla="*/ 150607 w 897237"/>
              <a:gd name="connsiteY2" fmla="*/ 356338 h 711692"/>
              <a:gd name="connsiteX3" fmla="*/ 183091 w 897237"/>
              <a:gd name="connsiteY3" fmla="*/ 522695 h 711692"/>
              <a:gd name="connsiteX4" fmla="*/ 284480 w 897237"/>
              <a:gd name="connsiteY4" fmla="*/ 585694 h 711692"/>
              <a:gd name="connsiteX5" fmla="*/ 385869 w 897237"/>
              <a:gd name="connsiteY5" fmla="*/ 522695 h 711692"/>
              <a:gd name="connsiteX6" fmla="*/ 418352 w 897237"/>
              <a:gd name="connsiteY6" fmla="*/ 356338 h 711692"/>
              <a:gd name="connsiteX7" fmla="*/ 385869 w 897237"/>
              <a:gd name="connsiteY7" fmla="*/ 189982 h 711692"/>
              <a:gd name="connsiteX8" fmla="*/ 284480 w 897237"/>
              <a:gd name="connsiteY8" fmla="*/ 126982 h 711692"/>
              <a:gd name="connsiteX9" fmla="*/ 618664 w 897237"/>
              <a:gd name="connsiteY9" fmla="*/ 11813 h 711692"/>
              <a:gd name="connsiteX10" fmla="*/ 897237 w 897237"/>
              <a:gd name="connsiteY10" fmla="*/ 11813 h 711692"/>
              <a:gd name="connsiteX11" fmla="*/ 897237 w 897237"/>
              <a:gd name="connsiteY11" fmla="*/ 699879 h 711692"/>
              <a:gd name="connsiteX12" fmla="*/ 749583 w 897237"/>
              <a:gd name="connsiteY12" fmla="*/ 699879 h 711692"/>
              <a:gd name="connsiteX13" fmla="*/ 749583 w 897237"/>
              <a:gd name="connsiteY13" fmla="*/ 142733 h 711692"/>
              <a:gd name="connsiteX14" fmla="*/ 618664 w 897237"/>
              <a:gd name="connsiteY14" fmla="*/ 142733 h 711692"/>
              <a:gd name="connsiteX15" fmla="*/ 284480 w 897237"/>
              <a:gd name="connsiteY15" fmla="*/ 0 h 711692"/>
              <a:gd name="connsiteX16" fmla="*/ 498085 w 897237"/>
              <a:gd name="connsiteY16" fmla="*/ 96959 h 711692"/>
              <a:gd name="connsiteX17" fmla="*/ 568959 w 897237"/>
              <a:gd name="connsiteY17" fmla="*/ 355846 h 711692"/>
              <a:gd name="connsiteX18" fmla="*/ 498085 w 897237"/>
              <a:gd name="connsiteY18" fmla="*/ 614733 h 711692"/>
              <a:gd name="connsiteX19" fmla="*/ 284480 w 897237"/>
              <a:gd name="connsiteY19" fmla="*/ 711692 h 711692"/>
              <a:gd name="connsiteX20" fmla="*/ 70874 w 897237"/>
              <a:gd name="connsiteY20" fmla="*/ 614733 h 711692"/>
              <a:gd name="connsiteX21" fmla="*/ 0 w 897237"/>
              <a:gd name="connsiteY21" fmla="*/ 355846 h 711692"/>
              <a:gd name="connsiteX22" fmla="*/ 70874 w 897237"/>
              <a:gd name="connsiteY22" fmla="*/ 96959 h 711692"/>
              <a:gd name="connsiteX23" fmla="*/ 284480 w 897237"/>
              <a:gd name="connsiteY23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7237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8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8664" y="11813"/>
                </a:moveTo>
                <a:lnTo>
                  <a:pt x="897237" y="11813"/>
                </a:lnTo>
                <a:lnTo>
                  <a:pt x="897237" y="699879"/>
                </a:lnTo>
                <a:lnTo>
                  <a:pt x="749583" y="699879"/>
                </a:lnTo>
                <a:lnTo>
                  <a:pt x="749583" y="142733"/>
                </a:lnTo>
                <a:lnTo>
                  <a:pt x="618664" y="14273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Рисунок 23">
            <a:extLst>
              <a:ext uri="{FF2B5EF4-FFF2-40B4-BE49-F238E27FC236}">
                <a16:creationId xmlns:a16="http://schemas.microsoft.com/office/drawing/2014/main" id="{71818D07-6B1B-4947-89A3-42D86694C73D}"/>
              </a:ext>
            </a:extLst>
          </p:cNvPr>
          <p:cNvSpPr>
            <a:spLocks noGrp="1"/>
          </p:cNvSpPr>
          <p:nvPr>
            <p:ph type="pic" sz="quarter" idx="105" hasCustomPrompt="1"/>
          </p:nvPr>
        </p:nvSpPr>
        <p:spPr>
          <a:xfrm>
            <a:off x="3070612" y="2279297"/>
            <a:ext cx="1273148" cy="816399"/>
          </a:xfrm>
          <a:custGeom>
            <a:avLst/>
            <a:gdLst>
              <a:gd name="connsiteX0" fmla="*/ 284480 w 1109860"/>
              <a:gd name="connsiteY0" fmla="*/ 126982 h 711692"/>
              <a:gd name="connsiteX1" fmla="*/ 183091 w 1109860"/>
              <a:gd name="connsiteY1" fmla="*/ 189982 h 711692"/>
              <a:gd name="connsiteX2" fmla="*/ 150607 w 1109860"/>
              <a:gd name="connsiteY2" fmla="*/ 356338 h 711692"/>
              <a:gd name="connsiteX3" fmla="*/ 183091 w 1109860"/>
              <a:gd name="connsiteY3" fmla="*/ 522695 h 711692"/>
              <a:gd name="connsiteX4" fmla="*/ 284480 w 1109860"/>
              <a:gd name="connsiteY4" fmla="*/ 585694 h 711692"/>
              <a:gd name="connsiteX5" fmla="*/ 385869 w 1109860"/>
              <a:gd name="connsiteY5" fmla="*/ 522695 h 711692"/>
              <a:gd name="connsiteX6" fmla="*/ 418353 w 1109860"/>
              <a:gd name="connsiteY6" fmla="*/ 356338 h 711692"/>
              <a:gd name="connsiteX7" fmla="*/ 385869 w 1109860"/>
              <a:gd name="connsiteY7" fmla="*/ 189982 h 711692"/>
              <a:gd name="connsiteX8" fmla="*/ 284480 w 1109860"/>
              <a:gd name="connsiteY8" fmla="*/ 126982 h 711692"/>
              <a:gd name="connsiteX9" fmla="*/ 865246 w 1109860"/>
              <a:gd name="connsiteY9" fmla="*/ 3938 h 711692"/>
              <a:gd name="connsiteX10" fmla="*/ 1021760 w 1109860"/>
              <a:gd name="connsiteY10" fmla="*/ 60539 h 711692"/>
              <a:gd name="connsiteX11" fmla="*/ 1089188 w 1109860"/>
              <a:gd name="connsiteY11" fmla="*/ 214591 h 711692"/>
              <a:gd name="connsiteX12" fmla="*/ 1062119 w 1109860"/>
              <a:gd name="connsiteY12" fmla="*/ 316472 h 711692"/>
              <a:gd name="connsiteX13" fmla="*/ 962206 w 1109860"/>
              <a:gd name="connsiteY13" fmla="*/ 440994 h 711692"/>
              <a:gd name="connsiteX14" fmla="*/ 838177 w 1109860"/>
              <a:gd name="connsiteY14" fmla="*/ 569945 h 711692"/>
              <a:gd name="connsiteX15" fmla="*/ 1109860 w 1109860"/>
              <a:gd name="connsiteY15" fmla="*/ 569945 h 711692"/>
              <a:gd name="connsiteX16" fmla="*/ 1109860 w 1109860"/>
              <a:gd name="connsiteY16" fmla="*/ 707755 h 711692"/>
              <a:gd name="connsiteX17" fmla="*/ 624570 w 1109860"/>
              <a:gd name="connsiteY17" fmla="*/ 707755 h 711692"/>
              <a:gd name="connsiteX18" fmla="*/ 624570 w 1109860"/>
              <a:gd name="connsiteY18" fmla="*/ 593569 h 711692"/>
              <a:gd name="connsiteX19" fmla="*/ 826364 w 1109860"/>
              <a:gd name="connsiteY19" fmla="*/ 386854 h 711692"/>
              <a:gd name="connsiteX20" fmla="*/ 913480 w 1109860"/>
              <a:gd name="connsiteY20" fmla="*/ 287926 h 711692"/>
              <a:gd name="connsiteX21" fmla="*/ 939566 w 1109860"/>
              <a:gd name="connsiteY21" fmla="*/ 216560 h 711692"/>
              <a:gd name="connsiteX22" fmla="*/ 916925 w 1109860"/>
              <a:gd name="connsiteY22" fmla="*/ 158975 h 711692"/>
              <a:gd name="connsiteX23" fmla="*/ 858848 w 1109860"/>
              <a:gd name="connsiteY23" fmla="*/ 135842 h 711692"/>
              <a:gd name="connsiteX24" fmla="*/ 735803 w 1109860"/>
              <a:gd name="connsiteY24" fmla="*/ 228372 h 711692"/>
              <a:gd name="connsiteX25" fmla="*/ 612758 w 1109860"/>
              <a:gd name="connsiteY25" fmla="*/ 155530 h 711692"/>
              <a:gd name="connsiteX26" fmla="*/ 718577 w 1109860"/>
              <a:gd name="connsiteY26" fmla="*/ 42328 h 711692"/>
              <a:gd name="connsiteX27" fmla="*/ 865246 w 1109860"/>
              <a:gd name="connsiteY27" fmla="*/ 3938 h 711692"/>
              <a:gd name="connsiteX28" fmla="*/ 284480 w 1109860"/>
              <a:gd name="connsiteY28" fmla="*/ 0 h 711692"/>
              <a:gd name="connsiteX29" fmla="*/ 498085 w 1109860"/>
              <a:gd name="connsiteY29" fmla="*/ 96959 h 711692"/>
              <a:gd name="connsiteX30" fmla="*/ 568959 w 1109860"/>
              <a:gd name="connsiteY30" fmla="*/ 355846 h 711692"/>
              <a:gd name="connsiteX31" fmla="*/ 498085 w 1109860"/>
              <a:gd name="connsiteY31" fmla="*/ 614733 h 711692"/>
              <a:gd name="connsiteX32" fmla="*/ 284480 w 1109860"/>
              <a:gd name="connsiteY32" fmla="*/ 711692 h 711692"/>
              <a:gd name="connsiteX33" fmla="*/ 70874 w 1109860"/>
              <a:gd name="connsiteY33" fmla="*/ 614733 h 711692"/>
              <a:gd name="connsiteX34" fmla="*/ 0 w 1109860"/>
              <a:gd name="connsiteY34" fmla="*/ 355846 h 711692"/>
              <a:gd name="connsiteX35" fmla="*/ 70874 w 1109860"/>
              <a:gd name="connsiteY35" fmla="*/ 96959 h 711692"/>
              <a:gd name="connsiteX36" fmla="*/ 284480 w 1109860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09860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65246" y="3938"/>
                </a:moveTo>
                <a:cubicBezTo>
                  <a:pt x="924636" y="3938"/>
                  <a:pt x="976808" y="22805"/>
                  <a:pt x="1021760" y="60539"/>
                </a:cubicBezTo>
                <a:cubicBezTo>
                  <a:pt x="1066712" y="98273"/>
                  <a:pt x="1089188" y="149624"/>
                  <a:pt x="1089188" y="214591"/>
                </a:cubicBezTo>
                <a:cubicBezTo>
                  <a:pt x="1089188" y="250028"/>
                  <a:pt x="1080165" y="283988"/>
                  <a:pt x="1062119" y="316472"/>
                </a:cubicBezTo>
                <a:cubicBezTo>
                  <a:pt x="1044072" y="348956"/>
                  <a:pt x="1010768" y="390464"/>
                  <a:pt x="962206" y="440994"/>
                </a:cubicBezTo>
                <a:lnTo>
                  <a:pt x="838177" y="569945"/>
                </a:lnTo>
                <a:lnTo>
                  <a:pt x="1109860" y="569945"/>
                </a:lnTo>
                <a:lnTo>
                  <a:pt x="1109860" y="707755"/>
                </a:lnTo>
                <a:lnTo>
                  <a:pt x="624570" y="707755"/>
                </a:lnTo>
                <a:lnTo>
                  <a:pt x="624570" y="593569"/>
                </a:lnTo>
                <a:lnTo>
                  <a:pt x="826364" y="386854"/>
                </a:lnTo>
                <a:cubicBezTo>
                  <a:pt x="867051" y="345511"/>
                  <a:pt x="896090" y="312535"/>
                  <a:pt x="913480" y="287926"/>
                </a:cubicBezTo>
                <a:cubicBezTo>
                  <a:pt x="930870" y="263317"/>
                  <a:pt x="939566" y="239528"/>
                  <a:pt x="939566" y="216560"/>
                </a:cubicBezTo>
                <a:cubicBezTo>
                  <a:pt x="939566" y="193592"/>
                  <a:pt x="932019" y="174396"/>
                  <a:pt x="916925" y="158975"/>
                </a:cubicBezTo>
                <a:cubicBezTo>
                  <a:pt x="901832" y="143553"/>
                  <a:pt x="882473" y="135842"/>
                  <a:pt x="858848" y="135842"/>
                </a:cubicBezTo>
                <a:cubicBezTo>
                  <a:pt x="815536" y="135842"/>
                  <a:pt x="774521" y="166686"/>
                  <a:pt x="735803" y="228372"/>
                </a:cubicBezTo>
                <a:lnTo>
                  <a:pt x="612758" y="155530"/>
                </a:lnTo>
                <a:cubicBezTo>
                  <a:pt x="644914" y="105656"/>
                  <a:pt x="680187" y="67922"/>
                  <a:pt x="718577" y="42328"/>
                </a:cubicBezTo>
                <a:cubicBezTo>
                  <a:pt x="756967" y="16735"/>
                  <a:pt x="805857" y="3938"/>
                  <a:pt x="865246" y="3938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Рисунок 24">
            <a:extLst>
              <a:ext uri="{FF2B5EF4-FFF2-40B4-BE49-F238E27FC236}">
                <a16:creationId xmlns:a16="http://schemas.microsoft.com/office/drawing/2014/main" id="{3E76CB86-0D5E-4E89-AD6E-624A01CCBCDA}"/>
              </a:ext>
            </a:extLst>
          </p:cNvPr>
          <p:cNvSpPr>
            <a:spLocks noGrp="1"/>
          </p:cNvSpPr>
          <p:nvPr>
            <p:ph type="pic" sz="quarter" idx="106" hasCustomPrompt="1"/>
          </p:nvPr>
        </p:nvSpPr>
        <p:spPr>
          <a:xfrm>
            <a:off x="5167469" y="2279297"/>
            <a:ext cx="1225464" cy="816399"/>
          </a:xfrm>
          <a:custGeom>
            <a:avLst/>
            <a:gdLst>
              <a:gd name="connsiteX0" fmla="*/ 284480 w 1068292"/>
              <a:gd name="connsiteY0" fmla="*/ 126982 h 711692"/>
              <a:gd name="connsiteX1" fmla="*/ 183091 w 1068292"/>
              <a:gd name="connsiteY1" fmla="*/ 189982 h 711692"/>
              <a:gd name="connsiteX2" fmla="*/ 150607 w 1068292"/>
              <a:gd name="connsiteY2" fmla="*/ 356338 h 711692"/>
              <a:gd name="connsiteX3" fmla="*/ 183091 w 1068292"/>
              <a:gd name="connsiteY3" fmla="*/ 522695 h 711692"/>
              <a:gd name="connsiteX4" fmla="*/ 284480 w 1068292"/>
              <a:gd name="connsiteY4" fmla="*/ 585694 h 711692"/>
              <a:gd name="connsiteX5" fmla="*/ 385869 w 1068292"/>
              <a:gd name="connsiteY5" fmla="*/ 522695 h 711692"/>
              <a:gd name="connsiteX6" fmla="*/ 418353 w 1068292"/>
              <a:gd name="connsiteY6" fmla="*/ 356338 h 711692"/>
              <a:gd name="connsiteX7" fmla="*/ 385869 w 1068292"/>
              <a:gd name="connsiteY7" fmla="*/ 189982 h 711692"/>
              <a:gd name="connsiteX8" fmla="*/ 284480 w 1068292"/>
              <a:gd name="connsiteY8" fmla="*/ 126982 h 711692"/>
              <a:gd name="connsiteX9" fmla="*/ 614503 w 1068292"/>
              <a:gd name="connsiteY9" fmla="*/ 7875 h 711692"/>
              <a:gd name="connsiteX10" fmla="*/ 1035808 w 1068292"/>
              <a:gd name="connsiteY10" fmla="*/ 7875 h 711692"/>
              <a:gd name="connsiteX11" fmla="*/ 1035808 w 1068292"/>
              <a:gd name="connsiteY11" fmla="*/ 114186 h 711692"/>
              <a:gd name="connsiteX12" fmla="*/ 895045 w 1068292"/>
              <a:gd name="connsiteY12" fmla="*/ 274636 h 711692"/>
              <a:gd name="connsiteX13" fmla="*/ 1023011 w 1068292"/>
              <a:gd name="connsiteY13" fmla="*/ 344034 h 711692"/>
              <a:gd name="connsiteX14" fmla="*/ 1068292 w 1068292"/>
              <a:gd name="connsiteY14" fmla="*/ 472493 h 711692"/>
              <a:gd name="connsiteX15" fmla="*/ 994957 w 1068292"/>
              <a:gd name="connsiteY15" fmla="*/ 642295 h 711692"/>
              <a:gd name="connsiteX16" fmla="*/ 807437 w 1068292"/>
              <a:gd name="connsiteY16" fmla="*/ 703817 h 711692"/>
              <a:gd name="connsiteX17" fmla="*/ 576113 w 1068292"/>
              <a:gd name="connsiteY17" fmla="*/ 623099 h 711692"/>
              <a:gd name="connsiteX18" fmla="*/ 639112 w 1068292"/>
              <a:gd name="connsiteY18" fmla="*/ 501039 h 711692"/>
              <a:gd name="connsiteX19" fmla="*/ 813344 w 1068292"/>
              <a:gd name="connsiteY19" fmla="*/ 569944 h 711692"/>
              <a:gd name="connsiteX20" fmla="*/ 889631 w 1068292"/>
              <a:gd name="connsiteY20" fmla="*/ 547304 h 711692"/>
              <a:gd name="connsiteX21" fmla="*/ 919654 w 1068292"/>
              <a:gd name="connsiteY21" fmla="*/ 481844 h 711692"/>
              <a:gd name="connsiteX22" fmla="*/ 885202 w 1068292"/>
              <a:gd name="connsiteY22" fmla="*/ 413923 h 711692"/>
              <a:gd name="connsiteX23" fmla="*/ 789719 w 1068292"/>
              <a:gd name="connsiteY23" fmla="*/ 388822 h 711692"/>
              <a:gd name="connsiteX24" fmla="*/ 698174 w 1068292"/>
              <a:gd name="connsiteY24" fmla="*/ 407525 h 711692"/>
              <a:gd name="connsiteX25" fmla="*/ 698174 w 1068292"/>
              <a:gd name="connsiteY25" fmla="*/ 294323 h 711692"/>
              <a:gd name="connsiteX26" fmla="*/ 830077 w 1068292"/>
              <a:gd name="connsiteY26" fmla="*/ 138795 h 711692"/>
              <a:gd name="connsiteX27" fmla="*/ 614503 w 1068292"/>
              <a:gd name="connsiteY27" fmla="*/ 138795 h 711692"/>
              <a:gd name="connsiteX28" fmla="*/ 284480 w 1068292"/>
              <a:gd name="connsiteY28" fmla="*/ 0 h 711692"/>
              <a:gd name="connsiteX29" fmla="*/ 498086 w 1068292"/>
              <a:gd name="connsiteY29" fmla="*/ 96959 h 711692"/>
              <a:gd name="connsiteX30" fmla="*/ 568959 w 1068292"/>
              <a:gd name="connsiteY30" fmla="*/ 355846 h 711692"/>
              <a:gd name="connsiteX31" fmla="*/ 498086 w 1068292"/>
              <a:gd name="connsiteY31" fmla="*/ 614733 h 711692"/>
              <a:gd name="connsiteX32" fmla="*/ 284480 w 1068292"/>
              <a:gd name="connsiteY32" fmla="*/ 711692 h 711692"/>
              <a:gd name="connsiteX33" fmla="*/ 70874 w 1068292"/>
              <a:gd name="connsiteY33" fmla="*/ 614733 h 711692"/>
              <a:gd name="connsiteX34" fmla="*/ 0 w 1068292"/>
              <a:gd name="connsiteY34" fmla="*/ 355846 h 711692"/>
              <a:gd name="connsiteX35" fmla="*/ 70874 w 1068292"/>
              <a:gd name="connsiteY35" fmla="*/ 96959 h 711692"/>
              <a:gd name="connsiteX36" fmla="*/ 284480 w 1068292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68292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4503" y="7875"/>
                </a:moveTo>
                <a:lnTo>
                  <a:pt x="1035808" y="7875"/>
                </a:lnTo>
                <a:lnTo>
                  <a:pt x="1035808" y="114186"/>
                </a:lnTo>
                <a:lnTo>
                  <a:pt x="895045" y="274636"/>
                </a:lnTo>
                <a:cubicBezTo>
                  <a:pt x="950169" y="283824"/>
                  <a:pt x="992825" y="306956"/>
                  <a:pt x="1023011" y="344034"/>
                </a:cubicBezTo>
                <a:cubicBezTo>
                  <a:pt x="1053198" y="381111"/>
                  <a:pt x="1068292" y="423931"/>
                  <a:pt x="1068292" y="472493"/>
                </a:cubicBezTo>
                <a:cubicBezTo>
                  <a:pt x="1068292" y="544679"/>
                  <a:pt x="1043847" y="601280"/>
                  <a:pt x="994957" y="642295"/>
                </a:cubicBezTo>
                <a:cubicBezTo>
                  <a:pt x="946068" y="683309"/>
                  <a:pt x="883561" y="703817"/>
                  <a:pt x="807437" y="703817"/>
                </a:cubicBezTo>
                <a:cubicBezTo>
                  <a:pt x="731314" y="703817"/>
                  <a:pt x="654206" y="676911"/>
                  <a:pt x="576113" y="623099"/>
                </a:cubicBezTo>
                <a:lnTo>
                  <a:pt x="639112" y="501039"/>
                </a:lnTo>
                <a:cubicBezTo>
                  <a:pt x="704080" y="546976"/>
                  <a:pt x="762157" y="569944"/>
                  <a:pt x="813344" y="569944"/>
                </a:cubicBezTo>
                <a:cubicBezTo>
                  <a:pt x="844187" y="569944"/>
                  <a:pt x="869616" y="562398"/>
                  <a:pt x="889631" y="547304"/>
                </a:cubicBezTo>
                <a:cubicBezTo>
                  <a:pt x="909647" y="532211"/>
                  <a:pt x="919654" y="510391"/>
                  <a:pt x="919654" y="481844"/>
                </a:cubicBezTo>
                <a:cubicBezTo>
                  <a:pt x="919654" y="453298"/>
                  <a:pt x="908170" y="430657"/>
                  <a:pt x="885202" y="413923"/>
                </a:cubicBezTo>
                <a:cubicBezTo>
                  <a:pt x="862233" y="397189"/>
                  <a:pt x="830406" y="388822"/>
                  <a:pt x="789719" y="388822"/>
                </a:cubicBezTo>
                <a:cubicBezTo>
                  <a:pt x="768063" y="388822"/>
                  <a:pt x="737548" y="395056"/>
                  <a:pt x="698174" y="407525"/>
                </a:cubicBezTo>
                <a:lnTo>
                  <a:pt x="698174" y="294323"/>
                </a:lnTo>
                <a:lnTo>
                  <a:pt x="830077" y="138795"/>
                </a:lnTo>
                <a:lnTo>
                  <a:pt x="614503" y="138795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Рисунок 25">
            <a:extLst>
              <a:ext uri="{FF2B5EF4-FFF2-40B4-BE49-F238E27FC236}">
                <a16:creationId xmlns:a16="http://schemas.microsoft.com/office/drawing/2014/main" id="{05550D37-C56A-461C-B6B2-0DDA5DAF9252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7216646" y="2279297"/>
            <a:ext cx="1311541" cy="816399"/>
          </a:xfrm>
          <a:custGeom>
            <a:avLst/>
            <a:gdLst>
              <a:gd name="connsiteX0" fmla="*/ 284480 w 1143329"/>
              <a:gd name="connsiteY0" fmla="*/ 126982 h 711692"/>
              <a:gd name="connsiteX1" fmla="*/ 183091 w 1143329"/>
              <a:gd name="connsiteY1" fmla="*/ 189982 h 711692"/>
              <a:gd name="connsiteX2" fmla="*/ 150607 w 1143329"/>
              <a:gd name="connsiteY2" fmla="*/ 356338 h 711692"/>
              <a:gd name="connsiteX3" fmla="*/ 183091 w 1143329"/>
              <a:gd name="connsiteY3" fmla="*/ 522695 h 711692"/>
              <a:gd name="connsiteX4" fmla="*/ 284480 w 1143329"/>
              <a:gd name="connsiteY4" fmla="*/ 585694 h 711692"/>
              <a:gd name="connsiteX5" fmla="*/ 385869 w 1143329"/>
              <a:gd name="connsiteY5" fmla="*/ 522695 h 711692"/>
              <a:gd name="connsiteX6" fmla="*/ 418353 w 1143329"/>
              <a:gd name="connsiteY6" fmla="*/ 356338 h 711692"/>
              <a:gd name="connsiteX7" fmla="*/ 385869 w 1143329"/>
              <a:gd name="connsiteY7" fmla="*/ 189982 h 711692"/>
              <a:gd name="connsiteX8" fmla="*/ 284480 w 1143329"/>
              <a:gd name="connsiteY8" fmla="*/ 126982 h 711692"/>
              <a:gd name="connsiteX9" fmla="*/ 886412 w 1143329"/>
              <a:gd name="connsiteY9" fmla="*/ 11812 h 711692"/>
              <a:gd name="connsiteX10" fmla="*/ 1053752 w 1143329"/>
              <a:gd name="connsiteY10" fmla="*/ 11812 h 711692"/>
              <a:gd name="connsiteX11" fmla="*/ 820460 w 1143329"/>
              <a:gd name="connsiteY11" fmla="*/ 402603 h 711692"/>
              <a:gd name="connsiteX12" fmla="*/ 917911 w 1143329"/>
              <a:gd name="connsiteY12" fmla="*/ 402603 h 711692"/>
              <a:gd name="connsiteX13" fmla="*/ 917911 w 1143329"/>
              <a:gd name="connsiteY13" fmla="*/ 282511 h 711692"/>
              <a:gd name="connsiteX14" fmla="*/ 1065565 w 1143329"/>
              <a:gd name="connsiteY14" fmla="*/ 282511 h 711692"/>
              <a:gd name="connsiteX15" fmla="*/ 1065565 w 1143329"/>
              <a:gd name="connsiteY15" fmla="*/ 402603 h 711692"/>
              <a:gd name="connsiteX16" fmla="*/ 1143329 w 1143329"/>
              <a:gd name="connsiteY16" fmla="*/ 402603 h 711692"/>
              <a:gd name="connsiteX17" fmla="*/ 1143329 w 1143329"/>
              <a:gd name="connsiteY17" fmla="*/ 535492 h 711692"/>
              <a:gd name="connsiteX18" fmla="*/ 1065565 w 1143329"/>
              <a:gd name="connsiteY18" fmla="*/ 535492 h 711692"/>
              <a:gd name="connsiteX19" fmla="*/ 1065565 w 1143329"/>
              <a:gd name="connsiteY19" fmla="*/ 699880 h 711692"/>
              <a:gd name="connsiteX20" fmla="*/ 917911 w 1143329"/>
              <a:gd name="connsiteY20" fmla="*/ 699880 h 711692"/>
              <a:gd name="connsiteX21" fmla="*/ 917911 w 1143329"/>
              <a:gd name="connsiteY21" fmla="*/ 535492 h 711692"/>
              <a:gd name="connsiteX22" fmla="*/ 641306 w 1143329"/>
              <a:gd name="connsiteY22" fmla="*/ 535492 h 711692"/>
              <a:gd name="connsiteX23" fmla="*/ 641306 w 1143329"/>
              <a:gd name="connsiteY23" fmla="*/ 418353 h 711692"/>
              <a:gd name="connsiteX24" fmla="*/ 284480 w 1143329"/>
              <a:gd name="connsiteY24" fmla="*/ 0 h 711692"/>
              <a:gd name="connsiteX25" fmla="*/ 498086 w 1143329"/>
              <a:gd name="connsiteY25" fmla="*/ 96959 h 711692"/>
              <a:gd name="connsiteX26" fmla="*/ 568959 w 1143329"/>
              <a:gd name="connsiteY26" fmla="*/ 355846 h 711692"/>
              <a:gd name="connsiteX27" fmla="*/ 498086 w 1143329"/>
              <a:gd name="connsiteY27" fmla="*/ 614733 h 711692"/>
              <a:gd name="connsiteX28" fmla="*/ 284480 w 1143329"/>
              <a:gd name="connsiteY28" fmla="*/ 711692 h 711692"/>
              <a:gd name="connsiteX29" fmla="*/ 70874 w 1143329"/>
              <a:gd name="connsiteY29" fmla="*/ 614733 h 711692"/>
              <a:gd name="connsiteX30" fmla="*/ 0 w 1143329"/>
              <a:gd name="connsiteY30" fmla="*/ 355846 h 711692"/>
              <a:gd name="connsiteX31" fmla="*/ 70874 w 1143329"/>
              <a:gd name="connsiteY31" fmla="*/ 96959 h 711692"/>
              <a:gd name="connsiteX32" fmla="*/ 284480 w 1143329"/>
              <a:gd name="connsiteY32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43329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86412" y="11812"/>
                </a:moveTo>
                <a:lnTo>
                  <a:pt x="1053752" y="11812"/>
                </a:lnTo>
                <a:lnTo>
                  <a:pt x="820460" y="402603"/>
                </a:lnTo>
                <a:lnTo>
                  <a:pt x="917911" y="402603"/>
                </a:lnTo>
                <a:lnTo>
                  <a:pt x="917911" y="282511"/>
                </a:lnTo>
                <a:lnTo>
                  <a:pt x="1065565" y="282511"/>
                </a:lnTo>
                <a:lnTo>
                  <a:pt x="1065565" y="402603"/>
                </a:lnTo>
                <a:lnTo>
                  <a:pt x="1143329" y="402603"/>
                </a:lnTo>
                <a:lnTo>
                  <a:pt x="1143329" y="535492"/>
                </a:lnTo>
                <a:lnTo>
                  <a:pt x="1065565" y="535492"/>
                </a:lnTo>
                <a:lnTo>
                  <a:pt x="1065565" y="699880"/>
                </a:lnTo>
                <a:lnTo>
                  <a:pt x="917911" y="699880"/>
                </a:lnTo>
                <a:lnTo>
                  <a:pt x="917911" y="535492"/>
                </a:lnTo>
                <a:lnTo>
                  <a:pt x="641306" y="535492"/>
                </a:lnTo>
                <a:lnTo>
                  <a:pt x="641306" y="41835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4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2" name="Полилиния 17">
            <a:extLst>
              <a:ext uri="{FF2B5EF4-FFF2-40B4-BE49-F238E27FC236}">
                <a16:creationId xmlns:a16="http://schemas.microsoft.com/office/drawing/2014/main" id="{011FFC76-058C-4783-9751-DD38D510C685}"/>
              </a:ext>
            </a:extLst>
          </p:cNvPr>
          <p:cNvSpPr/>
          <p:nvPr userDrawn="1"/>
        </p:nvSpPr>
        <p:spPr bwMode="auto">
          <a:xfrm>
            <a:off x="1" y="2"/>
            <a:ext cx="2700338" cy="2687495"/>
          </a:xfrm>
          <a:custGeom>
            <a:avLst/>
            <a:gdLst>
              <a:gd name="connsiteX0" fmla="*/ 0 w 6890771"/>
              <a:gd name="connsiteY0" fmla="*/ 0 h 6858000"/>
              <a:gd name="connsiteX1" fmla="*/ 6890771 w 6890771"/>
              <a:gd name="connsiteY1" fmla="*/ 0 h 6858000"/>
              <a:gd name="connsiteX2" fmla="*/ 18997 w 6890771"/>
              <a:gd name="connsiteY2" fmla="*/ 6858000 h 6858000"/>
              <a:gd name="connsiteX3" fmla="*/ 0 w 68907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771" h="6858000">
                <a:moveTo>
                  <a:pt x="0" y="0"/>
                </a:moveTo>
                <a:lnTo>
                  <a:pt x="6890771" y="0"/>
                </a:lnTo>
                <a:lnTo>
                  <a:pt x="189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69" tIns="34285" rIns="68569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7" name="Shape 427">
            <a:extLst>
              <a:ext uri="{FF2B5EF4-FFF2-40B4-BE49-F238E27FC236}">
                <a16:creationId xmlns:a16="http://schemas.microsoft.com/office/drawing/2014/main" id="{119A4B57-62C1-4A8C-84A1-C1505578110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24546" y="3518746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29DE9D0A-16BD-4449-B7C9-F26F573240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23587" y="3980247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0" name="Shape 427">
            <a:extLst>
              <a:ext uri="{FF2B5EF4-FFF2-40B4-BE49-F238E27FC236}">
                <a16:creationId xmlns:a16="http://schemas.microsoft.com/office/drawing/2014/main" id="{81A521FD-CEED-4526-9DA3-1AA6091C505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6234" y="3510679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1AE28B6F-3350-42F4-BF3F-E8C5C3A7A5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095275" y="3972180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3" name="Shape 427">
            <a:extLst>
              <a:ext uri="{FF2B5EF4-FFF2-40B4-BE49-F238E27FC236}">
                <a16:creationId xmlns:a16="http://schemas.microsoft.com/office/drawing/2014/main" id="{51B758BD-DD86-4B93-87F2-6712E375A8D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71449" y="3518746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8C87ECC2-318F-498A-BD8B-4517B68A0CF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70490" y="3980247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6" name="Shape 427">
            <a:extLst>
              <a:ext uri="{FF2B5EF4-FFF2-40B4-BE49-F238E27FC236}">
                <a16:creationId xmlns:a16="http://schemas.microsoft.com/office/drawing/2014/main" id="{BC3B8DDF-AADC-4807-BAD4-032E98640DF2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7241902" y="3510679"/>
            <a:ext cx="1475768" cy="3892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H4 Title here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382040D1-686C-410A-B01F-32ECCF48937C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7240943" y="3972180"/>
            <a:ext cx="1477001" cy="850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3EA5C7E3-8814-4309-878C-CBB8D417DAAF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624071" cy="373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19" name="Номер слайда 21">
            <a:extLst>
              <a:ext uri="{FF2B5EF4-FFF2-40B4-BE49-F238E27FC236}">
                <a16:creationId xmlns:a16="http://schemas.microsoft.com/office/drawing/2014/main" id="{580AE9E7-265D-4D13-8449-E09BD2797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0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04003DF2-C8F5-27E0-864E-FD0FE306B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5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 userDrawn="1"/>
        </p:nvSpPr>
        <p:spPr bwMode="auto">
          <a:xfrm>
            <a:off x="0" y="1"/>
            <a:ext cx="7363389" cy="5143501"/>
          </a:xfrm>
          <a:custGeom>
            <a:avLst/>
            <a:gdLst>
              <a:gd name="connsiteX0" fmla="*/ 3242171 w 9817852"/>
              <a:gd name="connsiteY0" fmla="*/ 0 h 6858001"/>
              <a:gd name="connsiteX1" fmla="*/ 9817852 w 9817852"/>
              <a:gd name="connsiteY1" fmla="*/ 0 h 6858001"/>
              <a:gd name="connsiteX2" fmla="*/ 2946076 w 9817852"/>
              <a:gd name="connsiteY2" fmla="*/ 6858001 h 6858001"/>
              <a:gd name="connsiteX3" fmla="*/ 0 w 9817852"/>
              <a:gd name="connsiteY3" fmla="*/ 6858001 h 6858001"/>
              <a:gd name="connsiteX4" fmla="*/ 0 w 9817852"/>
              <a:gd name="connsiteY4" fmla="*/ 323567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852" h="6858001">
                <a:moveTo>
                  <a:pt x="3242171" y="0"/>
                </a:moveTo>
                <a:lnTo>
                  <a:pt x="9817852" y="0"/>
                </a:lnTo>
                <a:lnTo>
                  <a:pt x="2946076" y="6858001"/>
                </a:lnTo>
                <a:lnTo>
                  <a:pt x="0" y="6858001"/>
                </a:lnTo>
                <a:lnTo>
                  <a:pt x="0" y="323567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 flipV="1">
            <a:off x="5112544" y="947739"/>
            <a:ext cx="1625204" cy="1625203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922"/>
          <p:cNvSpPr>
            <a:spLocks noGrp="1"/>
          </p:cNvSpPr>
          <p:nvPr>
            <p:ph type="body" sz="quarter" idx="42" hasCustomPrompt="1"/>
          </p:nvPr>
        </p:nvSpPr>
        <p:spPr>
          <a:xfrm>
            <a:off x="802741" y="-134540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H1 Title here</a:t>
            </a:r>
          </a:p>
        </p:txBody>
      </p:sp>
      <p:sp>
        <p:nvSpPr>
          <p:cNvPr id="12" name="Shape 922"/>
          <p:cNvSpPr>
            <a:spLocks noGrp="1"/>
          </p:cNvSpPr>
          <p:nvPr>
            <p:ph type="body" sz="quarter" idx="43" hasCustomPrompt="1"/>
          </p:nvPr>
        </p:nvSpPr>
        <p:spPr>
          <a:xfrm>
            <a:off x="802741" y="947740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H1 Title here</a:t>
            </a:r>
          </a:p>
        </p:txBody>
      </p:sp>
      <p:sp>
        <p:nvSpPr>
          <p:cNvPr id="13" name="Shape 922"/>
          <p:cNvSpPr>
            <a:spLocks noGrp="1"/>
          </p:cNvSpPr>
          <p:nvPr>
            <p:ph type="body" sz="quarter" idx="44" hasCustomPrompt="1"/>
          </p:nvPr>
        </p:nvSpPr>
        <p:spPr>
          <a:xfrm>
            <a:off x="802741" y="2030611"/>
            <a:ext cx="7010141" cy="1353740"/>
          </a:xfrm>
          <a:prstGeom prst="rect">
            <a:avLst/>
          </a:prstGeom>
        </p:spPr>
        <p:txBody>
          <a:bodyPr lIns="0" tIns="146304" rIns="0" bIns="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8499" b="1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H1 Title here</a:t>
            </a:r>
          </a:p>
        </p:txBody>
      </p:sp>
      <p:sp>
        <p:nvSpPr>
          <p:cNvPr id="1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1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13"/>
          <p:cNvSpPr>
            <a:spLocks noEditPoints="1"/>
          </p:cNvSpPr>
          <p:nvPr userDrawn="1"/>
        </p:nvSpPr>
        <p:spPr bwMode="auto">
          <a:xfrm>
            <a:off x="273574" y="4634647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45" hasCustomPrompt="1"/>
          </p:nvPr>
        </p:nvSpPr>
        <p:spPr>
          <a:xfrm rot="16200000">
            <a:off x="-1026191" y="3017445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Small text here</a:t>
            </a:r>
          </a:p>
        </p:txBody>
      </p:sp>
      <p:sp>
        <p:nvSpPr>
          <p:cNvPr id="17" name="Прямоугольный треугольник 14"/>
          <p:cNvSpPr/>
          <p:nvPr userDrawn="1"/>
        </p:nvSpPr>
        <p:spPr bwMode="auto">
          <a:xfrm flipH="1">
            <a:off x="8346197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</p:spTree>
    <p:extLst>
      <p:ext uri="{BB962C8B-B14F-4D97-AF65-F5344CB8AC3E}">
        <p14:creationId xmlns:p14="http://schemas.microsoft.com/office/powerpoint/2010/main" val="122661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/>
          <p:cNvSpPr>
            <a:spLocks noGrp="1"/>
          </p:cNvSpPr>
          <p:nvPr>
            <p:ph type="pic" sz="quarter" idx="43" hasCustomPrompt="1"/>
          </p:nvPr>
        </p:nvSpPr>
        <p:spPr>
          <a:xfrm flipH="1">
            <a:off x="1" y="1759744"/>
            <a:ext cx="3493210" cy="6767513"/>
          </a:xfrm>
          <a:custGeom>
            <a:avLst/>
            <a:gdLst>
              <a:gd name="connsiteX0" fmla="*/ 8949988 w 8949988"/>
              <a:gd name="connsiteY0" fmla="*/ 0 h 4818744"/>
              <a:gd name="connsiteX1" fmla="*/ 8949988 w 8949988"/>
              <a:gd name="connsiteY1" fmla="*/ 4818744 h 4818744"/>
              <a:gd name="connsiteX2" fmla="*/ 0 w 8949988"/>
              <a:gd name="connsiteY2" fmla="*/ 2409372 h 48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49988" h="4818744">
                <a:moveTo>
                  <a:pt x="8949988" y="0"/>
                </a:moveTo>
                <a:lnTo>
                  <a:pt x="8949988" y="4818744"/>
                </a:lnTo>
                <a:lnTo>
                  <a:pt x="0" y="240937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402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1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 flipV="1">
            <a:off x="1868091" y="0"/>
            <a:ext cx="2553893" cy="2553892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 userDrawn="1"/>
        </p:nvCxnSpPr>
        <p:spPr>
          <a:xfrm flipV="1">
            <a:off x="787005" y="938213"/>
            <a:ext cx="415529" cy="415529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 flipV="1">
            <a:off x="7689850" y="513786"/>
            <a:ext cx="945243" cy="945244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4028650" y="1342998"/>
            <a:ext cx="4323583" cy="144227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049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H2 Title here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4031457" y="2947766"/>
            <a:ext cx="4320776" cy="1113456"/>
          </a:xfrm>
        </p:spPr>
        <p:txBody>
          <a:bodyPr tIns="0">
            <a:noAutofit/>
          </a:bodyPr>
          <a:lstStyle>
            <a:lvl1pPr algn="just">
              <a:lnSpc>
                <a:spcPct val="150000"/>
              </a:lnSpc>
              <a:defRPr sz="75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53" hasCustomPrompt="1"/>
          </p:nvPr>
        </p:nvSpPr>
        <p:spPr>
          <a:xfrm>
            <a:off x="4028650" y="4223713"/>
            <a:ext cx="4323584" cy="364889"/>
          </a:xfrm>
        </p:spPr>
        <p:txBody>
          <a:bodyPr tIns="0" anchor="ctr">
            <a:noAutofit/>
          </a:bodyPr>
          <a:lstStyle>
            <a:lvl1pPr algn="l">
              <a:lnSpc>
                <a:spcPct val="100000"/>
              </a:lnSpc>
              <a:defRPr sz="1050" b="1" spc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15" name="Прямоугольный треугольник 14"/>
          <p:cNvSpPr/>
          <p:nvPr userDrawn="1"/>
        </p:nvSpPr>
        <p:spPr bwMode="auto">
          <a:xfrm flipH="1">
            <a:off x="8346197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sp>
        <p:nvSpPr>
          <p:cNvPr id="11" name="Shape 427"/>
          <p:cNvSpPr>
            <a:spLocks noGrp="1"/>
          </p:cNvSpPr>
          <p:nvPr>
            <p:ph type="body" sz="quarter" idx="54" hasCustomPrompt="1"/>
          </p:nvPr>
        </p:nvSpPr>
        <p:spPr>
          <a:xfrm>
            <a:off x="4028650" y="783406"/>
            <a:ext cx="4323583" cy="40600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1050" b="1" spc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189364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23"/>
          <p:cNvSpPr>
            <a:spLocks noGrp="1"/>
          </p:cNvSpPr>
          <p:nvPr>
            <p:ph type="pic" sz="quarter" idx="43" hasCustomPrompt="1"/>
          </p:nvPr>
        </p:nvSpPr>
        <p:spPr>
          <a:xfrm>
            <a:off x="5634674" y="-3383757"/>
            <a:ext cx="3493210" cy="6767513"/>
          </a:xfrm>
          <a:custGeom>
            <a:avLst/>
            <a:gdLst>
              <a:gd name="connsiteX0" fmla="*/ 8949988 w 8949988"/>
              <a:gd name="connsiteY0" fmla="*/ 0 h 4818744"/>
              <a:gd name="connsiteX1" fmla="*/ 8949988 w 8949988"/>
              <a:gd name="connsiteY1" fmla="*/ 4818744 h 4818744"/>
              <a:gd name="connsiteX2" fmla="*/ 0 w 8949988"/>
              <a:gd name="connsiteY2" fmla="*/ 2409372 h 48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49988" h="4818744">
                <a:moveTo>
                  <a:pt x="8949988" y="0"/>
                </a:moveTo>
                <a:lnTo>
                  <a:pt x="8949988" y="4818744"/>
                </a:lnTo>
                <a:lnTo>
                  <a:pt x="0" y="240937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93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88" y="134542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Текст 7" hidden="1"/>
          <p:cNvSpPr>
            <a:spLocks noGrp="1"/>
          </p:cNvSpPr>
          <p:nvPr>
            <p:ph type="body" sz="quarter" idx="39" hasCustomPrompt="1"/>
          </p:nvPr>
        </p:nvSpPr>
        <p:spPr>
          <a:xfrm>
            <a:off x="2951562" y="1620685"/>
            <a:ext cx="3240881" cy="1895475"/>
          </a:xfrm>
        </p:spPr>
        <p:txBody>
          <a:bodyPr anchor="ctr" anchorCtr="0">
            <a:noAutofit/>
          </a:bodyPr>
          <a:lstStyle>
            <a:lvl1pPr algn="ctr">
              <a:lnSpc>
                <a:spcPct val="150000"/>
              </a:lnSpc>
              <a:defRPr sz="1500" b="1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H4 Title here</a:t>
            </a:r>
          </a:p>
        </p:txBody>
      </p:sp>
      <p:sp>
        <p:nvSpPr>
          <p:cNvPr id="39" name="Полилиния 38" hidden="1">
            <a:hlinkClick r:id="" action="ppaction://noaction" highlightClick="1"/>
          </p:cNvPr>
          <p:cNvSpPr/>
          <p:nvPr userDrawn="1"/>
        </p:nvSpPr>
        <p:spPr>
          <a:xfrm>
            <a:off x="4086874" y="3654563"/>
            <a:ext cx="970255" cy="270397"/>
          </a:xfrm>
          <a:custGeom>
            <a:avLst/>
            <a:gdLst>
              <a:gd name="connsiteX0" fmla="*/ 359569 w 2559383"/>
              <a:gd name="connsiteY0" fmla="*/ 0 h 719138"/>
              <a:gd name="connsiteX1" fmla="*/ 364324 w 2559383"/>
              <a:gd name="connsiteY1" fmla="*/ 479 h 719138"/>
              <a:gd name="connsiteX2" fmla="*/ 364324 w 2559383"/>
              <a:gd name="connsiteY2" fmla="*/ 0 h 719138"/>
              <a:gd name="connsiteX3" fmla="*/ 2185911 w 2559383"/>
              <a:gd name="connsiteY3" fmla="*/ 0 h 719138"/>
              <a:gd name="connsiteX4" fmla="*/ 2185911 w 2559383"/>
              <a:gd name="connsiteY4" fmla="*/ 1402 h 719138"/>
              <a:gd name="connsiteX5" fmla="*/ 2199814 w 2559383"/>
              <a:gd name="connsiteY5" fmla="*/ 0 h 719138"/>
              <a:gd name="connsiteX6" fmla="*/ 2559383 w 2559383"/>
              <a:gd name="connsiteY6" fmla="*/ 359569 h 719138"/>
              <a:gd name="connsiteX7" fmla="*/ 2199814 w 2559383"/>
              <a:gd name="connsiteY7" fmla="*/ 719138 h 719138"/>
              <a:gd name="connsiteX8" fmla="*/ 2185911 w 2559383"/>
              <a:gd name="connsiteY8" fmla="*/ 717736 h 719138"/>
              <a:gd name="connsiteX9" fmla="*/ 2185911 w 2559383"/>
              <a:gd name="connsiteY9" fmla="*/ 719138 h 719138"/>
              <a:gd name="connsiteX10" fmla="*/ 364324 w 2559383"/>
              <a:gd name="connsiteY10" fmla="*/ 719138 h 719138"/>
              <a:gd name="connsiteX11" fmla="*/ 364324 w 2559383"/>
              <a:gd name="connsiteY11" fmla="*/ 718659 h 719138"/>
              <a:gd name="connsiteX12" fmla="*/ 359569 w 2559383"/>
              <a:gd name="connsiteY12" fmla="*/ 719138 h 719138"/>
              <a:gd name="connsiteX13" fmla="*/ 0 w 2559383"/>
              <a:gd name="connsiteY13" fmla="*/ 359569 h 719138"/>
              <a:gd name="connsiteX14" fmla="*/ 359569 w 2559383"/>
              <a:gd name="connsiteY14" fmla="*/ 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383" h="719138">
                <a:moveTo>
                  <a:pt x="359569" y="0"/>
                </a:moveTo>
                <a:lnTo>
                  <a:pt x="364324" y="479"/>
                </a:lnTo>
                <a:lnTo>
                  <a:pt x="364324" y="0"/>
                </a:lnTo>
                <a:lnTo>
                  <a:pt x="2185911" y="0"/>
                </a:lnTo>
                <a:lnTo>
                  <a:pt x="2185911" y="1402"/>
                </a:lnTo>
                <a:lnTo>
                  <a:pt x="2199814" y="0"/>
                </a:lnTo>
                <a:cubicBezTo>
                  <a:pt x="2398398" y="0"/>
                  <a:pt x="2559383" y="160985"/>
                  <a:pt x="2559383" y="359569"/>
                </a:cubicBezTo>
                <a:cubicBezTo>
                  <a:pt x="2559383" y="558153"/>
                  <a:pt x="2398398" y="719138"/>
                  <a:pt x="2199814" y="719138"/>
                </a:cubicBezTo>
                <a:lnTo>
                  <a:pt x="2185911" y="717736"/>
                </a:lnTo>
                <a:lnTo>
                  <a:pt x="2185911" y="719138"/>
                </a:lnTo>
                <a:lnTo>
                  <a:pt x="364324" y="719138"/>
                </a:lnTo>
                <a:lnTo>
                  <a:pt x="364324" y="718659"/>
                </a:lnTo>
                <a:lnTo>
                  <a:pt x="359569" y="719138"/>
                </a:lnTo>
                <a:cubicBezTo>
                  <a:pt x="160985" y="719138"/>
                  <a:pt x="0" y="558153"/>
                  <a:pt x="0" y="359569"/>
                </a:cubicBezTo>
                <a:cubicBezTo>
                  <a:pt x="0" y="160985"/>
                  <a:pt x="160985" y="0"/>
                  <a:pt x="3595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7" b="0">
                <a:solidFill>
                  <a:schemeClr val="bg1"/>
                </a:solidFill>
                <a:latin typeface="+mj-lt"/>
              </a:rPr>
              <a:t>Try</a:t>
            </a:r>
            <a:r>
              <a:rPr lang="en-US" sz="677" b="0" baseline="0">
                <a:solidFill>
                  <a:schemeClr val="bg1"/>
                </a:solidFill>
                <a:latin typeface="+mj-lt"/>
              </a:rPr>
              <a:t> it now</a:t>
            </a:r>
            <a:endParaRPr lang="en-US" sz="677" b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8" name="Прямая соединительная линия 17" hidden="1"/>
          <p:cNvCxnSpPr/>
          <p:nvPr userDrawn="1"/>
        </p:nvCxnSpPr>
        <p:spPr>
          <a:xfrm flipV="1">
            <a:off x="6192442" y="947742"/>
            <a:ext cx="545306" cy="54530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 hidden="1"/>
          <p:cNvCxnSpPr/>
          <p:nvPr userDrawn="1"/>
        </p:nvCxnSpPr>
        <p:spPr>
          <a:xfrm flipV="1">
            <a:off x="3485297" y="134541"/>
            <a:ext cx="1092995" cy="109299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 hidden="1"/>
          <p:cNvCxnSpPr/>
          <p:nvPr userDrawn="1"/>
        </p:nvCxnSpPr>
        <p:spPr>
          <a:xfrm flipV="1">
            <a:off x="1331120" y="4195977"/>
            <a:ext cx="540545" cy="540545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 hidden="1"/>
          <p:cNvCxnSpPr/>
          <p:nvPr userDrawn="1"/>
        </p:nvCxnSpPr>
        <p:spPr>
          <a:xfrm flipV="1">
            <a:off x="1762721" y="2571752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 hidden="1"/>
          <p:cNvCxnSpPr/>
          <p:nvPr userDrawn="1"/>
        </p:nvCxnSpPr>
        <p:spPr>
          <a:xfrm flipV="1">
            <a:off x="1762721" y="3116464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 hidden="1"/>
          <p:cNvCxnSpPr/>
          <p:nvPr userDrawn="1"/>
        </p:nvCxnSpPr>
        <p:spPr>
          <a:xfrm flipV="1">
            <a:off x="1762721" y="3658197"/>
            <a:ext cx="108942" cy="108941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3" hidden="1"/>
          <p:cNvSpPr>
            <a:spLocks noEditPoints="1"/>
          </p:cNvSpPr>
          <p:nvPr userDrawn="1"/>
        </p:nvSpPr>
        <p:spPr bwMode="auto">
          <a:xfrm>
            <a:off x="273574" y="4634648"/>
            <a:ext cx="100104" cy="135497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8"/>
                  <a:pt x="20" y="128"/>
                  <a:pt x="44" y="128"/>
                </a:cubicBezTo>
                <a:cubicBezTo>
                  <a:pt x="68" y="128"/>
                  <a:pt x="88" y="108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0"/>
                  <a:pt x="42" y="52"/>
                  <a:pt x="44" y="52"/>
                </a:cubicBezTo>
                <a:cubicBezTo>
                  <a:pt x="46" y="52"/>
                  <a:pt x="48" y="50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34376" tIns="17189" rIns="34376" bIns="17189" numCol="1" anchor="t" anchorCtr="0" compatLnSpc="1">
            <a:prstTxWarp prst="textNoShape">
              <a:avLst/>
            </a:prstTxWarp>
          </a:bodyPr>
          <a:lstStyle/>
          <a:p>
            <a:endParaRPr lang="en-US" sz="677">
              <a:solidFill>
                <a:schemeClr val="tx1"/>
              </a:solidFill>
            </a:endParaRPr>
          </a:p>
        </p:txBody>
      </p:sp>
      <p:sp>
        <p:nvSpPr>
          <p:cNvPr id="21" name="Текст 7" hidden="1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026191" y="3017446"/>
            <a:ext cx="2699634" cy="221198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23" name="Прямоугольный треугольник 14"/>
          <p:cNvSpPr/>
          <p:nvPr userDrawn="1"/>
        </p:nvSpPr>
        <p:spPr bwMode="auto">
          <a:xfrm flipH="1">
            <a:off x="8346198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32C1E0C1-A9E5-4728-A8F7-5F84DCBA9F4F}"/>
              </a:ext>
            </a:extLst>
          </p:cNvPr>
          <p:cNvSpPr txBox="1">
            <a:spLocks/>
          </p:cNvSpPr>
          <p:nvPr userDrawn="1"/>
        </p:nvSpPr>
        <p:spPr>
          <a:xfrm>
            <a:off x="139617" y="526562"/>
            <a:ext cx="1552064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FE2BA747-8CB1-DEBA-AA9A-616EA7CDB2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831" y="147206"/>
            <a:ext cx="608716" cy="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21">
            <a:extLst>
              <a:ext uri="{FF2B5EF4-FFF2-40B4-BE49-F238E27FC236}">
                <a16:creationId xmlns:a16="http://schemas.microsoft.com/office/drawing/2014/main" id="{F146D785-66A7-41EA-AEB1-D0D0E9F98D72}"/>
              </a:ext>
            </a:extLst>
          </p:cNvPr>
          <p:cNvSpPr/>
          <p:nvPr userDrawn="1"/>
        </p:nvSpPr>
        <p:spPr bwMode="auto">
          <a:xfrm flipH="1" flipV="1">
            <a:off x="4" y="1"/>
            <a:ext cx="3489714" cy="3483914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txBody>
          <a:bodyPr vert="horz" wrap="square" lIns="68560" tIns="34280" rIns="68560" bIns="3428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2095711" y="1"/>
            <a:ext cx="7048290" cy="5143500"/>
          </a:xfrm>
          <a:custGeom>
            <a:avLst/>
            <a:gdLst>
              <a:gd name="connsiteX0" fmla="*/ 10319090 w 14096580"/>
              <a:gd name="connsiteY0" fmla="*/ 0 h 10288588"/>
              <a:gd name="connsiteX1" fmla="*/ 14096580 w 14096580"/>
              <a:gd name="connsiteY1" fmla="*/ 0 h 10288588"/>
              <a:gd name="connsiteX2" fmla="*/ 14096580 w 14096580"/>
              <a:gd name="connsiteY2" fmla="*/ 8674588 h 10288588"/>
              <a:gd name="connsiteX3" fmla="*/ 12500972 w 14096580"/>
              <a:gd name="connsiteY3" fmla="*/ 10288586 h 10288588"/>
              <a:gd name="connsiteX4" fmla="*/ 14096580 w 14096580"/>
              <a:gd name="connsiteY4" fmla="*/ 10288586 h 10288588"/>
              <a:gd name="connsiteX5" fmla="*/ 14096580 w 14096580"/>
              <a:gd name="connsiteY5" fmla="*/ 10288588 h 10288588"/>
              <a:gd name="connsiteX6" fmla="*/ 0 w 1409658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580" h="10288588">
                <a:moveTo>
                  <a:pt x="10319090" y="0"/>
                </a:moveTo>
                <a:lnTo>
                  <a:pt x="14096580" y="0"/>
                </a:lnTo>
                <a:lnTo>
                  <a:pt x="14096580" y="8674588"/>
                </a:lnTo>
                <a:lnTo>
                  <a:pt x="12500972" y="10288586"/>
                </a:lnTo>
                <a:lnTo>
                  <a:pt x="14096580" y="10288586"/>
                </a:lnTo>
                <a:lnTo>
                  <a:pt x="1409658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335318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Drop your image here</a:t>
            </a: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586790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2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791768" y="3238378"/>
            <a:ext cx="3239691" cy="957386"/>
          </a:xfrm>
        </p:spPr>
        <p:txBody>
          <a:bodyPr tIns="0">
            <a:noAutofit/>
          </a:bodyPr>
          <a:lstStyle>
            <a:lvl1pPr marL="0" indent="0" algn="l">
              <a:lnSpc>
                <a:spcPct val="150000"/>
              </a:lnSpc>
              <a:buNone/>
              <a:defRPr sz="1800" b="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text here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46" hasCustomPrompt="1"/>
          </p:nvPr>
        </p:nvSpPr>
        <p:spPr>
          <a:xfrm>
            <a:off x="799427" y="2850232"/>
            <a:ext cx="6248865" cy="270272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None/>
              <a:defRPr sz="4499" b="0" baseline="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Body Bold text here</a:t>
            </a:r>
          </a:p>
        </p:txBody>
      </p:sp>
      <p:sp>
        <p:nvSpPr>
          <p:cNvPr id="13" name="Прямоугольный треугольник 14"/>
          <p:cNvSpPr/>
          <p:nvPr userDrawn="1"/>
        </p:nvSpPr>
        <p:spPr bwMode="auto">
          <a:xfrm flipH="1">
            <a:off x="8346201" y="4331497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0" tIns="34280" rIns="68560" bIns="3428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1DB644-C7BC-434A-9764-7DF70494DE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5415" y="172475"/>
            <a:ext cx="943577" cy="589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64831-C5AE-4C1F-B726-886C21273B39}"/>
              </a:ext>
            </a:extLst>
          </p:cNvPr>
          <p:cNvSpPr txBox="1"/>
          <p:nvPr userDrawn="1"/>
        </p:nvSpPr>
        <p:spPr>
          <a:xfrm>
            <a:off x="135314" y="801868"/>
            <a:ext cx="227265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noProof="0" dirty="0">
                <a:solidFill>
                  <a:schemeClr val="accent1"/>
                </a:solidFill>
                <a:latin typeface="+mn-lt"/>
              </a:rPr>
              <a:t>IT’s not about technology,</a:t>
            </a:r>
          </a:p>
          <a:p>
            <a:r>
              <a:rPr lang="en-US" sz="1125" noProof="0" dirty="0">
                <a:solidFill>
                  <a:schemeClr val="accent1"/>
                </a:solidFill>
                <a:latin typeface="+mj-lt"/>
              </a:rPr>
              <a:t>IT</a:t>
            </a:r>
            <a:r>
              <a:rPr lang="en-US" sz="1125" noProof="0" dirty="0">
                <a:solidFill>
                  <a:schemeClr val="accent1"/>
                </a:solidFill>
                <a:latin typeface="+mn-lt"/>
              </a:rPr>
              <a:t>’s about </a:t>
            </a:r>
            <a:r>
              <a:rPr lang="en-US" sz="1125" noProof="0" dirty="0">
                <a:gradFill flip="none" rotWithShape="1">
                  <a:gsLst>
                    <a:gs pos="0">
                      <a:srgbClr val="7030A0"/>
                    </a:gs>
                    <a:gs pos="43000">
                      <a:schemeClr val="accent1"/>
                    </a:gs>
                    <a:gs pos="100000">
                      <a:schemeClr val="accent1"/>
                    </a:gs>
                  </a:gsLst>
                  <a:lin ang="10800000" scaled="0"/>
                  <a:tileRect/>
                </a:gradFill>
                <a:latin typeface="+mj-lt"/>
              </a:rPr>
              <a:t>PEOPLE!</a:t>
            </a:r>
          </a:p>
        </p:txBody>
      </p:sp>
      <p:cxnSp>
        <p:nvCxnSpPr>
          <p:cNvPr id="21" name="Прямая соединительная линия 41" hidden="1">
            <a:extLst>
              <a:ext uri="{FF2B5EF4-FFF2-40B4-BE49-F238E27FC236}">
                <a16:creationId xmlns:a16="http://schemas.microsoft.com/office/drawing/2014/main" id="{594538F9-655D-4B93-ACB7-B27D1961D119}"/>
              </a:ext>
            </a:extLst>
          </p:cNvPr>
          <p:cNvCxnSpPr/>
          <p:nvPr userDrawn="1"/>
        </p:nvCxnSpPr>
        <p:spPr>
          <a:xfrm flipV="1">
            <a:off x="4188124" y="131821"/>
            <a:ext cx="2161764" cy="2161447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47">
            <a:extLst>
              <a:ext uri="{FF2B5EF4-FFF2-40B4-BE49-F238E27FC236}">
                <a16:creationId xmlns:a16="http://schemas.microsoft.com/office/drawing/2014/main" id="{4BE4F2BB-E700-47D9-B719-64A727EC6000}"/>
              </a:ext>
            </a:extLst>
          </p:cNvPr>
          <p:cNvCxnSpPr/>
          <p:nvPr userDrawn="1"/>
        </p:nvCxnSpPr>
        <p:spPr>
          <a:xfrm flipV="1">
            <a:off x="1755062" y="-31557"/>
            <a:ext cx="768835" cy="768828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70058-5125-7FFC-F2CB-7C77B2236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FEDF5-C90E-E6D6-8C78-D79B4C6C3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B4BE9-7529-64D0-5D60-F630105F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FD725-D537-4916-9DD4-0F8FFB9D9FAB}" type="datetimeFigureOut">
              <a:rPr lang="sr-Latn-RS" smtClean="0"/>
              <a:t>28.11.2023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8A930-5BF9-0FA7-40BD-C4D98E753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80E93-C467-A15D-2677-024AD3BA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ABA2-56DD-45E1-8291-6DD4FE1CCF1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951278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7">
            <a:extLst>
              <a:ext uri="{FF2B5EF4-FFF2-40B4-BE49-F238E27FC236}">
                <a16:creationId xmlns:a16="http://schemas.microsoft.com/office/drawing/2014/main" id="{9D9586AE-9BB8-454F-AC64-F2269161B38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839955" y="1275606"/>
            <a:ext cx="3294459" cy="414060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500" b="0" spc="0" baseline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Caption text here</a:t>
            </a:r>
          </a:p>
        </p:txBody>
      </p:sp>
      <p:sp>
        <p:nvSpPr>
          <p:cNvPr id="8" name="Полилиния 21">
            <a:extLst>
              <a:ext uri="{FF2B5EF4-FFF2-40B4-BE49-F238E27FC236}">
                <a16:creationId xmlns:a16="http://schemas.microsoft.com/office/drawing/2014/main" id="{A629EFD2-D7D7-4D05-A510-45CD4453601B}"/>
              </a:ext>
            </a:extLst>
          </p:cNvPr>
          <p:cNvSpPr/>
          <p:nvPr userDrawn="1"/>
        </p:nvSpPr>
        <p:spPr bwMode="auto">
          <a:xfrm flipH="1" flipV="1">
            <a:off x="2" y="3"/>
            <a:ext cx="2215391" cy="2211709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tx1">
              <a:alpha val="4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10B196-33F2-49E5-829C-C8EC1A1973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9640" y="58923"/>
            <a:ext cx="925658" cy="55701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DCCEDC-611B-421D-96B7-9FB2AEC6430F}"/>
              </a:ext>
            </a:extLst>
          </p:cNvPr>
          <p:cNvSpPr txBox="1">
            <a:spLocks/>
          </p:cNvSpPr>
          <p:nvPr userDrawn="1"/>
        </p:nvSpPr>
        <p:spPr>
          <a:xfrm>
            <a:off x="139618" y="526563"/>
            <a:ext cx="1393826" cy="373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not about technology,</a:t>
            </a:r>
            <a:b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</a:b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IT</a:t>
            </a:r>
            <a:r>
              <a:rPr lang="en-US" sz="600" b="0" spc="-15" baseline="0" dirty="0">
                <a:solidFill>
                  <a:schemeClr val="tx1"/>
                </a:solidFill>
                <a:latin typeface="Euclid Flex Light" panose="020B0304000000000000" pitchFamily="34" charset="-18"/>
              </a:rPr>
              <a:t>’s about </a:t>
            </a:r>
            <a:r>
              <a:rPr lang="en-US" sz="600" b="0" spc="-15" baseline="0" dirty="0">
                <a:solidFill>
                  <a:schemeClr val="tx1"/>
                </a:solidFill>
                <a:latin typeface="Euclid Flex SemiBold" panose="020B0704000000000000" pitchFamily="34" charset="-18"/>
                <a:ea typeface="Euclid Flex SemiBold" panose="020B0704000000000000" pitchFamily="34" charset="-18"/>
              </a:rPr>
              <a:t>PEOPLE!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D75123-BB84-46C1-A693-FEC7B82821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956" y="1"/>
            <a:ext cx="5746835" cy="115430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3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Номер слайда 21">
            <a:extLst>
              <a:ext uri="{FF2B5EF4-FFF2-40B4-BE49-F238E27FC236}">
                <a16:creationId xmlns:a16="http://schemas.microsoft.com/office/drawing/2014/main" id="{5E3B84FB-23A8-4E1B-B0C5-D21F76CA2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791" y="134543"/>
            <a:ext cx="305991" cy="27146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6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FC32803-8BEF-8EEC-F37E-73C6FC3E00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748781"/>
            <a:ext cx="714845" cy="88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9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28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theme" Target="../theme/theme1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6"/>
          <p:cNvSpPr>
            <a:spLocks noGrp="1"/>
          </p:cNvSpPr>
          <p:nvPr>
            <p:ph type="body" idx="1"/>
          </p:nvPr>
        </p:nvSpPr>
        <p:spPr>
          <a:xfrm>
            <a:off x="641086" y="1949028"/>
            <a:ext cx="7886204" cy="268352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1"/>
            <a:r>
              <a:rPr lang="en-US"/>
              <a:t>Text</a:t>
            </a:r>
          </a:p>
          <a:p>
            <a:pPr lvl="3"/>
            <a:r>
              <a:rPr lang="en-US"/>
              <a:t>Text</a:t>
            </a:r>
          </a:p>
          <a:p>
            <a:pPr lvl="4"/>
            <a:r>
              <a:rPr lang="en-US"/>
              <a:t>Text</a:t>
            </a:r>
          </a:p>
          <a:p>
            <a:pPr marL="0" marR="0" lvl="0" indent="0" algn="l" defTabSz="680055" rtl="0" eaLnBrk="1" fontAlgn="auto" latinLnBrk="0" hangingPunct="1">
              <a:lnSpc>
                <a:spcPct val="150000"/>
              </a:lnSpc>
              <a:spcBef>
                <a:spcPts val="372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/>
              <a:t>Text</a:t>
            </a:r>
          </a:p>
          <a:p>
            <a:pPr lvl="5"/>
            <a:r>
              <a:rPr lang="en-US"/>
              <a:t>Text</a:t>
            </a:r>
          </a:p>
          <a:p>
            <a:pPr lvl="6"/>
            <a:r>
              <a:rPr lang="en-US"/>
              <a:t>Text</a:t>
            </a:r>
          </a:p>
          <a:p>
            <a:pPr lvl="7"/>
            <a:endParaRPr lang="en-US"/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647953" y="541736"/>
            <a:ext cx="7886204" cy="121800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4" name="Текст 7" hidden="1"/>
          <p:cNvSpPr txBox="1">
            <a:spLocks/>
          </p:cNvSpPr>
          <p:nvPr userDrawn="1"/>
        </p:nvSpPr>
        <p:spPr>
          <a:xfrm>
            <a:off x="7031334" y="134329"/>
            <a:ext cx="1320900" cy="27146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r" defTabSz="906876" rtl="0" eaLnBrk="1" fontAlgn="auto" latinLnBrk="0" hangingPunct="1">
              <a:lnSpc>
                <a:spcPct val="10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800" b="0" kern="1200" baseline="0">
                <a:solidFill>
                  <a:schemeClr val="tx1">
                    <a:alpha val="50000"/>
                  </a:schemeClr>
                </a:solidFill>
                <a:latin typeface="Montserrat" panose="02000505000000020004" pitchFamily="2" charset="0"/>
                <a:ea typeface="+mn-ea"/>
                <a:cs typeface="+mn-cs"/>
              </a:defRPr>
            </a:lvl1pPr>
            <a:lvl2pPr marL="0" indent="0" algn="ctr" defTabSz="447247" rtl="0" eaLnBrk="1" latinLnBrk="0" hangingPunct="1">
              <a:lnSpc>
                <a:spcPct val="100000"/>
              </a:lnSpc>
              <a:spcBef>
                <a:spcPts val="496"/>
              </a:spcBef>
              <a:buSzPct val="100000"/>
              <a:buFontTx/>
              <a:buNone/>
              <a:defRPr sz="2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447247" rtl="0" eaLnBrk="1" latinLnBrk="0" hangingPunct="1">
              <a:lnSpc>
                <a:spcPct val="150000"/>
              </a:lnSpc>
              <a:spcBef>
                <a:spcPts val="496"/>
              </a:spcBef>
              <a:buSzPct val="100000"/>
              <a:buFontTx/>
              <a:buNone/>
              <a:defRPr sz="1003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06876" rtl="0" eaLnBrk="1" latinLnBrk="0" hangingPunct="1">
              <a:lnSpc>
                <a:spcPct val="150000"/>
              </a:lnSpc>
              <a:spcBef>
                <a:spcPts val="496"/>
              </a:spcBef>
              <a:buSzPct val="100000"/>
              <a:buFontTx/>
              <a:buNone/>
              <a:defRPr sz="18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906876" rtl="0" eaLnBrk="1" latinLnBrk="0" hangingPunct="1">
              <a:lnSpc>
                <a:spcPct val="100000"/>
              </a:lnSpc>
              <a:spcBef>
                <a:spcPts val="496"/>
              </a:spcBef>
              <a:buSzPct val="100000"/>
              <a:buFontTx/>
              <a:buNone/>
              <a:defRPr sz="1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906876" rtl="0" eaLnBrk="1" latinLnBrk="0" hangingPunct="1">
              <a:lnSpc>
                <a:spcPct val="100000"/>
              </a:lnSpc>
              <a:spcBef>
                <a:spcPts val="496"/>
              </a:spcBef>
              <a:buFontTx/>
              <a:buNone/>
              <a:defRPr sz="90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06876" rtl="0" eaLnBrk="1" latinLnBrk="0" hangingPunct="1">
              <a:lnSpc>
                <a:spcPct val="100000"/>
              </a:lnSpc>
              <a:spcBef>
                <a:spcPts val="496"/>
              </a:spcBef>
              <a:buFontTx/>
              <a:buNone/>
              <a:defRPr sz="8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06876" rtl="0" eaLnBrk="1" fontAlgn="auto" latinLnBrk="0" hangingPunct="1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2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9058" indent="0" algn="l" defTabSz="906876" rtl="0" eaLnBrk="1" latinLnBrk="0" hangingPunct="1">
              <a:lnSpc>
                <a:spcPct val="90000"/>
              </a:lnSpc>
              <a:spcBef>
                <a:spcPts val="496"/>
              </a:spcBef>
              <a:buFont typeface="Arial" panose="020B0604020202020204" pitchFamily="34" charset="0"/>
              <a:buNone/>
              <a:defRPr sz="17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latin typeface="Euclid Flex Light" panose="020B0304000000000000" pitchFamily="34" charset="-18"/>
              </a:rPr>
              <a:t>www.yourcompany.com</a:t>
            </a:r>
          </a:p>
        </p:txBody>
      </p:sp>
      <p:sp>
        <p:nvSpPr>
          <p:cNvPr id="5" name="Текст 7" hidden="1"/>
          <p:cNvSpPr txBox="1">
            <a:spLocks/>
          </p:cNvSpPr>
          <p:nvPr userDrawn="1"/>
        </p:nvSpPr>
        <p:spPr>
          <a:xfrm>
            <a:off x="251225" y="134543"/>
            <a:ext cx="1079897" cy="27146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06876" rtl="0" eaLnBrk="1" fontAlgn="auto" latinLnBrk="0" hangingPunct="1">
              <a:lnSpc>
                <a:spcPct val="10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800" b="0" kern="1200" spc="300" baseline="0">
                <a:solidFill>
                  <a:schemeClr val="tx1">
                    <a:alpha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indent="0" algn="ctr" defTabSz="447247" rtl="0" eaLnBrk="1" latinLnBrk="0" hangingPunct="1">
              <a:lnSpc>
                <a:spcPct val="100000"/>
              </a:lnSpc>
              <a:spcBef>
                <a:spcPts val="496"/>
              </a:spcBef>
              <a:buSzPct val="100000"/>
              <a:buFontTx/>
              <a:buNone/>
              <a:defRPr sz="2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447247" rtl="0" eaLnBrk="1" latinLnBrk="0" hangingPunct="1">
              <a:lnSpc>
                <a:spcPct val="150000"/>
              </a:lnSpc>
              <a:spcBef>
                <a:spcPts val="496"/>
              </a:spcBef>
              <a:buSzPct val="100000"/>
              <a:buFontTx/>
              <a:buNone/>
              <a:defRPr sz="1003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06876" rtl="0" eaLnBrk="1" latinLnBrk="0" hangingPunct="1">
              <a:lnSpc>
                <a:spcPct val="150000"/>
              </a:lnSpc>
              <a:spcBef>
                <a:spcPts val="496"/>
              </a:spcBef>
              <a:buSzPct val="100000"/>
              <a:buFontTx/>
              <a:buNone/>
              <a:defRPr sz="18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906876" rtl="0" eaLnBrk="1" latinLnBrk="0" hangingPunct="1">
              <a:lnSpc>
                <a:spcPct val="100000"/>
              </a:lnSpc>
              <a:spcBef>
                <a:spcPts val="496"/>
              </a:spcBef>
              <a:buSzPct val="100000"/>
              <a:buFontTx/>
              <a:buNone/>
              <a:defRPr sz="1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906876" rtl="0" eaLnBrk="1" latinLnBrk="0" hangingPunct="1">
              <a:lnSpc>
                <a:spcPct val="100000"/>
              </a:lnSpc>
              <a:spcBef>
                <a:spcPts val="496"/>
              </a:spcBef>
              <a:buFontTx/>
              <a:buNone/>
              <a:defRPr sz="90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06876" rtl="0" eaLnBrk="1" latinLnBrk="0" hangingPunct="1">
              <a:lnSpc>
                <a:spcPct val="100000"/>
              </a:lnSpc>
              <a:spcBef>
                <a:spcPts val="496"/>
              </a:spcBef>
              <a:buFontTx/>
              <a:buNone/>
              <a:defRPr sz="8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06876" rtl="0" eaLnBrk="1" fontAlgn="auto" latinLnBrk="0" hangingPunct="1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2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9058" indent="0" algn="l" defTabSz="906876" rtl="0" eaLnBrk="1" latinLnBrk="0" hangingPunct="1">
              <a:lnSpc>
                <a:spcPct val="90000"/>
              </a:lnSpc>
              <a:spcBef>
                <a:spcPts val="496"/>
              </a:spcBef>
              <a:buFont typeface="Arial" panose="020B0604020202020204" pitchFamily="34" charset="0"/>
              <a:buNone/>
              <a:defRPr sz="17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1"/>
              <a:t>ALTEZZA</a:t>
            </a:r>
          </a:p>
        </p:txBody>
      </p:sp>
      <p:cxnSp>
        <p:nvCxnSpPr>
          <p:cNvPr id="11" name="Прямая соединительная линия 31"/>
          <p:cNvCxnSpPr/>
          <p:nvPr userDrawn="1"/>
        </p:nvCxnSpPr>
        <p:spPr>
          <a:xfrm flipV="1">
            <a:off x="8972550" y="1191"/>
            <a:ext cx="171450" cy="171450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ый треугольник 14">
            <a:extLst>
              <a:ext uri="{FF2B5EF4-FFF2-40B4-BE49-F238E27FC236}">
                <a16:creationId xmlns:a16="http://schemas.microsoft.com/office/drawing/2014/main" id="{C0728E8B-F1B3-43D1-88E8-D5E8CD04E7D2}"/>
              </a:ext>
            </a:extLst>
          </p:cNvPr>
          <p:cNvSpPr/>
          <p:nvPr userDrawn="1"/>
        </p:nvSpPr>
        <p:spPr bwMode="auto">
          <a:xfrm flipH="1">
            <a:off x="8346199" y="4331494"/>
            <a:ext cx="802879" cy="8120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0" tIns="34285" rIns="68570" bIns="3428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25"/>
          </a:p>
        </p:txBody>
      </p:sp>
    </p:spTree>
    <p:extLst>
      <p:ext uri="{BB962C8B-B14F-4D97-AF65-F5344CB8AC3E}">
        <p14:creationId xmlns:p14="http://schemas.microsoft.com/office/powerpoint/2010/main" val="251236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463" r:id="rId3"/>
    <p:sldLayoutId id="2147484026" r:id="rId4"/>
    <p:sldLayoutId id="2147484027" r:id="rId5"/>
    <p:sldLayoutId id="2147484028" r:id="rId6"/>
    <p:sldLayoutId id="2147484466" r:id="rId7"/>
    <p:sldLayoutId id="2147484029" r:id="rId8"/>
    <p:sldLayoutId id="2147484030" r:id="rId9"/>
    <p:sldLayoutId id="2147484032" r:id="rId10"/>
    <p:sldLayoutId id="2147484033" r:id="rId11"/>
    <p:sldLayoutId id="2147484034" r:id="rId12"/>
    <p:sldLayoutId id="2147484035" r:id="rId13"/>
    <p:sldLayoutId id="2147484462" r:id="rId14"/>
    <p:sldLayoutId id="2147484464" r:id="rId15"/>
    <p:sldLayoutId id="2147484036" r:id="rId16"/>
    <p:sldLayoutId id="2147484037" r:id="rId17"/>
    <p:sldLayoutId id="2147484038" r:id="rId18"/>
    <p:sldLayoutId id="2147484039" r:id="rId19"/>
    <p:sldLayoutId id="2147484040" r:id="rId20"/>
    <p:sldLayoutId id="2147484041" r:id="rId21"/>
    <p:sldLayoutId id="2147484042" r:id="rId22"/>
    <p:sldLayoutId id="2147484043" r:id="rId23"/>
    <p:sldLayoutId id="2147484044" r:id="rId24"/>
    <p:sldLayoutId id="2147484045" r:id="rId25"/>
    <p:sldLayoutId id="2147484046" r:id="rId26"/>
    <p:sldLayoutId id="2147484047" r:id="rId27"/>
    <p:sldLayoutId id="2147484048" r:id="rId28"/>
    <p:sldLayoutId id="2147484049" r:id="rId29"/>
    <p:sldLayoutId id="2147484050" r:id="rId30"/>
    <p:sldLayoutId id="2147484051" r:id="rId31"/>
    <p:sldLayoutId id="2147484052" r:id="rId32"/>
    <p:sldLayoutId id="2147484053" r:id="rId33"/>
    <p:sldLayoutId id="2147484054" r:id="rId34"/>
    <p:sldLayoutId id="2147484055" r:id="rId35"/>
    <p:sldLayoutId id="2147484056" r:id="rId36"/>
    <p:sldLayoutId id="2147484057" r:id="rId37"/>
    <p:sldLayoutId id="2147484058" r:id="rId38"/>
    <p:sldLayoutId id="2147484059" r:id="rId39"/>
    <p:sldLayoutId id="2147484060" r:id="rId40"/>
    <p:sldLayoutId id="2147484061" r:id="rId41"/>
    <p:sldLayoutId id="2147484062" r:id="rId42"/>
    <p:sldLayoutId id="2147484063" r:id="rId43"/>
    <p:sldLayoutId id="2147484064" r:id="rId44"/>
    <p:sldLayoutId id="2147484065" r:id="rId45"/>
    <p:sldLayoutId id="2147484066" r:id="rId46"/>
    <p:sldLayoutId id="2147484067" r:id="rId47"/>
    <p:sldLayoutId id="2147484068" r:id="rId48"/>
    <p:sldLayoutId id="2147484069" r:id="rId49"/>
    <p:sldLayoutId id="2147484070" r:id="rId50"/>
    <p:sldLayoutId id="2147484071" r:id="rId51"/>
    <p:sldLayoutId id="2147484072" r:id="rId52"/>
    <p:sldLayoutId id="2147484073" r:id="rId53"/>
    <p:sldLayoutId id="2147484074" r:id="rId54"/>
    <p:sldLayoutId id="2147484075" r:id="rId55"/>
    <p:sldLayoutId id="2147484076" r:id="rId56"/>
    <p:sldLayoutId id="2147484077" r:id="rId57"/>
    <p:sldLayoutId id="2147484078" r:id="rId58"/>
    <p:sldLayoutId id="2147484079" r:id="rId59"/>
    <p:sldLayoutId id="2147484080" r:id="rId60"/>
    <p:sldLayoutId id="2147484081" r:id="rId61"/>
    <p:sldLayoutId id="2147484082" r:id="rId62"/>
    <p:sldLayoutId id="2147484465" r:id="rId63"/>
    <p:sldLayoutId id="2147484084" r:id="rId64"/>
    <p:sldLayoutId id="2147484085" r:id="rId65"/>
    <p:sldLayoutId id="2147484086" r:id="rId66"/>
    <p:sldLayoutId id="2147484087" r:id="rId67"/>
    <p:sldLayoutId id="2147484088" r:id="rId68"/>
    <p:sldLayoutId id="2147484089" r:id="rId69"/>
    <p:sldLayoutId id="2147484090" r:id="rId70"/>
    <p:sldLayoutId id="2147484091" r:id="rId71"/>
    <p:sldLayoutId id="2147484092" r:id="rId72"/>
    <p:sldLayoutId id="2147484093" r:id="rId73"/>
    <p:sldLayoutId id="2147484094" r:id="rId74"/>
    <p:sldLayoutId id="2147484095" r:id="rId75"/>
    <p:sldLayoutId id="2147484096" r:id="rId76"/>
    <p:sldLayoutId id="2147484097" r:id="rId77"/>
    <p:sldLayoutId id="2147484098" r:id="rId78"/>
    <p:sldLayoutId id="2147484099" r:id="rId79"/>
    <p:sldLayoutId id="2147484100" r:id="rId80"/>
    <p:sldLayoutId id="2147484101" r:id="rId81"/>
    <p:sldLayoutId id="2147484102" r:id="rId82"/>
    <p:sldLayoutId id="2147484103" r:id="rId83"/>
    <p:sldLayoutId id="2147484104" r:id="rId84"/>
    <p:sldLayoutId id="2147484105" r:id="rId85"/>
    <p:sldLayoutId id="2147484106" r:id="rId86"/>
    <p:sldLayoutId id="2147484107" r:id="rId87"/>
    <p:sldLayoutId id="2147484108" r:id="rId88"/>
    <p:sldLayoutId id="2147484109" r:id="rId89"/>
    <p:sldLayoutId id="2147484110" r:id="rId90"/>
    <p:sldLayoutId id="2147484111" r:id="rId91"/>
    <p:sldLayoutId id="2147484112" r:id="rId92"/>
    <p:sldLayoutId id="2147484113" r:id="rId93"/>
    <p:sldLayoutId id="2147484114" r:id="rId94"/>
    <p:sldLayoutId id="2147484115" r:id="rId95"/>
    <p:sldLayoutId id="2147484116" r:id="rId96"/>
    <p:sldLayoutId id="2147484117" r:id="rId97"/>
    <p:sldLayoutId id="2147484118" r:id="rId98"/>
    <p:sldLayoutId id="2147484119" r:id="rId99"/>
    <p:sldLayoutId id="2147484120" r:id="rId100"/>
    <p:sldLayoutId id="2147484121" r:id="rId101"/>
    <p:sldLayoutId id="2147484122" r:id="rId102"/>
    <p:sldLayoutId id="2147484123" r:id="rId103"/>
    <p:sldLayoutId id="2147484124" r:id="rId104"/>
    <p:sldLayoutId id="2147484125" r:id="rId105"/>
    <p:sldLayoutId id="2147484126" r:id="rId106"/>
    <p:sldLayoutId id="2147484127" r:id="rId107"/>
    <p:sldLayoutId id="2147484128" r:id="rId108"/>
    <p:sldLayoutId id="2147484129" r:id="rId109"/>
    <p:sldLayoutId id="2147484130" r:id="rId110"/>
    <p:sldLayoutId id="2147484131" r:id="rId111"/>
    <p:sldLayoutId id="2147484132" r:id="rId112"/>
    <p:sldLayoutId id="2147484133" r:id="rId113"/>
    <p:sldLayoutId id="2147484134" r:id="rId114"/>
    <p:sldLayoutId id="2147484135" r:id="rId115"/>
    <p:sldLayoutId id="2147484136" r:id="rId116"/>
    <p:sldLayoutId id="2147484137" r:id="rId117"/>
    <p:sldLayoutId id="2147484138" r:id="rId118"/>
    <p:sldLayoutId id="2147484139" r:id="rId119"/>
    <p:sldLayoutId id="2147484005" r:id="rId120"/>
    <p:sldLayoutId id="2147484006" r:id="rId121"/>
    <p:sldLayoutId id="2147484007" r:id="rId122"/>
    <p:sldLayoutId id="2147484008" r:id="rId123"/>
    <p:sldLayoutId id="2147484009" r:id="rId124"/>
    <p:sldLayoutId id="2147484010" r:id="rId125"/>
    <p:sldLayoutId id="2147484011" r:id="rId126"/>
    <p:sldLayoutId id="2147484012" r:id="rId127"/>
    <p:sldLayoutId id="2147484013" r:id="rId128"/>
    <p:sldLayoutId id="2147484014" r:id="rId129"/>
    <p:sldLayoutId id="2147484391" r:id="rId130"/>
    <p:sldLayoutId id="2147484393" r:id="rId131"/>
    <p:sldLayoutId id="2147484394" r:id="rId132"/>
    <p:sldLayoutId id="2147484467" r:id="rId133"/>
    <p:sldLayoutId id="2147484468" r:id="rId134"/>
    <p:sldLayoutId id="2147484469" r:id="rId135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680055" rtl="0" eaLnBrk="1" latinLnBrk="0" hangingPunct="1">
        <a:lnSpc>
          <a:spcPct val="90000"/>
        </a:lnSpc>
        <a:spcBef>
          <a:spcPct val="0"/>
        </a:spcBef>
        <a:buNone/>
        <a:defRPr sz="404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680055" rtl="0" eaLnBrk="1" fontAlgn="auto" latinLnBrk="0" hangingPunct="1">
        <a:lnSpc>
          <a:spcPct val="100000"/>
        </a:lnSpc>
        <a:spcBef>
          <a:spcPts val="372"/>
        </a:spcBef>
        <a:spcAft>
          <a:spcPts val="0"/>
        </a:spcAft>
        <a:buClrTx/>
        <a:buSzPct val="100000"/>
        <a:buFontTx/>
        <a:buNone/>
        <a:tabLst/>
        <a:defRPr sz="7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335384" rtl="0" eaLnBrk="1" latinLnBrk="0" hangingPunct="1">
        <a:lnSpc>
          <a:spcPct val="100000"/>
        </a:lnSpc>
        <a:spcBef>
          <a:spcPts val="372"/>
        </a:spcBef>
        <a:buSzPct val="100000"/>
        <a:buFontTx/>
        <a:buNone/>
        <a:defRPr sz="2100" b="1" kern="1200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2pPr>
      <a:lvl3pPr marL="0" indent="0" algn="l" defTabSz="335384" rtl="0" eaLnBrk="1" latinLnBrk="0" hangingPunct="1">
        <a:lnSpc>
          <a:spcPct val="150000"/>
        </a:lnSpc>
        <a:spcBef>
          <a:spcPts val="372"/>
        </a:spcBef>
        <a:buSzPct val="100000"/>
        <a:buFontTx/>
        <a:buNone/>
        <a:defRPr sz="752" kern="1200" baseline="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0" indent="0" algn="l" defTabSz="680055" rtl="0" eaLnBrk="1" latinLnBrk="0" hangingPunct="1">
        <a:lnSpc>
          <a:spcPct val="100000"/>
        </a:lnSpc>
        <a:spcBef>
          <a:spcPts val="372"/>
        </a:spcBef>
        <a:buSzPct val="100000"/>
        <a:buFontTx/>
        <a:buNone/>
        <a:defRPr sz="1350" b="1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4pPr>
      <a:lvl5pPr marL="0" indent="0" algn="l" defTabSz="680055" rtl="0" eaLnBrk="1" latinLnBrk="0" hangingPunct="1">
        <a:lnSpc>
          <a:spcPct val="100000"/>
        </a:lnSpc>
        <a:spcBef>
          <a:spcPts val="372"/>
        </a:spcBef>
        <a:buSzPct val="100000"/>
        <a:buFontTx/>
        <a:buNone/>
        <a:defRPr sz="900" b="1" kern="1200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5pPr>
      <a:lvl6pPr marL="0" indent="0" algn="l" defTabSz="680055" rtl="0" eaLnBrk="1" latinLnBrk="0" hangingPunct="1">
        <a:lnSpc>
          <a:spcPct val="100000"/>
        </a:lnSpc>
        <a:spcBef>
          <a:spcPts val="372"/>
        </a:spcBef>
        <a:buFontTx/>
        <a:buNone/>
        <a:defRPr sz="675" b="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6pPr>
      <a:lvl7pPr marL="0" indent="0" algn="l" defTabSz="680055" rtl="0" eaLnBrk="1" latinLnBrk="0" hangingPunct="1">
        <a:lnSpc>
          <a:spcPct val="100000"/>
        </a:lnSpc>
        <a:spcBef>
          <a:spcPts val="372"/>
        </a:spcBef>
        <a:buFontTx/>
        <a:buNone/>
        <a:defRPr sz="600" b="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7pPr>
      <a:lvl8pPr marL="0" marR="0" indent="0" algn="l" defTabSz="680055" rtl="0" eaLnBrk="1" fontAlgn="auto" latinLnBrk="0" hangingPunct="1">
        <a:lnSpc>
          <a:spcPct val="90000"/>
        </a:lnSpc>
        <a:spcBef>
          <a:spcPts val="372"/>
        </a:spcBef>
        <a:spcAft>
          <a:spcPts val="0"/>
        </a:spcAft>
        <a:buClrTx/>
        <a:buSzTx/>
        <a:buFontTx/>
        <a:buNone/>
        <a:tabLst/>
        <a:defRPr sz="602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34274" indent="0" algn="l" defTabSz="680055" rtl="0" eaLnBrk="1" latinLnBrk="0" hangingPunct="1">
        <a:lnSpc>
          <a:spcPct val="90000"/>
        </a:lnSpc>
        <a:spcBef>
          <a:spcPts val="372"/>
        </a:spcBef>
        <a:buFont typeface="Arial" panose="020B0604020202020204" pitchFamily="34" charset="0"/>
        <a:buNone/>
        <a:defRPr sz="1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1pPr>
      <a:lvl2pPr marL="340028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2pPr>
      <a:lvl3pPr marL="680055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20083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4pPr>
      <a:lvl5pPr marL="1360111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5pPr>
      <a:lvl6pPr marL="1700138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6pPr>
      <a:lvl7pPr marL="2040166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7pPr>
      <a:lvl8pPr marL="2380193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8pPr>
      <a:lvl9pPr marL="2720221" algn="l" defTabSz="680055" rtl="0" eaLnBrk="1" latinLnBrk="0" hangingPunct="1">
        <a:defRPr sz="13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47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46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6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228509"/>
            <a:fld id="{D8D877B3-D348-4611-9BDB-C5374591D951}" type="slidenum">
              <a:rPr lang="en-US">
                <a:solidFill>
                  <a:srgbClr val="444547">
                    <a:alpha val="50000"/>
                  </a:srgbClr>
                </a:solidFill>
                <a:latin typeface="Euclid Flex SemiBold"/>
              </a:rPr>
              <a:pPr defTabSz="228509"/>
              <a:t>1</a:t>
            </a:fld>
            <a:endParaRPr lang="en-US" dirty="0">
              <a:solidFill>
                <a:srgbClr val="444547">
                  <a:alpha val="50000"/>
                </a:srgbClr>
              </a:solidFill>
              <a:latin typeface="Euclid Flex SemiBold"/>
            </a:endParaRP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F6381AD-9E6A-4DAD-A2A6-DC4E74338DF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6094" y="399"/>
            <a:ext cx="7047202" cy="5142706"/>
          </a:xfrm>
        </p:spPr>
      </p:pic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C18C39A9-B41D-4085-B701-DCF4B7E14F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9154" y="399"/>
            <a:ext cx="7047202" cy="5142706"/>
          </a:xfrm>
          <a:custGeom>
            <a:avLst/>
            <a:gdLst>
              <a:gd name="connsiteX0" fmla="*/ 10319090 w 14096580"/>
              <a:gd name="connsiteY0" fmla="*/ 0 h 10288588"/>
              <a:gd name="connsiteX1" fmla="*/ 14096580 w 14096580"/>
              <a:gd name="connsiteY1" fmla="*/ 0 h 10288588"/>
              <a:gd name="connsiteX2" fmla="*/ 14096580 w 14096580"/>
              <a:gd name="connsiteY2" fmla="*/ 8674588 h 10288588"/>
              <a:gd name="connsiteX3" fmla="*/ 12500972 w 14096580"/>
              <a:gd name="connsiteY3" fmla="*/ 10288586 h 10288588"/>
              <a:gd name="connsiteX4" fmla="*/ 14096580 w 14096580"/>
              <a:gd name="connsiteY4" fmla="*/ 10288586 h 10288588"/>
              <a:gd name="connsiteX5" fmla="*/ 14096580 w 14096580"/>
              <a:gd name="connsiteY5" fmla="*/ 10288588 h 10288588"/>
              <a:gd name="connsiteX6" fmla="*/ 0 w 14096580"/>
              <a:gd name="connsiteY6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580" h="10288588">
                <a:moveTo>
                  <a:pt x="10319090" y="0"/>
                </a:moveTo>
                <a:lnTo>
                  <a:pt x="14096580" y="0"/>
                </a:lnTo>
                <a:lnTo>
                  <a:pt x="14096580" y="8674588"/>
                </a:lnTo>
                <a:lnTo>
                  <a:pt x="12500972" y="10288586"/>
                </a:lnTo>
                <a:lnTo>
                  <a:pt x="14096580" y="10288586"/>
                </a:lnTo>
                <a:lnTo>
                  <a:pt x="14096580" y="10288588"/>
                </a:lnTo>
                <a:lnTo>
                  <a:pt x="0" y="10288588"/>
                </a:lnTo>
                <a:close/>
              </a:path>
            </a:pathLst>
          </a:custGeom>
          <a:gradFill>
            <a:gsLst>
              <a:gs pos="38000">
                <a:schemeClr val="bg1">
                  <a:alpha val="0"/>
                </a:schemeClr>
              </a:gs>
              <a:gs pos="52000">
                <a:schemeClr val="bg1">
                  <a:alpha val="16000"/>
                </a:schemeClr>
              </a:gs>
              <a:gs pos="59000">
                <a:srgbClr val="540800">
                  <a:alpha val="46000"/>
                </a:srgbClr>
              </a:gs>
            </a:gsLst>
            <a:lin ang="13500000" scaled="0"/>
          </a:gradFill>
        </p:spPr>
        <p:txBody>
          <a:bodyPr vert="horz" wrap="square" lIns="68569" tIns="34285" rIns="68569" bIns="34285" rtlCol="0" anchor="ctr">
            <a:noAutofit/>
          </a:bodyPr>
          <a:lstStyle/>
          <a:p>
            <a:pPr defTabSz="228509"/>
            <a:endParaRPr lang="sr-Latn-RS" sz="1013" dirty="0">
              <a:solidFill>
                <a:srgbClr val="444547"/>
              </a:solidFill>
              <a:latin typeface="Euclid Flex Ligh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6"/>
          </p:nvPr>
        </p:nvSpPr>
        <p:spPr>
          <a:xfrm>
            <a:off x="899592" y="2355726"/>
            <a:ext cx="3434842" cy="1467499"/>
          </a:xfrm>
        </p:spPr>
        <p:txBody>
          <a:bodyPr anchor="ctr"/>
          <a:lstStyle/>
          <a:p>
            <a:pPr>
              <a:lnSpc>
                <a:spcPct val="80000"/>
              </a:lnSpc>
              <a:spcBef>
                <a:spcPts val="0"/>
              </a:spcBef>
              <a:tabLst>
                <a:tab pos="355591" algn="l"/>
                <a:tab pos="809605" algn="l"/>
              </a:tabLst>
            </a:pPr>
            <a:r>
              <a:rPr lang="sr-Latn-RS" sz="3600" dirty="0">
                <a:cs typeface="Arial" panose="020B0604020202020204" pitchFamily="34" charset="0"/>
              </a:rPr>
              <a:t>DOCFLUENCE</a:t>
            </a:r>
            <a:br>
              <a:rPr lang="sr-Latn-RS" sz="3600" dirty="0">
                <a:cs typeface="Arial" panose="020B0604020202020204" pitchFamily="34" charset="0"/>
              </a:rPr>
            </a:br>
            <a:r>
              <a:rPr lang="sr-Latn-RS" sz="1950" dirty="0">
                <a:cs typeface="Arial" panose="020B0604020202020204" pitchFamily="34" charset="0"/>
              </a:rPr>
              <a:t>MODUL DIGITALNI ARHIV</a:t>
            </a:r>
            <a:endParaRPr lang="en-US" sz="1950" dirty="0"/>
          </a:p>
        </p:txBody>
      </p:sp>
      <p:sp>
        <p:nvSpPr>
          <p:cNvPr id="8" name="Text Placeholder 36" hidden="1">
            <a:extLst>
              <a:ext uri="{FF2B5EF4-FFF2-40B4-BE49-F238E27FC236}">
                <a16:creationId xmlns:a16="http://schemas.microsoft.com/office/drawing/2014/main" id="{A87151C5-4587-4208-9215-9476E092DEF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49450" y="4283899"/>
            <a:ext cx="2736304" cy="936104"/>
          </a:xfrm>
        </p:spPr>
        <p:txBody>
          <a:bodyPr/>
          <a:lstStyle/>
          <a:p>
            <a:pPr defTabSz="685749">
              <a:lnSpc>
                <a:spcPct val="114000"/>
              </a:lnSpc>
            </a:pPr>
            <a:r>
              <a:rPr lang="sr-Latn-RS" sz="1400" dirty="0">
                <a:solidFill>
                  <a:srgbClr val="2D2D2D"/>
                </a:solidFill>
                <a:latin typeface="+mj-lt"/>
              </a:rPr>
              <a:t>ANITA VUJINOVIĆ</a:t>
            </a:r>
            <a:br>
              <a:rPr lang="sr-Latn-RS" sz="1400" dirty="0">
                <a:solidFill>
                  <a:srgbClr val="2D2D2D"/>
                </a:solidFill>
                <a:latin typeface="+mj-lt"/>
              </a:rPr>
            </a:br>
            <a:r>
              <a:rPr lang="sr-Latn-RS" sz="1050" dirty="0">
                <a:solidFill>
                  <a:srgbClr val="2D2D2D"/>
                </a:solidFill>
              </a:rPr>
              <a:t>Direktor</a:t>
            </a:r>
            <a:br>
              <a:rPr lang="sr-Latn-RS" sz="1050" dirty="0">
                <a:solidFill>
                  <a:srgbClr val="2D2D2D"/>
                </a:solidFill>
              </a:rPr>
            </a:br>
            <a:r>
              <a:rPr lang="sr-Latn-RS" sz="1050" dirty="0">
                <a:solidFill>
                  <a:srgbClr val="2D2D2D"/>
                </a:solidFill>
              </a:rPr>
              <a:t>Sektor za analizu poslovnih sistema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611B923-5A3A-36D0-D56E-F306E3750713}"/>
              </a:ext>
            </a:extLst>
          </p:cNvPr>
          <p:cNvSpPr txBox="1">
            <a:spLocks/>
          </p:cNvSpPr>
          <p:nvPr/>
        </p:nvSpPr>
        <p:spPr>
          <a:xfrm>
            <a:off x="827584" y="3543058"/>
            <a:ext cx="2717078" cy="6848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999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tabLst>
                <a:tab pos="355591" algn="l"/>
                <a:tab pos="809605" algn="l"/>
              </a:tabLst>
            </a:pPr>
            <a:r>
              <a:rPr lang="sr-Latn-RS" sz="1800" dirty="0">
                <a:latin typeface="+mn-lt"/>
                <a:cs typeface="Arial" panose="020B0604020202020204" pitchFamily="34" charset="0"/>
              </a:rPr>
              <a:t>OD PREPOZNATE POTREBE DO NOVE VREDNOSTI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102253F-432B-C5E0-5EA4-A4FC3489E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14540" y="483518"/>
            <a:ext cx="2034469" cy="251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6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F2475-A06C-2CA6-91D3-7F5AD2A6B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9F234696-BBE3-C6E0-79CB-59C5044968B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" y="5"/>
            <a:ext cx="4573399" cy="5143499"/>
          </a:xfrm>
        </p:spPr>
      </p:pic>
      <p:sp>
        <p:nvSpPr>
          <p:cNvPr id="14" name="Title 5">
            <a:extLst>
              <a:ext uri="{FF2B5EF4-FFF2-40B4-BE49-F238E27FC236}">
                <a16:creationId xmlns:a16="http://schemas.microsoft.com/office/drawing/2014/main" id="{AB3457F6-8EB7-536C-B178-561366E27FBC}"/>
              </a:ext>
            </a:extLst>
          </p:cNvPr>
          <p:cNvSpPr txBox="1">
            <a:spLocks/>
          </p:cNvSpPr>
          <p:nvPr/>
        </p:nvSpPr>
        <p:spPr>
          <a:xfrm>
            <a:off x="4572001" y="1"/>
            <a:ext cx="4014791" cy="11756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68005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300" b="1" kern="12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b="0" dirty="0">
                <a:latin typeface="Euclid Circular B SemiBold" panose="020B0704000000000000" pitchFamily="34" charset="0"/>
                <a:ea typeface="Euclid Circular B SemiBold" panose="020B0704000000000000" pitchFamily="34" charset="0"/>
              </a:rPr>
              <a:t>1. JANUAR 2024.</a:t>
            </a:r>
            <a:endParaRPr lang="en-US" b="0" dirty="0">
              <a:latin typeface="Euclid Circular B SemiBold" panose="020B0704000000000000" pitchFamily="34" charset="0"/>
              <a:ea typeface="Euclid Circular B SemiBold" panose="020B0704000000000000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A04833-F7A6-8BB9-225E-D2D4D66232B7}"/>
              </a:ext>
            </a:extLst>
          </p:cNvPr>
          <p:cNvGrpSpPr/>
          <p:nvPr/>
        </p:nvGrpSpPr>
        <p:grpSpPr>
          <a:xfrm>
            <a:off x="4173817" y="987574"/>
            <a:ext cx="4646325" cy="3949375"/>
            <a:chOff x="4620704" y="1197957"/>
            <a:chExt cx="4133036" cy="3513079"/>
          </a:xfrm>
        </p:grpSpPr>
        <p:pic>
          <p:nvPicPr>
            <p:cNvPr id="10" name="Picture 9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3B4C4D43-E88A-1577-5709-FB8EE3C5A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0704" y="1197957"/>
              <a:ext cx="4133036" cy="351307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B8AAAF6-0A9E-D539-880E-9DA835BD6A07}"/>
                </a:ext>
              </a:extLst>
            </p:cNvPr>
            <p:cNvSpPr txBox="1"/>
            <p:nvPr/>
          </p:nvSpPr>
          <p:spPr>
            <a:xfrm>
              <a:off x="5823948" y="1688658"/>
              <a:ext cx="1850852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/>
              <a:r>
                <a:rPr lang="sr-Latn-RS" sz="1350" dirty="0">
                  <a:solidFill>
                    <a:schemeClr val="bg2">
                      <a:lumMod val="25000"/>
                    </a:schemeClr>
                  </a:solidFill>
                  <a:latin typeface="Euclid Circular B SemiBold" panose="020B0704000000000000" pitchFamily="34" charset="0"/>
                  <a:ea typeface="Euclid Circular B SemiBold" panose="020B0704000000000000" pitchFamily="34" charset="0"/>
                </a:rPr>
                <a:t>DOKUMENTACIJA U PAPIRNOM OBLIKU</a:t>
              </a:r>
              <a:endParaRPr lang="en-US" sz="1350" dirty="0">
                <a:solidFill>
                  <a:schemeClr val="bg2">
                    <a:lumMod val="25000"/>
                  </a:schemeClr>
                </a:solidFill>
                <a:latin typeface="Euclid Circular B SemiBold" panose="020B0704000000000000" pitchFamily="34" charset="0"/>
                <a:ea typeface="Euclid Circular B SemiBold" panose="020B0704000000000000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819913-DC61-56C3-4391-859CF03A28B9}"/>
                </a:ext>
              </a:extLst>
            </p:cNvPr>
            <p:cNvSpPr txBox="1"/>
            <p:nvPr/>
          </p:nvSpPr>
          <p:spPr>
            <a:xfrm>
              <a:off x="5823948" y="3745591"/>
              <a:ext cx="1850852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/>
              <a:r>
                <a:rPr lang="sr-Latn-RS" sz="1350" dirty="0">
                  <a:solidFill>
                    <a:schemeClr val="bg2">
                      <a:lumMod val="25000"/>
                    </a:schemeClr>
                  </a:solidFill>
                  <a:latin typeface="Euclid Circular B SemiBold" panose="020B0704000000000000" pitchFamily="34" charset="0"/>
                  <a:ea typeface="Euclid Circular B SemiBold" panose="020B0704000000000000" pitchFamily="34" charset="0"/>
                </a:rPr>
                <a:t>DIGITALIZACIJA </a:t>
              </a:r>
            </a:p>
            <a:p>
              <a:pPr lvl="0" algn="r"/>
              <a:r>
                <a:rPr lang="sr-Latn-RS" sz="1350" dirty="0">
                  <a:solidFill>
                    <a:schemeClr val="bg2">
                      <a:lumMod val="25000"/>
                    </a:schemeClr>
                  </a:solidFill>
                  <a:latin typeface="Euclid Circular B SemiBold" panose="020B0704000000000000" pitchFamily="34" charset="0"/>
                  <a:ea typeface="Euclid Circular B SemiBold" panose="020B0704000000000000" pitchFamily="34" charset="0"/>
                </a:rPr>
                <a:t>POSLOVANJA</a:t>
              </a:r>
              <a:endParaRPr lang="en-US" sz="1350" dirty="0">
                <a:solidFill>
                  <a:schemeClr val="bg2">
                    <a:lumMod val="25000"/>
                  </a:schemeClr>
                </a:solidFill>
                <a:latin typeface="Euclid Circular B SemiBold" panose="020B0704000000000000" pitchFamily="34" charset="0"/>
                <a:ea typeface="Euclid Circular B SemiBold" panose="020B0704000000000000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CF2F0A-1388-ADC5-8805-885F104C187A}"/>
                </a:ext>
              </a:extLst>
            </p:cNvPr>
            <p:cNvSpPr txBox="1"/>
            <p:nvPr/>
          </p:nvSpPr>
          <p:spPr>
            <a:xfrm>
              <a:off x="5807944" y="2717124"/>
              <a:ext cx="1850852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sr-Latn-RS" sz="1350" dirty="0">
                  <a:solidFill>
                    <a:schemeClr val="bg2">
                      <a:lumMod val="25000"/>
                    </a:schemeClr>
                  </a:solidFill>
                  <a:latin typeface="Euclid Circular B SemiBold" panose="020B0704000000000000" pitchFamily="34" charset="0"/>
                  <a:ea typeface="Euclid Circular B SemiBold" panose="020B0704000000000000" pitchFamily="34" charset="0"/>
                </a:rPr>
                <a:t>DIGITALIZACIJA </a:t>
              </a:r>
            </a:p>
            <a:p>
              <a:pPr lvl="0"/>
              <a:r>
                <a:rPr lang="sr-Latn-RS" sz="1350" dirty="0">
                  <a:solidFill>
                    <a:schemeClr val="bg2">
                      <a:lumMod val="25000"/>
                    </a:schemeClr>
                  </a:solidFill>
                  <a:latin typeface="Euclid Circular B SemiBold" panose="020B0704000000000000" pitchFamily="34" charset="0"/>
                  <a:ea typeface="Euclid Circular B SemiBold" panose="020B0704000000000000" pitchFamily="34" charset="0"/>
                </a:rPr>
                <a:t>ARHIVE</a:t>
              </a:r>
              <a:endParaRPr lang="en-US" sz="1350" dirty="0">
                <a:solidFill>
                  <a:schemeClr val="bg2">
                    <a:lumMod val="25000"/>
                  </a:schemeClr>
                </a:solidFill>
                <a:latin typeface="Euclid Circular B SemiBold" panose="020B0704000000000000" pitchFamily="34" charset="0"/>
                <a:ea typeface="Euclid Circular B SemiBold" panose="020B0704000000000000" pitchFamily="34" charset="0"/>
              </a:endParaRPr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6B5C93A3-969F-E454-3419-EEAF8278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83735" y="1798438"/>
              <a:ext cx="338340" cy="338340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2520B555-E6D7-5EF0-1CBF-DB490EC23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99459" y="3816804"/>
              <a:ext cx="306893" cy="306893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494C0103-0C42-3E46-E543-DB29E5123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81074" y="2806051"/>
              <a:ext cx="306893" cy="3068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884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blue and orange glowing lines and dots&#10;&#10;Description automatically generated">
            <a:extLst>
              <a:ext uri="{FF2B5EF4-FFF2-40B4-BE49-F238E27FC236}">
                <a16:creationId xmlns:a16="http://schemas.microsoft.com/office/drawing/2014/main" id="{94FA065C-B13F-4611-CD95-8AF9D84C0A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" b="6"/>
          <a:stretch>
            <a:fillRect/>
          </a:stretch>
        </p:blipFill>
        <p:spPr/>
      </p:pic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04BCCA1-67B9-FB28-D2F8-01DCC8A03B8D}"/>
              </a:ext>
            </a:extLst>
          </p:cNvPr>
          <p:cNvSpPr/>
          <p:nvPr/>
        </p:nvSpPr>
        <p:spPr>
          <a:xfrm>
            <a:off x="1" y="-2"/>
            <a:ext cx="9143999" cy="5143493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63BCD-7A31-908F-56F5-BB3E745BCB3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55273" y="3291830"/>
            <a:ext cx="6320983" cy="1031875"/>
          </a:xfrm>
        </p:spPr>
        <p:txBody>
          <a:bodyPr anchor="b">
            <a:noAutofit/>
          </a:bodyPr>
          <a:lstStyle/>
          <a:p>
            <a:pPr algn="l"/>
            <a:r>
              <a:rPr lang="sr-Latn-RS" sz="6000" dirty="0"/>
              <a:t>ZAŠTO DIGITALIZOVATI?</a:t>
            </a:r>
            <a:endParaRPr lang="en-US" sz="600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1923A1A-5D87-14E6-356E-E85D89158D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65" y="676494"/>
            <a:ext cx="785542" cy="97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white circle with red dots&#10;&#10;Description automatically generated">
            <a:extLst>
              <a:ext uri="{FF2B5EF4-FFF2-40B4-BE49-F238E27FC236}">
                <a16:creationId xmlns:a16="http://schemas.microsoft.com/office/drawing/2014/main" id="{B098B38F-13B2-00BF-5BD8-E2E96C4DC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391" y="172900"/>
            <a:ext cx="4819531" cy="4250826"/>
          </a:xfrm>
          <a:prstGeom prst="rect">
            <a:avLst/>
          </a:prstGeom>
        </p:spPr>
      </p:pic>
      <p:sp>
        <p:nvSpPr>
          <p:cNvPr id="13" name="Text Placeholder 12" hidden="1">
            <a:extLst>
              <a:ext uri="{FF2B5EF4-FFF2-40B4-BE49-F238E27FC236}">
                <a16:creationId xmlns:a16="http://schemas.microsoft.com/office/drawing/2014/main" id="{9461261A-1E09-4C82-91E2-23349F1541D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C2ED81-91DD-4E81-8236-4A9FCDAE2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D8D877B3-D348-4611-9BDB-C5374591D951}" type="slidenum">
              <a:rPr lang="en-US" sz="600"/>
              <a:pPr/>
              <a:t>4</a:t>
            </a:fld>
            <a:endParaRPr lang="en-US" sz="600" dirty="0"/>
          </a:p>
        </p:txBody>
      </p:sp>
      <p:sp>
        <p:nvSpPr>
          <p:cNvPr id="24" name="Title 23" hidden="1">
            <a:extLst>
              <a:ext uri="{FF2B5EF4-FFF2-40B4-BE49-F238E27FC236}">
                <a16:creationId xmlns:a16="http://schemas.microsoft.com/office/drawing/2014/main" id="{6165B67A-BBE0-46FB-BEA6-900403FE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7" name="Rectangle 62">
            <a:extLst>
              <a:ext uri="{FF2B5EF4-FFF2-40B4-BE49-F238E27FC236}">
                <a16:creationId xmlns:a16="http://schemas.microsoft.com/office/drawing/2014/main" id="{A32E0371-692D-401D-8044-21ABB14AF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5" y="-254905"/>
            <a:ext cx="1847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sr-Latn-RS" sz="600" dirty="0">
              <a:latin typeface="Arial Narrow" panose="020B0606020202030204" pitchFamily="34" charset="0"/>
            </a:endParaRP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sr-Latn-RS" dirty="0">
                <a:latin typeface="Arial Narrow" panose="020B0606020202030204" pitchFamily="34" charset="0"/>
              </a:rPr>
            </a:br>
            <a:endParaRPr lang="en-US" altLang="sr-Latn-RS" dirty="0">
              <a:latin typeface="Arial Narrow" panose="020B06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2D70B2-01D8-8C0D-18EA-706A939E6ACC}"/>
              </a:ext>
            </a:extLst>
          </p:cNvPr>
          <p:cNvSpPr txBox="1"/>
          <p:nvPr/>
        </p:nvSpPr>
        <p:spPr>
          <a:xfrm>
            <a:off x="6944588" y="255302"/>
            <a:ext cx="1818963" cy="474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8837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BRŽI PRISTUP</a:t>
            </a:r>
            <a:endParaRPr lang="sr-Latn-RS" sz="1500" dirty="0">
              <a:solidFill>
                <a:srgbClr val="2D2D2D"/>
              </a:solidFill>
              <a:latin typeface="+mj-lt"/>
              <a:cs typeface="Arial"/>
            </a:endParaRPr>
          </a:p>
          <a:p>
            <a:pPr marL="8837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INFORMACIJAMA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ECB419-5C6E-9CC4-3964-0DB9C90D1078}"/>
              </a:ext>
            </a:extLst>
          </p:cNvPr>
          <p:cNvSpPr txBox="1"/>
          <p:nvPr/>
        </p:nvSpPr>
        <p:spPr>
          <a:xfrm>
            <a:off x="6611363" y="1689723"/>
            <a:ext cx="2572424" cy="474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5400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UNAPREĐENO </a:t>
            </a:r>
            <a:endParaRPr lang="sr-Latn-RS" sz="1500" dirty="0">
              <a:solidFill>
                <a:srgbClr val="2D2D2D"/>
              </a:solidFill>
              <a:latin typeface="+mj-lt"/>
              <a:cs typeface="Arial"/>
            </a:endParaRPr>
          </a:p>
          <a:p>
            <a:pPr marL="5400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KORISNIČKO ISKUSTVO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9D610A-6B12-DFEE-7D5A-BDB3B8B3D4FB}"/>
              </a:ext>
            </a:extLst>
          </p:cNvPr>
          <p:cNvSpPr txBox="1"/>
          <p:nvPr/>
        </p:nvSpPr>
        <p:spPr>
          <a:xfrm>
            <a:off x="2244412" y="1139467"/>
            <a:ext cx="1976082" cy="474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8837" marR="3535" algn="r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POVEĆANA</a:t>
            </a:r>
            <a:endParaRPr lang="sr-Latn-RS" sz="1500" dirty="0">
              <a:solidFill>
                <a:srgbClr val="2D2D2D"/>
              </a:solidFill>
              <a:latin typeface="+mj-lt"/>
              <a:cs typeface="Arial"/>
            </a:endParaRPr>
          </a:p>
          <a:p>
            <a:pPr marL="8837" marR="3535" algn="r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PRODUKTIVNOST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67C392-53D8-DF3F-4A4C-B1E0796A71A4}"/>
              </a:ext>
            </a:extLst>
          </p:cNvPr>
          <p:cNvSpPr txBox="1"/>
          <p:nvPr/>
        </p:nvSpPr>
        <p:spPr>
          <a:xfrm>
            <a:off x="5283677" y="2441310"/>
            <a:ext cx="3392779" cy="474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8837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NIŽI</a:t>
            </a:r>
            <a:r>
              <a:rPr lang="sr-Latn-RS" sz="1500" dirty="0">
                <a:solidFill>
                  <a:srgbClr val="2D2D2D"/>
                </a:solidFill>
                <a:latin typeface="+mj-lt"/>
                <a:cs typeface="Arial"/>
              </a:rPr>
              <a:t> </a:t>
            </a: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OPERATIVNI</a:t>
            </a:r>
            <a:endParaRPr lang="sr-Latn-RS" sz="1500" dirty="0">
              <a:solidFill>
                <a:srgbClr val="2D2D2D"/>
              </a:solidFill>
              <a:latin typeface="+mj-lt"/>
              <a:cs typeface="Arial"/>
            </a:endParaRPr>
          </a:p>
          <a:p>
            <a:pPr marL="8837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TROŠKOVI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957B78-DF26-35EA-AA6B-0DE6039BB0A6}"/>
              </a:ext>
            </a:extLst>
          </p:cNvPr>
          <p:cNvSpPr txBox="1"/>
          <p:nvPr/>
        </p:nvSpPr>
        <p:spPr>
          <a:xfrm>
            <a:off x="880646" y="2144962"/>
            <a:ext cx="1753208" cy="474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8837" marR="3535" algn="r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POBOLJŠANA</a:t>
            </a:r>
            <a:endParaRPr lang="sr-Latn-RS" sz="1500" dirty="0">
              <a:solidFill>
                <a:srgbClr val="2D2D2D"/>
              </a:solidFill>
              <a:latin typeface="+mj-lt"/>
              <a:cs typeface="Arial"/>
            </a:endParaRPr>
          </a:p>
          <a:p>
            <a:pPr marL="8837" marR="3535" algn="r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BEZBEDNOST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A9F372-4F81-55D7-E0A9-8B57340ADA30}"/>
              </a:ext>
            </a:extLst>
          </p:cNvPr>
          <p:cNvSpPr txBox="1"/>
          <p:nvPr/>
        </p:nvSpPr>
        <p:spPr>
          <a:xfrm>
            <a:off x="4991844" y="3235329"/>
            <a:ext cx="2037247" cy="28789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8837" marR="3535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POVEĆANA</a:t>
            </a:r>
            <a:r>
              <a:rPr lang="sr-Latn-RS" sz="1500" dirty="0">
                <a:solidFill>
                  <a:srgbClr val="2D2D2D"/>
                </a:solidFill>
                <a:latin typeface="+mj-lt"/>
                <a:cs typeface="Arial"/>
              </a:rPr>
              <a:t> MOBILNOST</a:t>
            </a:r>
            <a:endParaRPr lang="en-US" sz="1500" dirty="0">
              <a:solidFill>
                <a:srgbClr val="2D2D2D"/>
              </a:solidFill>
              <a:latin typeface="+mj-lt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B868604-A966-EDC3-D70B-B2A9719EF7F2}"/>
              </a:ext>
            </a:extLst>
          </p:cNvPr>
          <p:cNvSpPr txBox="1"/>
          <p:nvPr/>
        </p:nvSpPr>
        <p:spPr>
          <a:xfrm>
            <a:off x="63417" y="3766788"/>
            <a:ext cx="2264569" cy="474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8837" marR="3535" algn="r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AUTOMATIZACIJA</a:t>
            </a:r>
            <a:endParaRPr lang="sr-Latn-RS" sz="1500" dirty="0">
              <a:solidFill>
                <a:srgbClr val="2D2D2D"/>
              </a:solidFill>
              <a:latin typeface="+mj-lt"/>
              <a:cs typeface="Arial"/>
            </a:endParaRPr>
          </a:p>
          <a:p>
            <a:pPr marL="8837" marR="3535" algn="r">
              <a:spcBef>
                <a:spcPts val="70"/>
              </a:spcBef>
              <a:buSzPct val="100000"/>
            </a:pPr>
            <a:r>
              <a:rPr lang="en-US" sz="1500" dirty="0">
                <a:solidFill>
                  <a:srgbClr val="2D2D2D"/>
                </a:solidFill>
                <a:latin typeface="+mj-lt"/>
                <a:cs typeface="Arial"/>
              </a:rPr>
              <a:t>POSLOVNIH PROCESA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1FE2FE65-31F7-9E5C-3DE7-64FF0429E8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7700" y="757904"/>
            <a:ext cx="279620" cy="27962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C45A1036-81BE-2B88-50F7-D7729C878F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26649" y="1393263"/>
            <a:ext cx="278993" cy="278993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D787039E-52DA-B0EA-6AC1-9BA22E72B8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51905" y="1745714"/>
            <a:ext cx="238195" cy="23819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856F09C7-7AC3-E94A-D315-B255659824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12905" y="2173003"/>
            <a:ext cx="272454" cy="272454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8B01D03B-2500-3DF0-A226-731873757B6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20929" y="3624948"/>
            <a:ext cx="230573" cy="230573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16DE1B8B-1CB8-2680-A08E-2DE7857970A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02000" y="2997134"/>
            <a:ext cx="238195" cy="238195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81EB744D-6A73-7AAE-E56C-1301A8DB092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18560" y="2689650"/>
            <a:ext cx="190556" cy="19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6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86A1E32-D166-831C-BCC6-DFD5AE947C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1252" b="41216"/>
          <a:stretch/>
        </p:blipFill>
        <p:spPr>
          <a:xfrm>
            <a:off x="1259632" y="1624842"/>
            <a:ext cx="5544616" cy="2963132"/>
          </a:xfrm>
          <a:prstGeom prst="rect">
            <a:avLst/>
          </a:prstGeom>
        </p:spPr>
      </p:pic>
      <p:sp>
        <p:nvSpPr>
          <p:cNvPr id="13" name="Text Placeholder 12" hidden="1">
            <a:extLst>
              <a:ext uri="{FF2B5EF4-FFF2-40B4-BE49-F238E27FC236}">
                <a16:creationId xmlns:a16="http://schemas.microsoft.com/office/drawing/2014/main" id="{9461261A-1E09-4C82-91E2-23349F1541D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C2ED81-91DD-4E81-8236-4A9FCDAE2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D8D877B3-D348-4611-9BDB-C5374591D951}" type="slidenum">
              <a:rPr lang="en-US" sz="600"/>
              <a:pPr/>
              <a:t>5</a:t>
            </a:fld>
            <a:endParaRPr lang="en-US" sz="600" dirty="0"/>
          </a:p>
        </p:txBody>
      </p:sp>
      <p:sp>
        <p:nvSpPr>
          <p:cNvPr id="24" name="Title 23" hidden="1">
            <a:extLst>
              <a:ext uri="{FF2B5EF4-FFF2-40B4-BE49-F238E27FC236}">
                <a16:creationId xmlns:a16="http://schemas.microsoft.com/office/drawing/2014/main" id="{6165B67A-BBE0-46FB-BEA6-900403FE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5CD4564A-D3C0-4A55-69F7-08C5424757B8}"/>
              </a:ext>
            </a:extLst>
          </p:cNvPr>
          <p:cNvSpPr txBox="1">
            <a:spLocks/>
          </p:cNvSpPr>
          <p:nvPr/>
        </p:nvSpPr>
        <p:spPr>
          <a:xfrm>
            <a:off x="4139951" y="270274"/>
            <a:ext cx="4446839" cy="8577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68005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300" b="1" kern="1200">
                <a:gradFill>
                  <a:gsLst>
                    <a:gs pos="0">
                      <a:schemeClr val="accent2"/>
                    </a:gs>
                    <a:gs pos="57000">
                      <a:schemeClr val="accent1"/>
                    </a:gs>
                  </a:gsLst>
                  <a:lin ang="14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2100" dirty="0">
                <a:solidFill>
                  <a:schemeClr val="tx1"/>
                </a:solidFill>
              </a:rPr>
              <a:t>SAGA NUDI  NAJSAVREMENIJE SOFTVERSKO REŠENJE ZA DIGITALNO ARHIVIRANJE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C128B7-701D-388A-4FFE-87A62E8E3FF2}"/>
              </a:ext>
            </a:extLst>
          </p:cNvPr>
          <p:cNvGrpSpPr/>
          <p:nvPr/>
        </p:nvGrpSpPr>
        <p:grpSpPr>
          <a:xfrm>
            <a:off x="5385166" y="1252420"/>
            <a:ext cx="3508108" cy="3513079"/>
            <a:chOff x="4860032" y="1557274"/>
            <a:chExt cx="2899263" cy="2903371"/>
          </a:xfrm>
        </p:grpSpPr>
        <p:pic>
          <p:nvPicPr>
            <p:cNvPr id="6" name="Picture 5" descr="A white plate with red border&#10;&#10;Description automatically generated">
              <a:extLst>
                <a:ext uri="{FF2B5EF4-FFF2-40B4-BE49-F238E27FC236}">
                  <a16:creationId xmlns:a16="http://schemas.microsoft.com/office/drawing/2014/main" id="{71BADAA7-5160-BED6-CC9A-57DD9C810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1557274"/>
              <a:ext cx="2899263" cy="290337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48BC1FD-52DC-7124-62D6-C50D8BDD7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27025" y="1989062"/>
              <a:ext cx="1765274" cy="218134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54ECBEE-99FB-B6EF-CB09-8342EBC99CF6}"/>
              </a:ext>
            </a:extLst>
          </p:cNvPr>
          <p:cNvSpPr txBox="1"/>
          <p:nvPr/>
        </p:nvSpPr>
        <p:spPr>
          <a:xfrm>
            <a:off x="2745556" y="1231357"/>
            <a:ext cx="257276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>
                <a:ea typeface="Roboto" panose="02000000000000000000" pitchFamily="2" charset="0"/>
                <a:cs typeface="+mj-cs"/>
              </a:rPr>
              <a:t>Modul </a:t>
            </a:r>
            <a:r>
              <a:rPr lang="en-US" sz="1350" i="1" dirty="0" err="1">
                <a:solidFill>
                  <a:schemeClr val="accent1"/>
                </a:solidFill>
                <a:ea typeface="Roboto" panose="02000000000000000000" pitchFamily="2" charset="0"/>
                <a:cs typeface="+mj-cs"/>
              </a:rPr>
              <a:t>Digitalni</a:t>
            </a:r>
            <a:r>
              <a:rPr lang="en-US" sz="1350" i="1" dirty="0">
                <a:solidFill>
                  <a:schemeClr val="accent1"/>
                </a:solidFill>
                <a:ea typeface="Roboto" panose="02000000000000000000" pitchFamily="2" charset="0"/>
                <a:cs typeface="+mj-cs"/>
              </a:rPr>
              <a:t> </a:t>
            </a:r>
            <a:r>
              <a:rPr lang="en-US" sz="1350" i="1" dirty="0" err="1">
                <a:solidFill>
                  <a:schemeClr val="accent1"/>
                </a:solidFill>
                <a:ea typeface="Roboto" panose="02000000000000000000" pitchFamily="2" charset="0"/>
                <a:cs typeface="+mj-cs"/>
              </a:rPr>
              <a:t>Arhiv</a:t>
            </a:r>
            <a:endParaRPr lang="en-US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402029-F430-8617-A69E-78DA38CC0331}"/>
              </a:ext>
            </a:extLst>
          </p:cNvPr>
          <p:cNvSpPr/>
          <p:nvPr/>
        </p:nvSpPr>
        <p:spPr bwMode="auto">
          <a:xfrm>
            <a:off x="107504" y="843558"/>
            <a:ext cx="504056" cy="687881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17632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FA065C-B13F-4611-CD95-8AF9D84C0A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2" b="15448"/>
          <a:stretch/>
        </p:blipFill>
        <p:spPr>
          <a:xfrm>
            <a:off x="-5074" y="-1"/>
            <a:ext cx="9149074" cy="5143501"/>
          </a:xfrm>
        </p:spPr>
      </p:pic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04BCCA1-67B9-FB28-D2F8-01DCC8A03B8D}"/>
              </a:ext>
            </a:extLst>
          </p:cNvPr>
          <p:cNvSpPr/>
          <p:nvPr/>
        </p:nvSpPr>
        <p:spPr>
          <a:xfrm>
            <a:off x="1" y="-2"/>
            <a:ext cx="9143999" cy="5143493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63BCD-7A31-908F-56F5-BB3E745BCB3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55273" y="3543000"/>
            <a:ext cx="6464999" cy="1031875"/>
          </a:xfrm>
        </p:spPr>
        <p:txBody>
          <a:bodyPr anchor="b">
            <a:noAutofit/>
          </a:bodyPr>
          <a:lstStyle/>
          <a:p>
            <a:pPr algn="l"/>
            <a:r>
              <a:rPr lang="sr-Latn-RS" sz="3600" dirty="0"/>
              <a:t>VAŠI NAJVAŽNIJI POSLOVNI</a:t>
            </a:r>
            <a:br>
              <a:rPr lang="sr-Latn-RS" sz="3600" dirty="0"/>
            </a:br>
            <a:r>
              <a:rPr lang="sr-Latn-RS" sz="3600" dirty="0"/>
              <a:t>PODACI </a:t>
            </a:r>
            <a:r>
              <a:rPr lang="sr-Latn-RS" sz="4800" dirty="0"/>
              <a:t>MORAJU </a:t>
            </a:r>
            <a:r>
              <a:rPr lang="sr-Latn-RS" sz="3600" dirty="0"/>
              <a:t>UVEK DA BUDU DOSTUPNI.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1923A1A-5D87-14E6-356E-E85D89158D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65" y="676494"/>
            <a:ext cx="785542" cy="97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FA065C-B13F-4611-CD95-8AF9D84C0A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74" y="-1"/>
            <a:ext cx="9149074" cy="5143501"/>
          </a:xfrm>
        </p:spPr>
      </p:pic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04BCCA1-67B9-FB28-D2F8-01DCC8A03B8D}"/>
              </a:ext>
            </a:extLst>
          </p:cNvPr>
          <p:cNvSpPr/>
          <p:nvPr/>
        </p:nvSpPr>
        <p:spPr>
          <a:xfrm>
            <a:off x="1" y="-2"/>
            <a:ext cx="9143999" cy="5143493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63BCD-7A31-908F-56F5-BB3E745BCB3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55273" y="3951068"/>
            <a:ext cx="6464999" cy="1031875"/>
          </a:xfrm>
        </p:spPr>
        <p:txBody>
          <a:bodyPr anchor="b">
            <a:noAutofit/>
          </a:bodyPr>
          <a:lstStyle/>
          <a:p>
            <a:pPr algn="l"/>
            <a:r>
              <a:rPr lang="sr-Latn-RS" sz="6000" dirty="0"/>
              <a:t>USE CASE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1923A1A-5D87-14E6-356E-E85D89158D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65" y="676494"/>
            <a:ext cx="785542" cy="97920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F6A991B-0DB9-88A3-4028-362C006DC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8438" y="-1192432"/>
            <a:ext cx="46759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2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8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computer screen with a message&#10;&#10;Description automatically generated">
            <a:extLst>
              <a:ext uri="{FF2B5EF4-FFF2-40B4-BE49-F238E27FC236}">
                <a16:creationId xmlns:a16="http://schemas.microsoft.com/office/drawing/2014/main" id="{EB9E8C26-502E-A9BD-85CC-E3351F68EA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825"/>
            <a:ext cx="6494769" cy="3864387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2920EB06-2C3E-3BB3-28D2-28949969CC39}"/>
              </a:ext>
            </a:extLst>
          </p:cNvPr>
          <p:cNvSpPr txBox="1">
            <a:spLocks/>
          </p:cNvSpPr>
          <p:nvPr/>
        </p:nvSpPr>
        <p:spPr>
          <a:xfrm>
            <a:off x="2987824" y="1"/>
            <a:ext cx="5751959" cy="1059582"/>
          </a:xfrm>
          <a:prstGeom prst="rect">
            <a:avLst/>
          </a:prstGeom>
        </p:spPr>
        <p:txBody>
          <a:bodyPr anchor="ctr"/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4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Latn-RS" sz="3300" b="0" dirty="0">
                <a:gradFill>
                  <a:gsLst>
                    <a:gs pos="3400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KATEGORIJE I DOKUMENTA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3531F2-48E5-172F-2227-1948053295ED}"/>
              </a:ext>
            </a:extLst>
          </p:cNvPr>
          <p:cNvSpPr txBox="1"/>
          <p:nvPr/>
        </p:nvSpPr>
        <p:spPr>
          <a:xfrm>
            <a:off x="5868144" y="1620578"/>
            <a:ext cx="3203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Kategorije dokumenata i šifarnici</a:t>
            </a:r>
            <a:br>
              <a:rPr lang="pl-PL" sz="1200" dirty="0">
                <a:cs typeface="Arial" panose="020B0604020202020204" pitchFamily="34" charset="0"/>
              </a:rPr>
            </a:br>
            <a:r>
              <a:rPr lang="pl-PL" sz="1200" dirty="0">
                <a:cs typeface="Arial" panose="020B0604020202020204" pitchFamily="34" charset="0"/>
              </a:rPr>
              <a:t>su ključni za definisanje strukture podataka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73E390-0C50-0606-82E9-C6A3401F5BF8}"/>
              </a:ext>
            </a:extLst>
          </p:cNvPr>
          <p:cNvSpPr txBox="1"/>
          <p:nvPr/>
        </p:nvSpPr>
        <p:spPr>
          <a:xfrm>
            <a:off x="5868144" y="2484674"/>
            <a:ext cx="3096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Mogućnost neograničenog dodavanja tipova podataka u zavisnosti</a:t>
            </a:r>
            <a:br>
              <a:rPr lang="pl-PL" sz="1200" dirty="0">
                <a:cs typeface="Arial" panose="020B0604020202020204" pitchFamily="34" charset="0"/>
              </a:rPr>
            </a:br>
            <a:r>
              <a:rPr lang="pl-PL" sz="1200" dirty="0">
                <a:cs typeface="Arial" panose="020B0604020202020204" pitchFamily="34" charset="0"/>
              </a:rPr>
              <a:t>od potrebe samog klijenta</a:t>
            </a:r>
          </a:p>
        </p:txBody>
      </p:sp>
    </p:spTree>
    <p:extLst>
      <p:ext uri="{BB962C8B-B14F-4D97-AF65-F5344CB8AC3E}">
        <p14:creationId xmlns:p14="http://schemas.microsoft.com/office/powerpoint/2010/main" val="128887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9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67ADA-85DB-5A98-0AD6-309DA924417A}"/>
              </a:ext>
            </a:extLst>
          </p:cNvPr>
          <p:cNvSpPr txBox="1"/>
          <p:nvPr/>
        </p:nvSpPr>
        <p:spPr>
          <a:xfrm>
            <a:off x="5868144" y="1620578"/>
            <a:ext cx="37444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pl-PL" sz="1200" dirty="0">
                <a:cs typeface="Arial" panose="020B0604020202020204" pitchFamily="34" charset="0"/>
              </a:rPr>
              <a:t>Pretraga po indeksnim podacima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B2397C-D219-61F6-EC0B-BBDE1C8B8EAC}"/>
              </a:ext>
            </a:extLst>
          </p:cNvPr>
          <p:cNvSpPr txBox="1"/>
          <p:nvPr/>
        </p:nvSpPr>
        <p:spPr>
          <a:xfrm>
            <a:off x="5868144" y="2340917"/>
            <a:ext cx="3905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pl-PL" sz="1200" dirty="0">
                <a:cs typeface="Arial" panose="020B0604020202020204" pitchFamily="34" charset="0"/>
              </a:rPr>
              <a:t>Pretraga po unutrašnjoj sadržini</a:t>
            </a:r>
            <a:br>
              <a:rPr lang="pl-PL" sz="1200" dirty="0">
                <a:cs typeface="Arial" panose="020B0604020202020204" pitchFamily="34" charset="0"/>
              </a:rPr>
            </a:br>
            <a:r>
              <a:rPr lang="pl-PL" sz="1200" dirty="0">
                <a:cs typeface="Arial" panose="020B0604020202020204" pitchFamily="34" charset="0"/>
              </a:rPr>
              <a:t>dokumenta (OCR)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1733C4-F5A0-DF3C-4F15-AAB57CB631E3}"/>
              </a:ext>
            </a:extLst>
          </p:cNvPr>
          <p:cNvSpPr txBox="1"/>
          <p:nvPr/>
        </p:nvSpPr>
        <p:spPr>
          <a:xfrm>
            <a:off x="5868144" y="3015089"/>
            <a:ext cx="34177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pl-PL" sz="1200" dirty="0">
                <a:cs typeface="Arial" panose="020B0604020202020204" pitchFamily="34" charset="0"/>
              </a:rPr>
              <a:t>Odabir podataka koji će biti javno </a:t>
            </a:r>
            <a:br>
              <a:rPr lang="pl-PL" sz="1200" dirty="0">
                <a:cs typeface="Arial" panose="020B0604020202020204" pitchFamily="34" charset="0"/>
              </a:rPr>
            </a:br>
            <a:r>
              <a:rPr lang="pl-PL" sz="1200" dirty="0">
                <a:cs typeface="Arial" panose="020B0604020202020204" pitchFamily="34" charset="0"/>
              </a:rPr>
              <a:t>dostupni</a:t>
            </a:r>
          </a:p>
        </p:txBody>
      </p:sp>
      <p:pic>
        <p:nvPicPr>
          <p:cNvPr id="9" name="Picture 8" descr="A computer screen with a message&#10;&#10;Description automatically generated">
            <a:extLst>
              <a:ext uri="{FF2B5EF4-FFF2-40B4-BE49-F238E27FC236}">
                <a16:creationId xmlns:a16="http://schemas.microsoft.com/office/drawing/2014/main" id="{EB9E8C26-502E-A9BD-85CC-E3351F68EA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825"/>
            <a:ext cx="6494769" cy="3864387"/>
          </a:xfrm>
          <a:prstGeom prst="rect">
            <a:avLst/>
          </a:prstGeom>
        </p:spPr>
      </p:pic>
      <p:pic>
        <p:nvPicPr>
          <p:cNvPr id="7" name="Picture 6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2FDEFB48-C915-0E17-5746-33E8FD58E4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86" y="941825"/>
            <a:ext cx="6494769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10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A computer screen with a list&#10;&#10;Description automatically generated">
            <a:extLst>
              <a:ext uri="{FF2B5EF4-FFF2-40B4-BE49-F238E27FC236}">
                <a16:creationId xmlns:a16="http://schemas.microsoft.com/office/drawing/2014/main" id="{396BAD6F-5AB1-0662-23A6-F598370ADE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397"/>
            <a:ext cx="6494769" cy="38643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20C653-1817-5C36-987B-DD66C8767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833698"/>
            <a:ext cx="1822504" cy="2085783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177800" dir="8100000" sx="97000" sy="97000" algn="tr" rotWithShape="0">
              <a:prstClr val="black">
                <a:alpha val="1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36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11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omputer screen with a message&#10;&#10;Description automatically generated">
            <a:extLst>
              <a:ext uri="{FF2B5EF4-FFF2-40B4-BE49-F238E27FC236}">
                <a16:creationId xmlns:a16="http://schemas.microsoft.com/office/drawing/2014/main" id="{81D341D0-6D17-8E62-7128-83A71CB2DC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398"/>
            <a:ext cx="6494769" cy="3864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A59C63-7FD7-FFFD-8096-FC6E63F74646}"/>
              </a:ext>
            </a:extLst>
          </p:cNvPr>
          <p:cNvSpPr txBox="1"/>
          <p:nvPr/>
        </p:nvSpPr>
        <p:spPr>
          <a:xfrm>
            <a:off x="5868144" y="1620578"/>
            <a:ext cx="2880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Import postojećih digitalnih dokumenata iz folderske strukture</a:t>
            </a:r>
            <a:br>
              <a:rPr lang="pl-PL" sz="1200" dirty="0">
                <a:cs typeface="Arial" panose="020B0604020202020204" pitchFamily="34" charset="0"/>
              </a:rPr>
            </a:br>
            <a:r>
              <a:rPr lang="pl-PL" sz="1200" dirty="0">
                <a:cs typeface="Arial" panose="020B0604020202020204" pitchFamily="34" charset="0"/>
              </a:rPr>
              <a:t>ili baza podataka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7C360-DE40-2BE2-1C36-0CBFEF2A9A20}"/>
              </a:ext>
            </a:extLst>
          </p:cNvPr>
          <p:cNvSpPr txBox="1"/>
          <p:nvPr/>
        </p:nvSpPr>
        <p:spPr>
          <a:xfrm>
            <a:off x="5872041" y="2472709"/>
            <a:ext cx="29484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Direktno mapiranje foldera</a:t>
            </a:r>
            <a:br>
              <a:rPr lang="pl-PL" sz="1200" dirty="0">
                <a:cs typeface="Arial" panose="020B0604020202020204" pitchFamily="34" charset="0"/>
              </a:rPr>
            </a:br>
            <a:r>
              <a:rPr lang="pl-PL" sz="1200" dirty="0">
                <a:cs typeface="Arial" panose="020B0604020202020204" pitchFamily="34" charset="0"/>
              </a:rPr>
              <a:t>u vrednost indeksnog podatka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5C661F-89BC-1E54-E62D-B828569C6FC7}"/>
              </a:ext>
            </a:extLst>
          </p:cNvPr>
          <p:cNvSpPr txBox="1">
            <a:spLocks/>
          </p:cNvSpPr>
          <p:nvPr/>
        </p:nvSpPr>
        <p:spPr>
          <a:xfrm>
            <a:off x="1691680" y="1"/>
            <a:ext cx="7048103" cy="1059582"/>
          </a:xfrm>
          <a:prstGeom prst="rect">
            <a:avLst/>
          </a:prstGeom>
        </p:spPr>
        <p:txBody>
          <a:bodyPr anchor="ctr"/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4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Latn-RS" sz="3300" b="0" dirty="0">
                <a:gradFill>
                  <a:gsLst>
                    <a:gs pos="3400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IMPORT DIGITALNIH SADRŽAJA</a:t>
            </a:r>
          </a:p>
        </p:txBody>
      </p:sp>
    </p:spTree>
    <p:extLst>
      <p:ext uri="{BB962C8B-B14F-4D97-AF65-F5344CB8AC3E}">
        <p14:creationId xmlns:p14="http://schemas.microsoft.com/office/powerpoint/2010/main" val="215630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12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A59C63-7FD7-FFFD-8096-FC6E63F74646}"/>
              </a:ext>
            </a:extLst>
          </p:cNvPr>
          <p:cNvSpPr txBox="1"/>
          <p:nvPr/>
        </p:nvSpPr>
        <p:spPr>
          <a:xfrm>
            <a:off x="5868144" y="1620578"/>
            <a:ext cx="288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nn-NO" sz="1200" dirty="0">
                <a:cs typeface="Arial" panose="020B0604020202020204" pitchFamily="34" charset="0"/>
              </a:rPr>
              <a:t>Import podataka sa lokalnog storage uređaja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7C360-DE40-2BE2-1C36-0CBFEF2A9A20}"/>
              </a:ext>
            </a:extLst>
          </p:cNvPr>
          <p:cNvSpPr txBox="1"/>
          <p:nvPr/>
        </p:nvSpPr>
        <p:spPr>
          <a:xfrm>
            <a:off x="5872041" y="2472709"/>
            <a:ext cx="29484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pl-PL" sz="1200" dirty="0">
                <a:cs typeface="Arial" panose="020B0604020202020204" pitchFamily="34" charset="0"/>
              </a:rPr>
              <a:t>Mogućnost određivanja vremena početka importa</a:t>
            </a:r>
          </a:p>
        </p:txBody>
      </p:sp>
      <p:pic>
        <p:nvPicPr>
          <p:cNvPr id="9" name="Picture 8" descr="A computer with a screen&#10;&#10;Description automatically generated">
            <a:extLst>
              <a:ext uri="{FF2B5EF4-FFF2-40B4-BE49-F238E27FC236}">
                <a16:creationId xmlns:a16="http://schemas.microsoft.com/office/drawing/2014/main" id="{C0CB43F3-ED6D-3B21-4635-885B322DB6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44398"/>
            <a:ext cx="6494769" cy="3864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82DCAD-7986-2882-0110-8968FBC3E442}"/>
              </a:ext>
            </a:extLst>
          </p:cNvPr>
          <p:cNvSpPr txBox="1"/>
          <p:nvPr/>
        </p:nvSpPr>
        <p:spPr>
          <a:xfrm>
            <a:off x="5868144" y="3214681"/>
            <a:ext cx="29484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pl-PL" sz="1200" dirty="0">
                <a:cs typeface="Arial" panose="020B0604020202020204" pitchFamily="34" charset="0"/>
              </a:rPr>
              <a:t>Praćenje statusa importa</a:t>
            </a:r>
          </a:p>
        </p:txBody>
      </p:sp>
    </p:spTree>
    <p:extLst>
      <p:ext uri="{BB962C8B-B14F-4D97-AF65-F5344CB8AC3E}">
        <p14:creationId xmlns:p14="http://schemas.microsoft.com/office/powerpoint/2010/main" val="429304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13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omputer screen with a login page&#10;&#10;Description automatically generated">
            <a:extLst>
              <a:ext uri="{FF2B5EF4-FFF2-40B4-BE49-F238E27FC236}">
                <a16:creationId xmlns:a16="http://schemas.microsoft.com/office/drawing/2014/main" id="{42CEAD2C-BE73-8895-A576-90A4A17684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944398"/>
            <a:ext cx="6494769" cy="3864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39B0D3-EF57-1370-A252-C35D809EF45D}"/>
              </a:ext>
            </a:extLst>
          </p:cNvPr>
          <p:cNvSpPr txBox="1"/>
          <p:nvPr/>
        </p:nvSpPr>
        <p:spPr>
          <a:xfrm>
            <a:off x="5868144" y="1620578"/>
            <a:ext cx="288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it-IT" sz="1200" dirty="0">
                <a:cs typeface="Arial" panose="020B0604020202020204" pitchFamily="34" charset="0"/>
              </a:rPr>
              <a:t>Pretraga unetih fajlova po svim parametrima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38B150-C1B2-ED35-5EB2-0E655D4EF68B}"/>
              </a:ext>
            </a:extLst>
          </p:cNvPr>
          <p:cNvSpPr txBox="1"/>
          <p:nvPr/>
        </p:nvSpPr>
        <p:spPr>
          <a:xfrm>
            <a:off x="5872041" y="2472709"/>
            <a:ext cx="29484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Prikaz digitalizovanih dokumenata sa odabranim setom podataka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7A64D7F-C32E-9CF5-08E3-0726FD39DD8A}"/>
              </a:ext>
            </a:extLst>
          </p:cNvPr>
          <p:cNvSpPr txBox="1">
            <a:spLocks/>
          </p:cNvSpPr>
          <p:nvPr/>
        </p:nvSpPr>
        <p:spPr>
          <a:xfrm>
            <a:off x="1691680" y="1"/>
            <a:ext cx="7048103" cy="1059582"/>
          </a:xfrm>
          <a:prstGeom prst="rect">
            <a:avLst/>
          </a:prstGeom>
        </p:spPr>
        <p:txBody>
          <a:bodyPr anchor="ctr"/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4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Latn-RS" sz="3300" b="0" dirty="0">
                <a:gradFill>
                  <a:gsLst>
                    <a:gs pos="3400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PRETRAGA SADRŽAJA</a:t>
            </a:r>
          </a:p>
        </p:txBody>
      </p:sp>
    </p:spTree>
    <p:extLst>
      <p:ext uri="{BB962C8B-B14F-4D97-AF65-F5344CB8AC3E}">
        <p14:creationId xmlns:p14="http://schemas.microsoft.com/office/powerpoint/2010/main" val="15220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14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computer with a screen showing a screen&#10;&#10;Description automatically generated with medium confidence">
            <a:extLst>
              <a:ext uri="{FF2B5EF4-FFF2-40B4-BE49-F238E27FC236}">
                <a16:creationId xmlns:a16="http://schemas.microsoft.com/office/drawing/2014/main" id="{69EC74BC-8DD3-CEF7-874D-2A192E8FA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944398"/>
            <a:ext cx="6494769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7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15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B937B1-8376-03CF-8A44-D4402418C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915566"/>
            <a:ext cx="6494769" cy="3864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DB927D-15C5-D45B-0F6B-4C6C45060CCA}"/>
              </a:ext>
            </a:extLst>
          </p:cNvPr>
          <p:cNvSpPr txBox="1"/>
          <p:nvPr/>
        </p:nvSpPr>
        <p:spPr>
          <a:xfrm>
            <a:off x="5868144" y="2355726"/>
            <a:ext cx="29523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nn-NO" sz="1200" dirty="0">
                <a:cs typeface="Arial" panose="020B0604020202020204" pitchFamily="34" charset="0"/>
              </a:rPr>
              <a:t>Jednostavno kreiranje naloga, dodeljivanje prava pristupa, privilegija i pregled korisničkih naloga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ADA3FD4-B4C3-22C7-CDD7-BA9D0D30AE61}"/>
              </a:ext>
            </a:extLst>
          </p:cNvPr>
          <p:cNvSpPr txBox="1">
            <a:spLocks/>
          </p:cNvSpPr>
          <p:nvPr/>
        </p:nvSpPr>
        <p:spPr>
          <a:xfrm>
            <a:off x="1691680" y="1"/>
            <a:ext cx="7048103" cy="1059582"/>
          </a:xfrm>
          <a:prstGeom prst="rect">
            <a:avLst/>
          </a:prstGeom>
        </p:spPr>
        <p:txBody>
          <a:bodyPr anchor="ctr"/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4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Latn-RS" sz="3300" b="0" dirty="0">
                <a:gradFill>
                  <a:gsLst>
                    <a:gs pos="3400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INTUITIVNA ADMINISTRACIJA</a:t>
            </a:r>
          </a:p>
        </p:txBody>
      </p:sp>
    </p:spTree>
    <p:extLst>
      <p:ext uri="{BB962C8B-B14F-4D97-AF65-F5344CB8AC3E}">
        <p14:creationId xmlns:p14="http://schemas.microsoft.com/office/powerpoint/2010/main" val="32686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16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2FFFC5D7-1125-5E8F-50D8-6521BA437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01" y="914584"/>
            <a:ext cx="6494769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17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DB927D-15C5-D45B-0F6B-4C6C45060CCA}"/>
              </a:ext>
            </a:extLst>
          </p:cNvPr>
          <p:cNvSpPr txBox="1"/>
          <p:nvPr/>
        </p:nvSpPr>
        <p:spPr>
          <a:xfrm>
            <a:off x="5868144" y="2355726"/>
            <a:ext cx="2952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nn-NO" sz="1200" dirty="0">
                <a:cs typeface="Arial" panose="020B0604020202020204" pitchFamily="34" charset="0"/>
              </a:rPr>
              <a:t>Razvijen API za integraciju </a:t>
            </a:r>
            <a:br>
              <a:rPr lang="nn-NO" sz="1200" dirty="0">
                <a:cs typeface="Arial" panose="020B0604020202020204" pitchFamily="34" charset="0"/>
              </a:rPr>
            </a:br>
            <a:r>
              <a:rPr lang="nn-NO" sz="1200" dirty="0">
                <a:cs typeface="Arial" panose="020B0604020202020204" pitchFamily="34" charset="0"/>
              </a:rPr>
              <a:t>sa postojećim sistemima</a:t>
            </a:r>
          </a:p>
        </p:txBody>
      </p:sp>
      <p:pic>
        <p:nvPicPr>
          <p:cNvPr id="7" name="Picture 6" descr="A computer screen with text boxes&#10;&#10;Description automatically generated">
            <a:extLst>
              <a:ext uri="{FF2B5EF4-FFF2-40B4-BE49-F238E27FC236}">
                <a16:creationId xmlns:a16="http://schemas.microsoft.com/office/drawing/2014/main" id="{5CA36218-2B4F-B9B5-C55F-44F82710C0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" y="914584"/>
            <a:ext cx="6494769" cy="3864387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2BD1F9CB-A203-FB0F-5666-CFCB0201795C}"/>
              </a:ext>
            </a:extLst>
          </p:cNvPr>
          <p:cNvSpPr txBox="1">
            <a:spLocks/>
          </p:cNvSpPr>
          <p:nvPr/>
        </p:nvSpPr>
        <p:spPr>
          <a:xfrm>
            <a:off x="1691680" y="1"/>
            <a:ext cx="7048103" cy="1059582"/>
          </a:xfrm>
          <a:prstGeom prst="rect">
            <a:avLst/>
          </a:prstGeom>
        </p:spPr>
        <p:txBody>
          <a:bodyPr anchor="ctr"/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4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Latn-RS" sz="3300" b="0" dirty="0">
                <a:gradFill>
                  <a:gsLst>
                    <a:gs pos="3400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INTEGRACIJA SISTEMA</a:t>
            </a:r>
          </a:p>
        </p:txBody>
      </p:sp>
    </p:spTree>
    <p:extLst>
      <p:ext uri="{BB962C8B-B14F-4D97-AF65-F5344CB8AC3E}">
        <p14:creationId xmlns:p14="http://schemas.microsoft.com/office/powerpoint/2010/main" val="407998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EA452-4E6C-46FA-9AAE-ACDEBCAD4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latin typeface="Euclid Flex Light" panose="020B0304000000000000" pitchFamily="34" charset="0"/>
                <a:cs typeface="Arial" panose="020B0604020202020204" pitchFamily="34" charset="0"/>
              </a:rPr>
              <a:pPr/>
              <a:t>18</a:t>
            </a:fld>
            <a:endParaRPr lang="en-US" dirty="0">
              <a:latin typeface="Euclid Flex Light" panose="020B0304000000000000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F97D2F69-F9C0-3471-7D98-A4AE9290EC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" y="914584"/>
            <a:ext cx="6494769" cy="38643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27C043-5622-2B31-4611-71851CF98637}"/>
              </a:ext>
            </a:extLst>
          </p:cNvPr>
          <p:cNvSpPr txBox="1"/>
          <p:nvPr/>
        </p:nvSpPr>
        <p:spPr>
          <a:xfrm>
            <a:off x="5868144" y="1677923"/>
            <a:ext cx="288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nn-NO" sz="1200" dirty="0">
                <a:cs typeface="Arial" panose="020B0604020202020204" pitchFamily="34" charset="0"/>
              </a:rPr>
              <a:t>Import podataka sa lokalnog storage uređaja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918E47-A0F0-7F79-7886-95A49130803E}"/>
              </a:ext>
            </a:extLst>
          </p:cNvPr>
          <p:cNvSpPr txBox="1"/>
          <p:nvPr/>
        </p:nvSpPr>
        <p:spPr>
          <a:xfrm>
            <a:off x="5872041" y="2530054"/>
            <a:ext cx="29484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Mogućnost određivanja vremena početka importa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C1B442-CDAB-29B0-00CE-6E76D780E2EF}"/>
              </a:ext>
            </a:extLst>
          </p:cNvPr>
          <p:cNvSpPr txBox="1"/>
          <p:nvPr/>
        </p:nvSpPr>
        <p:spPr>
          <a:xfrm>
            <a:off x="5868144" y="3272026"/>
            <a:ext cx="29484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pl-PL" sz="1200" dirty="0">
                <a:cs typeface="Arial" panose="020B0604020202020204" pitchFamily="34" charset="0"/>
              </a:rPr>
              <a:t>Praćenje statusa importa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81E9AAB-A4A0-CE62-545F-1573FA3F6D07}"/>
              </a:ext>
            </a:extLst>
          </p:cNvPr>
          <p:cNvSpPr txBox="1">
            <a:spLocks/>
          </p:cNvSpPr>
          <p:nvPr/>
        </p:nvSpPr>
        <p:spPr>
          <a:xfrm>
            <a:off x="1691680" y="1"/>
            <a:ext cx="7048103" cy="1059582"/>
          </a:xfrm>
          <a:prstGeom prst="rect">
            <a:avLst/>
          </a:prstGeom>
        </p:spPr>
        <p:txBody>
          <a:bodyPr anchor="ctr"/>
          <a:lstStyle>
            <a:lvl1pPr algn="l" defTabSz="6800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4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r-Latn-RS" sz="3300" b="0" dirty="0">
                <a:gradFill>
                  <a:gsLst>
                    <a:gs pos="3400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USLUGE EKSTERNIM KORISNICIMA</a:t>
            </a:r>
          </a:p>
        </p:txBody>
      </p:sp>
    </p:spTree>
    <p:extLst>
      <p:ext uri="{BB962C8B-B14F-4D97-AF65-F5344CB8AC3E}">
        <p14:creationId xmlns:p14="http://schemas.microsoft.com/office/powerpoint/2010/main" val="116457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23EC752C-5D19-7075-E488-FC9BFEEBDA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839" y="-2"/>
            <a:ext cx="9149074" cy="5143501"/>
          </a:xfrm>
          <a:custGeom>
            <a:avLst/>
            <a:gdLst>
              <a:gd name="connsiteX0" fmla="*/ 4432939 w 18298148"/>
              <a:gd name="connsiteY0" fmla="*/ 0 h 10288590"/>
              <a:gd name="connsiteX1" fmla="*/ 18298148 w 18298148"/>
              <a:gd name="connsiteY1" fmla="*/ 0 h 10288590"/>
              <a:gd name="connsiteX2" fmla="*/ 18298148 w 18298148"/>
              <a:gd name="connsiteY2" fmla="*/ 8664327 h 10288590"/>
              <a:gd name="connsiteX3" fmla="*/ 16692392 w 18298148"/>
              <a:gd name="connsiteY3" fmla="*/ 10288590 h 10288590"/>
              <a:gd name="connsiteX4" fmla="*/ 0 w 18298148"/>
              <a:gd name="connsiteY4" fmla="*/ 10288590 h 10288590"/>
              <a:gd name="connsiteX5" fmla="*/ 0 w 18298148"/>
              <a:gd name="connsiteY5" fmla="*/ 4466965 h 102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8148" h="10288590">
                <a:moveTo>
                  <a:pt x="4432939" y="0"/>
                </a:moveTo>
                <a:lnTo>
                  <a:pt x="18298148" y="0"/>
                </a:lnTo>
                <a:lnTo>
                  <a:pt x="18298148" y="8664327"/>
                </a:lnTo>
                <a:lnTo>
                  <a:pt x="16692392" y="10288590"/>
                </a:lnTo>
                <a:lnTo>
                  <a:pt x="0" y="10288590"/>
                </a:lnTo>
                <a:lnTo>
                  <a:pt x="0" y="4466965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04BCCA1-67B9-FB28-D2F8-01DCC8A03B8D}"/>
              </a:ext>
            </a:extLst>
          </p:cNvPr>
          <p:cNvSpPr/>
          <p:nvPr/>
        </p:nvSpPr>
        <p:spPr>
          <a:xfrm>
            <a:off x="1" y="-2"/>
            <a:ext cx="9143999" cy="5143493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63BCD-7A31-908F-56F5-BB3E745BCB3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55273" y="3951068"/>
            <a:ext cx="7257087" cy="1031875"/>
          </a:xfrm>
        </p:spPr>
        <p:txBody>
          <a:bodyPr anchor="b">
            <a:noAutofit/>
          </a:bodyPr>
          <a:lstStyle/>
          <a:p>
            <a:pPr algn="l"/>
            <a:r>
              <a:rPr lang="sr-Latn-RS" sz="3200" dirty="0">
                <a:solidFill>
                  <a:schemeClr val="tx1"/>
                </a:solidFill>
              </a:rPr>
              <a:t>KADA SE INFORMACIJE </a:t>
            </a:r>
            <a:br>
              <a:rPr lang="sr-Latn-RS" sz="3200" dirty="0">
                <a:solidFill>
                  <a:schemeClr val="tx1"/>
                </a:solidFill>
              </a:rPr>
            </a:br>
            <a:r>
              <a:rPr lang="sr-Latn-RS" sz="3200" dirty="0">
                <a:solidFill>
                  <a:schemeClr val="tx1"/>
                </a:solidFill>
              </a:rPr>
              <a:t>DIGITALIZUJU, ZAPOČINJEMO</a:t>
            </a:r>
            <a:br>
              <a:rPr lang="sr-Latn-RS" sz="3200" dirty="0">
                <a:solidFill>
                  <a:schemeClr val="tx1"/>
                </a:solidFill>
              </a:rPr>
            </a:br>
            <a:r>
              <a:rPr lang="sr-Latn-RS" sz="3200" dirty="0">
                <a:solidFill>
                  <a:schemeClr val="tx1"/>
                </a:solidFill>
              </a:rPr>
              <a:t>PROCES OTKLJUČAVANJA </a:t>
            </a:r>
            <a:br>
              <a:rPr lang="sr-Latn-RS" sz="3200" dirty="0">
                <a:solidFill>
                  <a:schemeClr val="tx1"/>
                </a:solidFill>
              </a:rPr>
            </a:br>
            <a:r>
              <a:rPr lang="sr-Latn-RS" sz="3200" dirty="0">
                <a:solidFill>
                  <a:schemeClr val="tx1"/>
                </a:solidFill>
              </a:rPr>
              <a:t>PUNOG POTENCIJALA NAŠE</a:t>
            </a:r>
            <a:br>
              <a:rPr lang="sr-Latn-RS" sz="3200" dirty="0">
                <a:solidFill>
                  <a:schemeClr val="tx1"/>
                </a:solidFill>
              </a:rPr>
            </a:br>
            <a:r>
              <a:rPr lang="sr-Latn-RS" sz="3200" dirty="0">
                <a:solidFill>
                  <a:schemeClr val="tx1"/>
                </a:solidFill>
              </a:rPr>
              <a:t>NAJVEĆE </a:t>
            </a:r>
            <a:r>
              <a:rPr lang="sr-Latn-RS" sz="5400" dirty="0"/>
              <a:t>VREDNOSTI.</a:t>
            </a:r>
            <a:endParaRPr lang="sr-Latn-RS" sz="3200" dirty="0">
              <a:solidFill>
                <a:schemeClr val="tx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1923A1A-5D87-14E6-356E-E85D89158D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65" y="676494"/>
            <a:ext cx="785542" cy="97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7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plate with red border&#10;&#10;Description automatically generated">
            <a:extLst>
              <a:ext uri="{FF2B5EF4-FFF2-40B4-BE49-F238E27FC236}">
                <a16:creationId xmlns:a16="http://schemas.microsoft.com/office/drawing/2014/main" id="{4EC73361-3262-54C9-FE6E-375078C56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491630"/>
            <a:ext cx="2178259" cy="2181346"/>
          </a:xfrm>
          <a:prstGeom prst="rect">
            <a:avLst/>
          </a:prstGeom>
        </p:spPr>
      </p:pic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9F234696-BBE3-C6E0-79CB-59C5044968B6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44" t="-100038"/>
          <a:stretch/>
        </p:blipFill>
        <p:spPr>
          <a:xfrm>
            <a:off x="5650790" y="-3692946"/>
            <a:ext cx="3493210" cy="67675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F2475-A06C-2CA6-91D3-7F5AD2A6B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C3124E-DB94-1127-8583-6C98118B732C}"/>
              </a:ext>
            </a:extLst>
          </p:cNvPr>
          <p:cNvSpPr txBox="1"/>
          <p:nvPr/>
        </p:nvSpPr>
        <p:spPr>
          <a:xfrm>
            <a:off x="3188586" y="3935269"/>
            <a:ext cx="1474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Izuzetna fleksibilnost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336219-EA32-005B-56E8-142C954BABEE}"/>
              </a:ext>
            </a:extLst>
          </p:cNvPr>
          <p:cNvSpPr txBox="1"/>
          <p:nvPr/>
        </p:nvSpPr>
        <p:spPr>
          <a:xfrm>
            <a:off x="4863377" y="1633287"/>
            <a:ext cx="1440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Brzo</a:t>
            </a:r>
          </a:p>
          <a:p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uvođenje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AD8C13-9F3D-B014-3C64-883FEE2018F6}"/>
              </a:ext>
            </a:extLst>
          </p:cNvPr>
          <p:cNvSpPr txBox="1"/>
          <p:nvPr/>
        </p:nvSpPr>
        <p:spPr>
          <a:xfrm>
            <a:off x="5157843" y="2445138"/>
            <a:ext cx="2449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Jednostavna</a:t>
            </a:r>
          </a:p>
          <a:p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administracija</a:t>
            </a:r>
            <a:r>
              <a:rPr lang="sr-Latn-RS" sz="1200" dirty="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sistema</a:t>
            </a:r>
            <a:b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</a:br>
            <a:endParaRPr lang="sr-Latn-RS" sz="1200" dirty="0">
              <a:solidFill>
                <a:srgbClr val="000000"/>
              </a:solidFill>
              <a:effectLst/>
              <a:ea typeface="Roboto Light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4E0633-3A2C-8948-9DE7-71887CEA117B}"/>
              </a:ext>
            </a:extLst>
          </p:cNvPr>
          <p:cNvSpPr txBox="1"/>
          <p:nvPr/>
        </p:nvSpPr>
        <p:spPr>
          <a:xfrm>
            <a:off x="4860032" y="3245059"/>
            <a:ext cx="3513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Neograničen broj kategorija</a:t>
            </a:r>
          </a:p>
          <a:p>
            <a:r>
              <a:rPr lang="pl-PL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dokumenata i predmeta</a:t>
            </a:r>
            <a:endParaRPr lang="sr-Latn-RS" sz="1200" dirty="0">
              <a:solidFill>
                <a:srgbClr val="000000"/>
              </a:solidFill>
              <a:effectLst/>
              <a:ea typeface="Roboto Light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D4551C-EE74-6539-974B-D8F3D326244F}"/>
              </a:ext>
            </a:extLst>
          </p:cNvPr>
          <p:cNvSpPr txBox="1"/>
          <p:nvPr/>
        </p:nvSpPr>
        <p:spPr>
          <a:xfrm>
            <a:off x="2779226" y="829227"/>
            <a:ext cx="2288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Ce</a:t>
            </a:r>
            <a:r>
              <a:rPr lang="sr-Latn-RS" sz="1200" dirty="0">
                <a:solidFill>
                  <a:srgbClr val="000000"/>
                </a:solidFill>
                <a:ea typeface="Roboto Light" panose="02000000000000000000" pitchFamily="2" charset="0"/>
              </a:rPr>
              <a:t>n</a:t>
            </a:r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tralni</a:t>
            </a:r>
            <a:r>
              <a:rPr lang="en-U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repozitorijum</a:t>
            </a:r>
            <a:r>
              <a:rPr lang="en-U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 </a:t>
            </a:r>
            <a:endParaRPr lang="sr-Latn-RS" sz="1200" dirty="0">
              <a:solidFill>
                <a:srgbClr val="000000"/>
              </a:solidFill>
              <a:effectLst/>
              <a:ea typeface="Roboto Light" panose="02000000000000000000" pitchFamily="2" charset="0"/>
            </a:endParaRPr>
          </a:p>
          <a:p>
            <a:pPr algn="ct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z</a:t>
            </a:r>
            <a:r>
              <a:rPr lang="en-U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a</a:t>
            </a:r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elektronska</a:t>
            </a:r>
            <a:r>
              <a:rPr lang="en-U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dokumenta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7467B8-8D6B-BAA3-AF46-C9C8706E321F}"/>
              </a:ext>
            </a:extLst>
          </p:cNvPr>
          <p:cNvSpPr txBox="1"/>
          <p:nvPr/>
        </p:nvSpPr>
        <p:spPr>
          <a:xfrm>
            <a:off x="1181415" y="1631082"/>
            <a:ext cx="1840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Mogućnost</a:t>
            </a:r>
          </a:p>
          <a:p>
            <a:pPr algn="r"/>
            <a:r>
              <a:rPr lang="sr-Latn-RS" sz="1200" dirty="0" err="1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online</a:t>
            </a:r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 plaćanja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0B23FE-4116-9B1A-0580-1ACF6F246C84}"/>
              </a:ext>
            </a:extLst>
          </p:cNvPr>
          <p:cNvSpPr txBox="1"/>
          <p:nvPr/>
        </p:nvSpPr>
        <p:spPr>
          <a:xfrm>
            <a:off x="260170" y="2382248"/>
            <a:ext cx="2416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Elektronsko</a:t>
            </a:r>
          </a:p>
          <a:p>
            <a:pPr algn="r"/>
            <a:r>
              <a:rPr lang="sr-Latn-RS" sz="1200" dirty="0">
                <a:solidFill>
                  <a:srgbClr val="000000"/>
                </a:solidFill>
                <a:ea typeface="Roboto Light" panose="02000000000000000000" pitchFamily="2" charset="0"/>
              </a:rPr>
              <a:t>p</a:t>
            </a:r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otpisivanje</a:t>
            </a:r>
            <a:r>
              <a:rPr lang="sr-Latn-RS" sz="1200" dirty="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dokumenata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4C264-DC94-6E68-8745-EBB3F8ED3DA9}"/>
              </a:ext>
            </a:extLst>
          </p:cNvPr>
          <p:cNvSpPr txBox="1"/>
          <p:nvPr/>
        </p:nvSpPr>
        <p:spPr>
          <a:xfrm>
            <a:off x="-171853" y="3219822"/>
            <a:ext cx="3154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Neograničen broj korisnika može</a:t>
            </a:r>
          </a:p>
          <a:p>
            <a:pPr algn="r"/>
            <a: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koristiti dokumente u isto vreme</a:t>
            </a:r>
            <a:br>
              <a:rPr lang="sr-Latn-RS" sz="1200" dirty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</a:br>
            <a:endParaRPr lang="sr-Latn-RS" sz="1200" dirty="0">
              <a:solidFill>
                <a:srgbClr val="000000"/>
              </a:solidFill>
              <a:effectLst/>
              <a:ea typeface="Roboto Light" panose="020000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E09E963-C703-2CCA-5CE8-CFFC0FABB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0590" y="1394294"/>
            <a:ext cx="2504695" cy="250469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A074EE4-6199-CDEF-6AEE-4259D8713C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36420" y="1772217"/>
            <a:ext cx="1393032" cy="172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icture containing small, child, little, toy&#10;&#10;Description automatically generated">
            <a:extLst>
              <a:ext uri="{FF2B5EF4-FFF2-40B4-BE49-F238E27FC236}">
                <a16:creationId xmlns:a16="http://schemas.microsoft.com/office/drawing/2014/main" id="{3C6BCEE4-D94A-4A95-B0BF-F64D21A19B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605E4-1C3A-4B81-AB67-6D5374EA40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66"/>
            <a:fld id="{D8D877B3-D348-4611-9BDB-C5374591D951}" type="slidenum">
              <a:rPr lang="en-US">
                <a:solidFill>
                  <a:srgbClr val="FFFFFF">
                    <a:alpha val="50000"/>
                  </a:srgbClr>
                </a:solidFill>
                <a:latin typeface="Euclid Flex SemiBold"/>
              </a:rPr>
              <a:pPr defTabSz="685766"/>
              <a:t>21</a:t>
            </a:fld>
            <a:endParaRPr lang="en-US">
              <a:solidFill>
                <a:srgbClr val="FFFFFF">
                  <a:alpha val="50000"/>
                </a:srgbClr>
              </a:solidFill>
              <a:latin typeface="Euclid Flex SemiBold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CD339F2-0676-4BD0-8932-519B347B3BC5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-5074" y="0"/>
            <a:ext cx="9149074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B5C75B-A5EE-411C-97BB-CB73BA71943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79623" y="3507854"/>
            <a:ext cx="7536793" cy="1353740"/>
          </a:xfrm>
        </p:spPr>
        <p:txBody>
          <a:bodyPr/>
          <a:lstStyle/>
          <a:p>
            <a:pPr algn="l"/>
            <a:r>
              <a:rPr lang="en-US" sz="4500" b="0" spc="0" dirty="0"/>
              <a:t>Thank you!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BF6B1C-93BD-46B1-A30B-409F42FCED8B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B538B4-E20B-42F9-873E-E92DAC5C38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4875" y="1226311"/>
            <a:ext cx="1214472" cy="759045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705535F4-6773-4242-92B3-90C92F8D6899}"/>
              </a:ext>
            </a:extLst>
          </p:cNvPr>
          <p:cNvSpPr txBox="1">
            <a:spLocks/>
          </p:cNvSpPr>
          <p:nvPr/>
        </p:nvSpPr>
        <p:spPr>
          <a:xfrm>
            <a:off x="801067" y="2017262"/>
            <a:ext cx="2042741" cy="338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360314" rtl="0" eaLnBrk="1" fontAlgn="auto" latinLnBrk="0" hangingPunct="1">
              <a:lnSpc>
                <a:spcPct val="10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5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42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0" b="1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350" b="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0" b="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20211"/>
            <a:r>
              <a:rPr lang="en-US" sz="1200" dirty="0">
                <a:solidFill>
                  <a:srgbClr val="FFFFFF"/>
                </a:solidFill>
                <a:latin typeface="+mj-lt"/>
              </a:rPr>
              <a:t>IT</a:t>
            </a:r>
            <a:r>
              <a:rPr lang="en-US" sz="1200" dirty="0">
                <a:solidFill>
                  <a:srgbClr val="FFFFFF"/>
                </a:solidFill>
              </a:rPr>
              <a:t>’s not about technology,</a:t>
            </a:r>
            <a:br>
              <a:rPr lang="en-US" sz="1200" dirty="0">
                <a:solidFill>
                  <a:srgbClr val="FFFFFF"/>
                </a:solidFill>
              </a:rPr>
            </a:br>
            <a:r>
              <a:rPr lang="en-US" sz="1200" spc="30" dirty="0">
                <a:solidFill>
                  <a:srgbClr val="FFFFFF"/>
                </a:solidFill>
                <a:latin typeface="+mj-lt"/>
              </a:rPr>
              <a:t>IT</a:t>
            </a:r>
            <a:r>
              <a:rPr lang="en-US" sz="1200" spc="30" dirty="0">
                <a:solidFill>
                  <a:srgbClr val="FFFFFF"/>
                </a:solidFill>
              </a:rPr>
              <a:t>’s about </a:t>
            </a:r>
            <a:r>
              <a:rPr lang="en-US" sz="1200" spc="30" dirty="0">
                <a:solidFill>
                  <a:srgbClr val="FFFFFF"/>
                </a:solidFill>
                <a:latin typeface="+mj-lt"/>
              </a:rPr>
              <a:t>PEOPLE!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7887B335-6A6F-BEEB-5E74-C5E0F52AE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124" y="2228314"/>
            <a:ext cx="2023023" cy="202302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54D2212-7613-B283-69A1-9A992CDA1C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861459" y="2530697"/>
            <a:ext cx="1132370" cy="141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6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Main">
  <a:themeElements>
    <a:clrScheme name="Saga">
      <a:dk1>
        <a:srgbClr val="2D2D2D"/>
      </a:dk1>
      <a:lt1>
        <a:srgbClr val="FFFFFF"/>
      </a:lt1>
      <a:dk2>
        <a:srgbClr val="2D2D2D"/>
      </a:dk2>
      <a:lt2>
        <a:srgbClr val="E7E6E6"/>
      </a:lt2>
      <a:accent1>
        <a:srgbClr val="FF5240"/>
      </a:accent1>
      <a:accent2>
        <a:srgbClr val="4402B6"/>
      </a:accent2>
      <a:accent3>
        <a:srgbClr val="616365"/>
      </a:accent3>
      <a:accent4>
        <a:srgbClr val="03FF64"/>
      </a:accent4>
      <a:accent5>
        <a:srgbClr val="FFC340"/>
      </a:accent5>
      <a:accent6>
        <a:srgbClr val="00B0F0"/>
      </a:accent6>
      <a:hlink>
        <a:srgbClr val="FF5240"/>
      </a:hlink>
      <a:folHlink>
        <a:srgbClr val="4402B6"/>
      </a:folHlink>
    </a:clrScheme>
    <a:fontScheme name="Custom 1">
      <a:majorFont>
        <a:latin typeface="Euclid Flex SemiBold"/>
        <a:ea typeface=""/>
        <a:cs typeface=""/>
      </a:majorFont>
      <a:minorFont>
        <a:latin typeface="Euclid Flex Light"/>
        <a:ea typeface=""/>
        <a:cs typeface="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>
          <a:solidFill>
            <a:schemeClr val="tx1"/>
          </a:solidFill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Basic" id="{E1943ED4-74EF-4F8C-B10E-AE5D64934FE9}" vid="{0DB25F52-A022-425B-980A-12999671369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5591263A521E46AA4F833B28350584" ma:contentTypeVersion="0" ma:contentTypeDescription="Create a new document." ma:contentTypeScope="" ma:versionID="a8f17da89b514e36a8c42890982318b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556887-FCDB-47A0-AE16-8327A5EA05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7B065A-28C5-4933-BFA3-2187D91080E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79DB9BB-B015-4CDD-A667-00EA82AADD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38404</TotalTime>
  <Words>921</Words>
  <Application>Microsoft Office PowerPoint</Application>
  <PresentationFormat>On-screen Show (16:9)</PresentationFormat>
  <Paragraphs>130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Euclid Flex SemiBold</vt:lpstr>
      <vt:lpstr>Arial</vt:lpstr>
      <vt:lpstr>Euclid Flex Light</vt:lpstr>
      <vt:lpstr>Arial Narrow</vt:lpstr>
      <vt:lpstr>Euclid Circular B SemiBold</vt:lpstr>
      <vt:lpstr>1_Main</vt:lpstr>
      <vt:lpstr>PowerPoint Presentation</vt:lpstr>
      <vt:lpstr>PowerPoint Presentation</vt:lpstr>
      <vt:lpstr>ZAŠTO DIGITALIZOVATI?</vt:lpstr>
      <vt:lpstr>PowerPoint Presentation</vt:lpstr>
      <vt:lpstr>PowerPoint Presentation</vt:lpstr>
      <vt:lpstr>VAŠI NAJVAŽNIJI POSLOVNI PODACI MORAJU UVEK DA BUDU DOSTUPNI.</vt:lpstr>
      <vt:lpstr>USE 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KADA SE INFORMACIJE  DIGITALIZUJU, ZAPOČINJEMO PROCES OTKLJUČAVANJA  PUNOG POTENCIJALA NAŠE NAJVEĆE VREDNOSTI.</vt:lpstr>
      <vt:lpstr>PowerPoint Presentation</vt:lpstr>
      <vt:lpstr>PowerPoint Presentation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Saga 2020 template</dc:title>
  <dc:creator>SAGA;malisa</dc:creator>
  <cp:lastModifiedBy>Mališa Stojanović</cp:lastModifiedBy>
  <cp:revision>1856</cp:revision>
  <dcterms:created xsi:type="dcterms:W3CDTF">2015-06-18T17:56:23Z</dcterms:created>
  <dcterms:modified xsi:type="dcterms:W3CDTF">2023-11-28T12:20:43Z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0x0101009F5591263A521E46AA4F833B28350584</vt:lpwstr>
  </property>
</Properties>
</file>