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84" r:id="rId5"/>
    <p:sldId id="499" r:id="rId6"/>
    <p:sldId id="2076136713" r:id="rId7"/>
    <p:sldId id="2076136714" r:id="rId8"/>
    <p:sldId id="2076136716" r:id="rId9"/>
    <p:sldId id="2147480311" r:id="rId10"/>
    <p:sldId id="2147480263" r:id="rId11"/>
    <p:sldId id="2147480312" r:id="rId12"/>
    <p:sldId id="2076136721" r:id="rId13"/>
    <p:sldId id="207613669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28" userDrawn="1">
          <p15:clr>
            <a:srgbClr val="A4A3A4"/>
          </p15:clr>
        </p15:guide>
        <p15:guide id="2" pos="1392" userDrawn="1">
          <p15:clr>
            <a:srgbClr val="A4A3A4"/>
          </p15:clr>
        </p15:guide>
        <p15:guide id="3" pos="2656" userDrawn="1">
          <p15:clr>
            <a:srgbClr val="A4A3A4"/>
          </p15:clr>
        </p15:guide>
        <p15:guide id="4" pos="3912" userDrawn="1">
          <p15:clr>
            <a:srgbClr val="A4A3A4"/>
          </p15:clr>
        </p15:guide>
        <p15:guide id="5" pos="5160" userDrawn="1">
          <p15:clr>
            <a:srgbClr val="A4A3A4"/>
          </p15:clr>
        </p15:guide>
        <p15:guide id="6" pos="6408" userDrawn="1">
          <p15:clr>
            <a:srgbClr val="A4A3A4"/>
          </p15:clr>
        </p15:guide>
        <p15:guide id="7" orient="horz" pos="2160" userDrawn="1">
          <p15:clr>
            <a:srgbClr val="A4A3A4"/>
          </p15:clr>
        </p15:guide>
        <p15:guide id="8" orient="horz" pos="3624" userDrawn="1">
          <p15:clr>
            <a:srgbClr val="A4A3A4"/>
          </p15:clr>
        </p15:guide>
        <p15:guide id="9" orient="horz" pos="11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1EC540-0663-8055-2CEA-59A0646476EE}" name="Marko Bratić" initials="MB" userId="S::mbratic@comtrade.com::586739fc-192b-4569-9a83-e5ea75f6fe68" providerId="AD"/>
  <p188:author id="{2C74D8A5-F247-B9AE-CCDD-EC8AAC2E72F8}" name="Nenad N. Marković" initials="NNM" userId="Nenad N. Marković"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240"/>
    <a:srgbClr val="292B51"/>
    <a:srgbClr val="16172B"/>
    <a:srgbClr val="191A33"/>
    <a:srgbClr val="CA1438"/>
    <a:srgbClr val="C7C7CF"/>
    <a:srgbClr val="F70C4F"/>
    <a:srgbClr val="110D57"/>
    <a:srgbClr val="0D0A4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8EDD05-3BD4-47DB-BBFE-51D850E98663}" v="79" dt="2023-11-29T07:36:45.1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97" autoAdjust="0"/>
    <p:restoredTop sz="93258" autoAdjust="0"/>
  </p:normalViewPr>
  <p:slideViewPr>
    <p:cSldViewPr snapToGrid="0">
      <p:cViewPr varScale="1">
        <p:scale>
          <a:sx n="72" d="100"/>
          <a:sy n="72" d="100"/>
        </p:scale>
        <p:origin x="632" y="60"/>
      </p:cViewPr>
      <p:guideLst>
        <p:guide pos="128"/>
        <p:guide pos="1392"/>
        <p:guide pos="2656"/>
        <p:guide pos="3912"/>
        <p:guide pos="5160"/>
        <p:guide pos="6408"/>
        <p:guide orient="horz" pos="2160"/>
        <p:guide orient="horz" pos="3624"/>
        <p:guide orient="horz" pos="1128"/>
      </p:guideLst>
    </p:cSldViewPr>
  </p:slideViewPr>
  <p:notesTextViewPr>
    <p:cViewPr>
      <p:scale>
        <a:sx n="125" d="100"/>
        <a:sy n="125" d="100"/>
      </p:scale>
      <p:origin x="0" y="0"/>
    </p:cViewPr>
  </p:notesTextViewPr>
  <p:notesViewPr>
    <p:cSldViewPr snapToGrid="0">
      <p:cViewPr varScale="1">
        <p:scale>
          <a:sx n="87" d="100"/>
          <a:sy n="87" d="100"/>
        </p:scale>
        <p:origin x="384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židar Stojanović" userId="f5a57db4-b4e2-45bb-afbc-a5733d238e7a" providerId="ADAL" clId="{D08EDD05-3BD4-47DB-BBFE-51D850E98663}"/>
    <pc:docChg chg="delSld modSld">
      <pc:chgData name="Božidar Stojanović" userId="f5a57db4-b4e2-45bb-afbc-a5733d238e7a" providerId="ADAL" clId="{D08EDD05-3BD4-47DB-BBFE-51D850E98663}" dt="2023-11-29T07:36:45.150" v="82"/>
      <pc:docMkLst>
        <pc:docMk/>
      </pc:docMkLst>
      <pc:sldChg chg="modAnim">
        <pc:chgData name="Božidar Stojanović" userId="f5a57db4-b4e2-45bb-afbc-a5733d238e7a" providerId="ADAL" clId="{D08EDD05-3BD4-47DB-BBFE-51D850E98663}" dt="2023-11-29T07:30:03.579" v="10"/>
        <pc:sldMkLst>
          <pc:docMk/>
          <pc:sldMk cId="3124174102" sldId="2076136714"/>
        </pc:sldMkLst>
      </pc:sldChg>
      <pc:sldChg chg="del">
        <pc:chgData name="Božidar Stojanović" userId="f5a57db4-b4e2-45bb-afbc-a5733d238e7a" providerId="ADAL" clId="{D08EDD05-3BD4-47DB-BBFE-51D850E98663}" dt="2023-11-29T07:29:22.596" v="1" actId="47"/>
        <pc:sldMkLst>
          <pc:docMk/>
          <pc:sldMk cId="789163082" sldId="2076136715"/>
        </pc:sldMkLst>
      </pc:sldChg>
      <pc:sldChg chg="del">
        <pc:chgData name="Božidar Stojanović" userId="f5a57db4-b4e2-45bb-afbc-a5733d238e7a" providerId="ADAL" clId="{D08EDD05-3BD4-47DB-BBFE-51D850E98663}" dt="2023-11-29T07:29:23.984" v="2" actId="47"/>
        <pc:sldMkLst>
          <pc:docMk/>
          <pc:sldMk cId="548788268" sldId="2076136717"/>
        </pc:sldMkLst>
      </pc:sldChg>
      <pc:sldChg chg="del">
        <pc:chgData name="Božidar Stojanović" userId="f5a57db4-b4e2-45bb-afbc-a5733d238e7a" providerId="ADAL" clId="{D08EDD05-3BD4-47DB-BBFE-51D850E98663}" dt="2023-11-29T07:29:18.369" v="0" actId="47"/>
        <pc:sldMkLst>
          <pc:docMk/>
          <pc:sldMk cId="3792632155" sldId="2076136720"/>
        </pc:sldMkLst>
      </pc:sldChg>
      <pc:sldChg chg="del">
        <pc:chgData name="Božidar Stojanović" userId="f5a57db4-b4e2-45bb-afbc-a5733d238e7a" providerId="ADAL" clId="{D08EDD05-3BD4-47DB-BBFE-51D850E98663}" dt="2023-11-29T07:29:25.244" v="3" actId="47"/>
        <pc:sldMkLst>
          <pc:docMk/>
          <pc:sldMk cId="1987807933" sldId="2147480264"/>
        </pc:sldMkLst>
      </pc:sldChg>
      <pc:sldChg chg="modAnim">
        <pc:chgData name="Božidar Stojanović" userId="f5a57db4-b4e2-45bb-afbc-a5733d238e7a" providerId="ADAL" clId="{D08EDD05-3BD4-47DB-BBFE-51D850E98663}" dt="2023-11-29T07:36:45.150" v="82"/>
        <pc:sldMkLst>
          <pc:docMk/>
          <pc:sldMk cId="466120527" sldId="214748031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25119-0CAB-40E0-8DA2-E3180E324994}" type="datetimeFigureOut">
              <a:rPr lang="en-US" smtClean="0"/>
              <a:t>11/29/2023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0DCD58C-106B-4C8C-B3D4-B277E82CD63B}" type="slidenum">
              <a:rPr lang="en-US" smtClean="0"/>
              <a:t>‹#›</a:t>
            </a:fld>
            <a:endParaRPr lang="en-US"/>
          </a:p>
        </p:txBody>
      </p:sp>
    </p:spTree>
    <p:extLst>
      <p:ext uri="{BB962C8B-B14F-4D97-AF65-F5344CB8AC3E}">
        <p14:creationId xmlns:p14="http://schemas.microsoft.com/office/powerpoint/2010/main" val="22574754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D2C9CE-D74D-4C1C-BC2E-DD8330348CA2}" type="datetimeFigureOut">
              <a:rPr lang="en-US" smtClean="0"/>
              <a:t>11/29/2023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09FA17-1ED3-48E5-9133-4D405CEB877F}" type="slidenum">
              <a:rPr lang="en-US" smtClean="0"/>
              <a:t>‹#›</a:t>
            </a:fld>
            <a:endParaRPr lang="en-US"/>
          </a:p>
        </p:txBody>
      </p:sp>
    </p:spTree>
    <p:extLst>
      <p:ext uri="{BB962C8B-B14F-4D97-AF65-F5344CB8AC3E}">
        <p14:creationId xmlns:p14="http://schemas.microsoft.com/office/powerpoint/2010/main" val="3757360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5"/>
          </p:nvPr>
        </p:nvSpPr>
        <p:spPr/>
        <p:txBody>
          <a:bodyPr/>
          <a:lstStyle/>
          <a:p>
            <a:fld id="{F309FA17-1ED3-48E5-9133-4D405CEB877F}" type="slidenum">
              <a:rPr lang="en-US" smtClean="0"/>
              <a:t>1</a:t>
            </a:fld>
            <a:endParaRPr lang="en-US"/>
          </a:p>
        </p:txBody>
      </p:sp>
    </p:spTree>
    <p:extLst>
      <p:ext uri="{BB962C8B-B14F-4D97-AF65-F5344CB8AC3E}">
        <p14:creationId xmlns:p14="http://schemas.microsoft.com/office/powerpoint/2010/main" val="771267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sr-Latn-RS" sz="1200" b="1" kern="1200" dirty="0">
                <a:solidFill>
                  <a:schemeClr val="tx1"/>
                </a:solidFill>
                <a:effectLst/>
                <a:latin typeface="+mn-lt"/>
                <a:ea typeface="+mn-ea"/>
                <a:cs typeface="+mn-cs"/>
              </a:rPr>
              <a:t>Comtrade Distribution</a:t>
            </a:r>
            <a:r>
              <a:rPr lang="sr-Latn-RS" sz="1200" kern="1200" dirty="0">
                <a:solidFill>
                  <a:schemeClr val="tx1"/>
                </a:solidFill>
                <a:effectLst/>
                <a:latin typeface="+mn-lt"/>
                <a:ea typeface="+mn-ea"/>
                <a:cs typeface="+mn-cs"/>
              </a:rPr>
              <a:t>: </a:t>
            </a:r>
          </a:p>
          <a:p>
            <a:pPr lvl="0"/>
            <a:r>
              <a:rPr lang="sr-Latn-RS" sz="1200" kern="1200" dirty="0">
                <a:solidFill>
                  <a:schemeClr val="tx1"/>
                </a:solidFill>
                <a:effectLst/>
                <a:latin typeface="+mn-lt"/>
                <a:ea typeface="+mn-ea"/>
                <a:cs typeface="+mn-cs"/>
              </a:rPr>
              <a:t>Serbia </a:t>
            </a:r>
          </a:p>
          <a:p>
            <a:pPr lvl="0"/>
            <a:r>
              <a:rPr lang="sr-Latn-RS" sz="1200" kern="1200" dirty="0">
                <a:solidFill>
                  <a:schemeClr val="tx1"/>
                </a:solidFill>
                <a:effectLst/>
                <a:latin typeface="+mn-lt"/>
                <a:ea typeface="+mn-ea"/>
                <a:cs typeface="+mn-cs"/>
              </a:rPr>
              <a:t>Montenegro</a:t>
            </a:r>
          </a:p>
          <a:p>
            <a:pPr lvl="0"/>
            <a:r>
              <a:rPr lang="sr-Latn-RS" sz="1200" kern="1200" dirty="0">
                <a:solidFill>
                  <a:schemeClr val="tx1"/>
                </a:solidFill>
                <a:effectLst/>
                <a:latin typeface="+mn-lt"/>
                <a:ea typeface="+mn-ea"/>
                <a:cs typeface="+mn-cs"/>
              </a:rPr>
              <a:t>Bosnia &amp; Herzegovina </a:t>
            </a:r>
          </a:p>
          <a:p>
            <a:pPr lvl="0"/>
            <a:r>
              <a:rPr lang="sr-Latn-RS" sz="1200" kern="1200" dirty="0">
                <a:solidFill>
                  <a:schemeClr val="tx1"/>
                </a:solidFill>
                <a:effectLst/>
                <a:latin typeface="+mn-lt"/>
                <a:ea typeface="+mn-ea"/>
                <a:cs typeface="+mn-cs"/>
              </a:rPr>
              <a:t>North Macedonia </a:t>
            </a:r>
          </a:p>
          <a:p>
            <a:pPr lvl="0"/>
            <a:r>
              <a:rPr lang="sr-Latn-RS" sz="1200" kern="1200" dirty="0">
                <a:solidFill>
                  <a:schemeClr val="tx1"/>
                </a:solidFill>
                <a:effectLst/>
                <a:latin typeface="+mn-lt"/>
                <a:ea typeface="+mn-ea"/>
                <a:cs typeface="+mn-cs"/>
              </a:rPr>
              <a:t>Slovenia</a:t>
            </a:r>
          </a:p>
          <a:p>
            <a:pPr lvl="0"/>
            <a:r>
              <a:rPr lang="sr-Latn-RS" sz="1200" kern="1200" dirty="0">
                <a:solidFill>
                  <a:schemeClr val="tx1"/>
                </a:solidFill>
                <a:effectLst/>
                <a:latin typeface="+mn-lt"/>
                <a:ea typeface="+mn-ea"/>
                <a:cs typeface="+mn-cs"/>
              </a:rPr>
              <a:t>Croatia</a:t>
            </a:r>
          </a:p>
          <a:p>
            <a:pPr lvl="0"/>
            <a:r>
              <a:rPr lang="sr-Latn-RS" sz="1200" kern="1200" dirty="0">
                <a:solidFill>
                  <a:schemeClr val="tx1"/>
                </a:solidFill>
                <a:effectLst/>
                <a:latin typeface="+mn-lt"/>
                <a:ea typeface="+mn-ea"/>
                <a:cs typeface="+mn-cs"/>
              </a:rPr>
              <a:t>Hungary</a:t>
            </a:r>
          </a:p>
          <a:p>
            <a:pPr lvl="0"/>
            <a:r>
              <a:rPr lang="sr-Latn-RS" sz="1200" kern="1200" dirty="0">
                <a:solidFill>
                  <a:schemeClr val="tx1"/>
                </a:solidFill>
                <a:effectLst/>
                <a:latin typeface="+mn-lt"/>
                <a:ea typeface="+mn-ea"/>
                <a:cs typeface="+mn-cs"/>
              </a:rPr>
              <a:t>Bulgaria</a:t>
            </a:r>
          </a:p>
          <a:p>
            <a:pPr lvl="0"/>
            <a:r>
              <a:rPr lang="sr-Latn-RS" sz="1200" kern="1200" dirty="0">
                <a:solidFill>
                  <a:schemeClr val="tx1"/>
                </a:solidFill>
                <a:effectLst/>
                <a:latin typeface="+mn-lt"/>
                <a:ea typeface="+mn-ea"/>
                <a:cs typeface="+mn-cs"/>
              </a:rPr>
              <a:t>Greece</a:t>
            </a:r>
          </a:p>
          <a:p>
            <a:r>
              <a:rPr lang="sr-Latn-RS" sz="1200" kern="1200" dirty="0">
                <a:solidFill>
                  <a:schemeClr val="tx1"/>
                </a:solidFill>
                <a:effectLst/>
                <a:latin typeface="+mn-lt"/>
                <a:ea typeface="+mn-ea"/>
                <a:cs typeface="+mn-cs"/>
              </a:rPr>
              <a:t> </a:t>
            </a:r>
          </a:p>
          <a:p>
            <a:r>
              <a:rPr lang="sr-Latn-RS" sz="1200" b="1" kern="1200" dirty="0">
                <a:solidFill>
                  <a:schemeClr val="tx1"/>
                </a:solidFill>
                <a:effectLst/>
                <a:latin typeface="+mn-lt"/>
                <a:ea typeface="+mn-ea"/>
                <a:cs typeface="+mn-cs"/>
              </a:rPr>
              <a:t>Comtrade System Integration</a:t>
            </a:r>
            <a:endParaRPr lang="sr-Latn-RS" sz="1200" kern="1200" dirty="0">
              <a:solidFill>
                <a:schemeClr val="tx1"/>
              </a:solidFill>
              <a:effectLst/>
              <a:latin typeface="+mn-lt"/>
              <a:ea typeface="+mn-ea"/>
              <a:cs typeface="+mn-cs"/>
            </a:endParaRPr>
          </a:p>
          <a:p>
            <a:pPr lvl="0"/>
            <a:r>
              <a:rPr lang="sr-Latn-RS" sz="1200" kern="1200" dirty="0">
                <a:solidFill>
                  <a:schemeClr val="tx1"/>
                </a:solidFill>
                <a:effectLst/>
                <a:latin typeface="+mn-lt"/>
                <a:ea typeface="+mn-ea"/>
                <a:cs typeface="+mn-cs"/>
              </a:rPr>
              <a:t>Serbia</a:t>
            </a:r>
          </a:p>
          <a:p>
            <a:pPr lvl="0"/>
            <a:r>
              <a:rPr lang="sr-Latn-RS" sz="1200" kern="1200" dirty="0">
                <a:solidFill>
                  <a:schemeClr val="tx1"/>
                </a:solidFill>
                <a:effectLst/>
                <a:latin typeface="+mn-lt"/>
                <a:ea typeface="+mn-ea"/>
                <a:cs typeface="+mn-cs"/>
              </a:rPr>
              <a:t>Bosnia &amp; Herzegovina</a:t>
            </a:r>
          </a:p>
          <a:p>
            <a:pPr lvl="0"/>
            <a:r>
              <a:rPr lang="sr-Latn-RS" sz="1200" kern="1200" dirty="0">
                <a:solidFill>
                  <a:schemeClr val="tx1"/>
                </a:solidFill>
                <a:effectLst/>
                <a:latin typeface="+mn-lt"/>
                <a:ea typeface="+mn-ea"/>
                <a:cs typeface="+mn-cs"/>
              </a:rPr>
              <a:t>Slovenia</a:t>
            </a:r>
          </a:p>
          <a:p>
            <a:r>
              <a:rPr lang="sr-Latn-RS" sz="1200" kern="1200" dirty="0">
                <a:solidFill>
                  <a:schemeClr val="tx1"/>
                </a:solidFill>
                <a:effectLst/>
                <a:latin typeface="+mn-lt"/>
                <a:ea typeface="+mn-ea"/>
                <a:cs typeface="+mn-cs"/>
              </a:rPr>
              <a:t> </a:t>
            </a:r>
          </a:p>
          <a:p>
            <a:r>
              <a:rPr lang="sr-Latn-RS" sz="1200" b="1" kern="1200" dirty="0">
                <a:solidFill>
                  <a:schemeClr val="tx1"/>
                </a:solidFill>
                <a:effectLst/>
                <a:latin typeface="+mn-lt"/>
                <a:ea typeface="+mn-ea"/>
                <a:cs typeface="+mn-cs"/>
              </a:rPr>
              <a:t>Comtrade Solutions</a:t>
            </a:r>
            <a:endParaRPr lang="sr-Latn-RS" sz="1200" kern="1200" dirty="0">
              <a:solidFill>
                <a:schemeClr val="tx1"/>
              </a:solidFill>
              <a:effectLst/>
              <a:latin typeface="+mn-lt"/>
              <a:ea typeface="+mn-ea"/>
              <a:cs typeface="+mn-cs"/>
            </a:endParaRPr>
          </a:p>
          <a:p>
            <a:pPr lvl="0"/>
            <a:r>
              <a:rPr lang="sr-Latn-RS" sz="1200" kern="1200" dirty="0">
                <a:solidFill>
                  <a:schemeClr val="tx1"/>
                </a:solidFill>
                <a:effectLst/>
                <a:latin typeface="+mn-lt"/>
                <a:ea typeface="+mn-ea"/>
                <a:cs typeface="+mn-cs"/>
              </a:rPr>
              <a:t>Serbia</a:t>
            </a:r>
          </a:p>
          <a:p>
            <a:pPr lvl="0"/>
            <a:r>
              <a:rPr lang="sr-Latn-RS" sz="1200" kern="1200" dirty="0">
                <a:solidFill>
                  <a:schemeClr val="tx1"/>
                </a:solidFill>
                <a:effectLst/>
                <a:latin typeface="+mn-lt"/>
                <a:ea typeface="+mn-ea"/>
                <a:cs typeface="+mn-cs"/>
              </a:rPr>
              <a:t>Slovenia</a:t>
            </a:r>
          </a:p>
          <a:p>
            <a:pPr lvl="0"/>
            <a:r>
              <a:rPr lang="sr-Latn-RS" sz="1200" kern="1200" dirty="0">
                <a:solidFill>
                  <a:schemeClr val="tx1"/>
                </a:solidFill>
                <a:effectLst/>
                <a:latin typeface="+mn-lt"/>
                <a:ea typeface="+mn-ea"/>
                <a:cs typeface="+mn-cs"/>
              </a:rPr>
              <a:t>USA </a:t>
            </a:r>
          </a:p>
          <a:p>
            <a:pPr lvl="0"/>
            <a:r>
              <a:rPr lang="sr-Latn-RS" sz="1200" kern="1200" dirty="0">
                <a:solidFill>
                  <a:schemeClr val="tx1"/>
                </a:solidFill>
                <a:effectLst/>
                <a:latin typeface="+mn-lt"/>
                <a:ea typeface="+mn-ea"/>
                <a:cs typeface="+mn-cs"/>
              </a:rPr>
              <a:t>Phillippines</a:t>
            </a:r>
          </a:p>
          <a:p>
            <a:pPr lvl="0"/>
            <a:r>
              <a:rPr lang="sr-Latn-RS" sz="1200" kern="1200" dirty="0">
                <a:solidFill>
                  <a:schemeClr val="tx1"/>
                </a:solidFill>
                <a:effectLst/>
                <a:latin typeface="+mn-lt"/>
                <a:ea typeface="+mn-ea"/>
                <a:cs typeface="+mn-cs"/>
              </a:rPr>
              <a:t>Ireland </a:t>
            </a:r>
          </a:p>
          <a:p>
            <a:endParaRPr lang="en-US" dirty="0"/>
          </a:p>
        </p:txBody>
      </p:sp>
    </p:spTree>
    <p:extLst>
      <p:ext uri="{BB962C8B-B14F-4D97-AF65-F5344CB8AC3E}">
        <p14:creationId xmlns:p14="http://schemas.microsoft.com/office/powerpoint/2010/main" val="494460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a:t>Super</a:t>
            </a:r>
            <a:endParaRPr lang="sr-Latn-RS" dirty="0"/>
          </a:p>
        </p:txBody>
      </p:sp>
      <p:sp>
        <p:nvSpPr>
          <p:cNvPr id="4" name="Slide Number Placeholder 3"/>
          <p:cNvSpPr>
            <a:spLocks noGrp="1"/>
          </p:cNvSpPr>
          <p:nvPr>
            <p:ph type="sldNum" sz="quarter" idx="5"/>
          </p:nvPr>
        </p:nvSpPr>
        <p:spPr/>
        <p:txBody>
          <a:bodyPr/>
          <a:lstStyle/>
          <a:p>
            <a:fld id="{F309FA17-1ED3-48E5-9133-4D405CEB877F}" type="slidenum">
              <a:rPr lang="en-US" smtClean="0"/>
              <a:t>10</a:t>
            </a:fld>
            <a:endParaRPr lang="en-US"/>
          </a:p>
        </p:txBody>
      </p:sp>
    </p:spTree>
    <p:extLst>
      <p:ext uri="{BB962C8B-B14F-4D97-AF65-F5344CB8AC3E}">
        <p14:creationId xmlns:p14="http://schemas.microsoft.com/office/powerpoint/2010/main" val="3224256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80D858-DD2D-4859-B891-B676BB8E54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2667" r="12667"/>
          <a:stretch/>
        </p:blipFill>
        <p:spPr>
          <a:xfrm>
            <a:off x="0" y="0"/>
            <a:ext cx="12192000" cy="6858000"/>
          </a:xfrm>
          <a:prstGeom prst="rect">
            <a:avLst/>
          </a:prstGeom>
        </p:spPr>
      </p:pic>
      <p:sp>
        <p:nvSpPr>
          <p:cNvPr id="7" name="Rectangle 6">
            <a:extLst>
              <a:ext uri="{FF2B5EF4-FFF2-40B4-BE49-F238E27FC236}">
                <a16:creationId xmlns:a16="http://schemas.microsoft.com/office/drawing/2014/main" id="{C374828B-0FBC-4F56-A336-8749D343A5A9}"/>
              </a:ext>
            </a:extLst>
          </p:cNvPr>
          <p:cNvSpPr/>
          <p:nvPr userDrawn="1"/>
        </p:nvSpPr>
        <p:spPr>
          <a:xfrm>
            <a:off x="0" y="0"/>
            <a:ext cx="12192000" cy="6858000"/>
          </a:xfrm>
          <a:prstGeom prst="rect">
            <a:avLst/>
          </a:prstGeom>
          <a:gradFill>
            <a:gsLst>
              <a:gs pos="0">
                <a:srgbClr val="16172C">
                  <a:alpha val="50000"/>
                </a:srgbClr>
              </a:gs>
              <a:gs pos="39000">
                <a:srgbClr val="16172C">
                  <a:alpha val="23000"/>
                </a:srgbClr>
              </a:gs>
              <a:gs pos="80000">
                <a:srgbClr val="16172C">
                  <a:alpha val="0"/>
                </a:srgb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8" name="Group 7">
            <a:extLst>
              <a:ext uri="{FF2B5EF4-FFF2-40B4-BE49-F238E27FC236}">
                <a16:creationId xmlns:a16="http://schemas.microsoft.com/office/drawing/2014/main" id="{AB728F11-10DE-4DAE-A5EF-38AD1A360D9F}"/>
              </a:ext>
            </a:extLst>
          </p:cNvPr>
          <p:cNvGrpSpPr/>
          <p:nvPr userDrawn="1"/>
        </p:nvGrpSpPr>
        <p:grpSpPr>
          <a:xfrm>
            <a:off x="877941" y="1400450"/>
            <a:ext cx="4012648" cy="4012648"/>
            <a:chOff x="5478897" y="458788"/>
            <a:chExt cx="6153150" cy="6153150"/>
          </a:xfrm>
        </p:grpSpPr>
        <p:sp>
          <p:nvSpPr>
            <p:cNvPr id="9" name="Oval 10">
              <a:extLst>
                <a:ext uri="{FF2B5EF4-FFF2-40B4-BE49-F238E27FC236}">
                  <a16:creationId xmlns:a16="http://schemas.microsoft.com/office/drawing/2014/main" id="{2C4D81A6-18A5-428E-B840-D203827C204B}"/>
                </a:ext>
              </a:extLst>
            </p:cNvPr>
            <p:cNvSpPr>
              <a:spLocks noChangeArrowheads="1"/>
            </p:cNvSpPr>
            <p:nvPr/>
          </p:nvSpPr>
          <p:spPr bwMode="auto">
            <a:xfrm>
              <a:off x="5478897" y="458788"/>
              <a:ext cx="6153150" cy="6153150"/>
            </a:xfrm>
            <a:prstGeom prst="ellipse">
              <a:avLst/>
            </a:prstGeom>
            <a:no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a:extLst>
                <a:ext uri="{FF2B5EF4-FFF2-40B4-BE49-F238E27FC236}">
                  <a16:creationId xmlns:a16="http://schemas.microsoft.com/office/drawing/2014/main" id="{C6CA6EDF-35B0-463C-B5F2-41C0D3342E12}"/>
                </a:ext>
              </a:extLst>
            </p:cNvPr>
            <p:cNvSpPr>
              <a:spLocks/>
            </p:cNvSpPr>
            <p:nvPr/>
          </p:nvSpPr>
          <p:spPr bwMode="auto">
            <a:xfrm>
              <a:off x="5549900" y="519113"/>
              <a:ext cx="5245100" cy="6032500"/>
            </a:xfrm>
            <a:custGeom>
              <a:avLst/>
              <a:gdLst>
                <a:gd name="T0" fmla="*/ 800 w 1391"/>
                <a:gd name="T1" fmla="*/ 1344 h 1600"/>
                <a:gd name="T2" fmla="*/ 256 w 1391"/>
                <a:gd name="T3" fmla="*/ 800 h 1600"/>
                <a:gd name="T4" fmla="*/ 800 w 1391"/>
                <a:gd name="T5" fmla="*/ 256 h 1600"/>
                <a:gd name="T6" fmla="*/ 1210 w 1391"/>
                <a:gd name="T7" fmla="*/ 442 h 1600"/>
                <a:gd name="T8" fmla="*/ 1391 w 1391"/>
                <a:gd name="T9" fmla="*/ 261 h 1600"/>
                <a:gd name="T10" fmla="*/ 800 w 1391"/>
                <a:gd name="T11" fmla="*/ 0 h 1600"/>
                <a:gd name="T12" fmla="*/ 0 w 1391"/>
                <a:gd name="T13" fmla="*/ 800 h 1600"/>
                <a:gd name="T14" fmla="*/ 800 w 1391"/>
                <a:gd name="T15" fmla="*/ 1600 h 1600"/>
                <a:gd name="T16" fmla="*/ 1391 w 1391"/>
                <a:gd name="T17" fmla="*/ 1339 h 1600"/>
                <a:gd name="T18" fmla="*/ 1210 w 1391"/>
                <a:gd name="T19" fmla="*/ 1158 h 1600"/>
                <a:gd name="T20" fmla="*/ 800 w 1391"/>
                <a:gd name="T21" fmla="*/ 1344 h 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1" h="1600">
                  <a:moveTo>
                    <a:pt x="800" y="1344"/>
                  </a:moveTo>
                  <a:cubicBezTo>
                    <a:pt x="499" y="1344"/>
                    <a:pt x="256" y="1100"/>
                    <a:pt x="256" y="800"/>
                  </a:cubicBezTo>
                  <a:cubicBezTo>
                    <a:pt x="256" y="500"/>
                    <a:pt x="499" y="256"/>
                    <a:pt x="800" y="256"/>
                  </a:cubicBezTo>
                  <a:cubicBezTo>
                    <a:pt x="963" y="256"/>
                    <a:pt x="1110" y="328"/>
                    <a:pt x="1210" y="442"/>
                  </a:cubicBezTo>
                  <a:cubicBezTo>
                    <a:pt x="1391" y="261"/>
                    <a:pt x="1391" y="261"/>
                    <a:pt x="1391" y="261"/>
                  </a:cubicBezTo>
                  <a:cubicBezTo>
                    <a:pt x="1245" y="101"/>
                    <a:pt x="1034" y="0"/>
                    <a:pt x="800" y="0"/>
                  </a:cubicBezTo>
                  <a:cubicBezTo>
                    <a:pt x="358" y="0"/>
                    <a:pt x="0" y="358"/>
                    <a:pt x="0" y="800"/>
                  </a:cubicBezTo>
                  <a:cubicBezTo>
                    <a:pt x="0" y="1242"/>
                    <a:pt x="358" y="1600"/>
                    <a:pt x="800" y="1600"/>
                  </a:cubicBezTo>
                  <a:cubicBezTo>
                    <a:pt x="1034" y="1600"/>
                    <a:pt x="1245" y="1499"/>
                    <a:pt x="1391" y="1339"/>
                  </a:cubicBezTo>
                  <a:cubicBezTo>
                    <a:pt x="1210" y="1158"/>
                    <a:pt x="1210" y="1158"/>
                    <a:pt x="1210" y="1158"/>
                  </a:cubicBezTo>
                  <a:cubicBezTo>
                    <a:pt x="1110" y="1272"/>
                    <a:pt x="963" y="1344"/>
                    <a:pt x="800" y="1344"/>
                  </a:cubicBezTo>
                  <a:close/>
                </a:path>
              </a:pathLst>
            </a:custGeom>
            <a:gradFill>
              <a:gsLst>
                <a:gs pos="0">
                  <a:srgbClr val="C01433"/>
                </a:gs>
                <a:gs pos="100000">
                  <a:srgbClr val="F40D4E"/>
                </a:gs>
              </a:gsLst>
              <a:lin ang="0" scaled="0"/>
            </a:gradFill>
            <a:ln>
              <a:noFill/>
            </a:ln>
          </p:spPr>
          <p:txBody>
            <a:bodyPr vert="horz" wrap="square" lIns="91440" tIns="45720" rIns="91440" bIns="45720" numCol="1" anchor="t" anchorCtr="0" compatLnSpc="1">
              <a:prstTxWarp prst="textNoShape">
                <a:avLst/>
              </a:prstTxWarp>
            </a:bodyPr>
            <a:lstStyle/>
            <a:p>
              <a:endParaRPr lang="en-US"/>
            </a:p>
          </p:txBody>
        </p:sp>
      </p:grpSp>
      <p:pic>
        <p:nvPicPr>
          <p:cNvPr id="11" name="Picture 10">
            <a:extLst>
              <a:ext uri="{FF2B5EF4-FFF2-40B4-BE49-F238E27FC236}">
                <a16:creationId xmlns:a16="http://schemas.microsoft.com/office/drawing/2014/main" id="{A7EFBD95-DFFB-439D-B061-6FDE65102F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3280" y="458609"/>
            <a:ext cx="1876439" cy="607558"/>
          </a:xfrm>
          <a:prstGeom prst="rect">
            <a:avLst/>
          </a:prstGeom>
        </p:spPr>
      </p:pic>
      <p:sp>
        <p:nvSpPr>
          <p:cNvPr id="12" name="Text Placeholder 17"/>
          <p:cNvSpPr>
            <a:spLocks noGrp="1"/>
          </p:cNvSpPr>
          <p:nvPr>
            <p:ph type="body" sz="quarter" idx="14"/>
          </p:nvPr>
        </p:nvSpPr>
        <p:spPr>
          <a:xfrm>
            <a:off x="2431877" y="2995823"/>
            <a:ext cx="6445423" cy="854878"/>
          </a:xfrm>
        </p:spPr>
        <p:txBody>
          <a:bodyPr>
            <a:normAutofit/>
          </a:bodyPr>
          <a:lstStyle>
            <a:lvl1pPr marL="0" indent="0">
              <a:buNone/>
              <a:defRPr sz="4800" b="1">
                <a:solidFill>
                  <a:schemeClr val="bg1"/>
                </a:solidFill>
              </a:defRPr>
            </a:lvl1pPr>
          </a:lstStyle>
          <a:p>
            <a:pPr lvl="0"/>
            <a:endParaRPr lang="en-US" dirty="0"/>
          </a:p>
        </p:txBody>
      </p:sp>
      <p:sp>
        <p:nvSpPr>
          <p:cNvPr id="13" name="Text Placeholder 17"/>
          <p:cNvSpPr>
            <a:spLocks noGrp="1"/>
          </p:cNvSpPr>
          <p:nvPr>
            <p:ph type="body" sz="quarter" idx="15"/>
          </p:nvPr>
        </p:nvSpPr>
        <p:spPr>
          <a:xfrm>
            <a:off x="7672926" y="4877183"/>
            <a:ext cx="3437199" cy="854878"/>
          </a:xfrm>
        </p:spPr>
        <p:txBody>
          <a:bodyPr>
            <a:normAutofit/>
          </a:bodyPr>
          <a:lstStyle>
            <a:lvl1pPr marL="0" indent="0">
              <a:buNone/>
              <a:defRPr sz="1600" b="0" spc="300">
                <a:solidFill>
                  <a:schemeClr val="bg1"/>
                </a:solidFill>
              </a:defRPr>
            </a:lvl1pPr>
          </a:lstStyle>
          <a:p>
            <a:pPr lvl="0"/>
            <a:endParaRPr lang="en-US" dirty="0"/>
          </a:p>
        </p:txBody>
      </p:sp>
    </p:spTree>
    <p:extLst>
      <p:ext uri="{BB962C8B-B14F-4D97-AF65-F5344CB8AC3E}">
        <p14:creationId xmlns:p14="http://schemas.microsoft.com/office/powerpoint/2010/main" val="86667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par>
                                <p:cTn id="12" presetID="2" presetClass="entr" presetSubtype="8" decel="40000" fill="hold" nodeType="withEffect">
                                  <p:stCondLst>
                                    <p:cond delay="50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750" fill="hold"/>
                                        <p:tgtEl>
                                          <p:spTgt spid="8"/>
                                        </p:tgtEl>
                                        <p:attrNameLst>
                                          <p:attrName>ppt_x</p:attrName>
                                        </p:attrNameLst>
                                      </p:cBhvr>
                                      <p:tavLst>
                                        <p:tav tm="0">
                                          <p:val>
                                            <p:strVal val="0-#ppt_w/2"/>
                                          </p:val>
                                        </p:tav>
                                        <p:tav tm="100000">
                                          <p:val>
                                            <p:strVal val="#ppt_x"/>
                                          </p:val>
                                        </p:tav>
                                      </p:tavLst>
                                    </p:anim>
                                    <p:anim calcmode="lin" valueType="num">
                                      <p:cBhvr additive="base">
                                        <p:cTn id="15"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01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icture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53E9481-645D-4FE5-9E93-4024C5CA10D7}"/>
              </a:ext>
            </a:extLst>
          </p:cNvPr>
          <p:cNvSpPr/>
          <p:nvPr userDrawn="1"/>
        </p:nvSpPr>
        <p:spPr>
          <a:xfrm flipV="1">
            <a:off x="1224822" y="4386698"/>
            <a:ext cx="2977622" cy="78406"/>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84A8CA2-095D-4B55-ABCA-7CAC634A26A5}"/>
              </a:ext>
            </a:extLst>
          </p:cNvPr>
          <p:cNvSpPr/>
          <p:nvPr userDrawn="1"/>
        </p:nvSpPr>
        <p:spPr>
          <a:xfrm flipV="1">
            <a:off x="4568392" y="4386698"/>
            <a:ext cx="2977622" cy="78406"/>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7A69772-4460-4981-A6FC-135BC3243875}"/>
              </a:ext>
            </a:extLst>
          </p:cNvPr>
          <p:cNvSpPr/>
          <p:nvPr userDrawn="1"/>
        </p:nvSpPr>
        <p:spPr>
          <a:xfrm flipV="1">
            <a:off x="7927467" y="4386698"/>
            <a:ext cx="2977622" cy="78406"/>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dirty="0" err="1">
                <a:solidFill>
                  <a:schemeClr val="bg1"/>
                </a:solidFill>
                <a:latin typeface="Arial" panose="020B0604020202020204" pitchFamily="34" charset="0"/>
                <a:cs typeface="Arial" panose="020B0604020202020204" pitchFamily="34" charset="0"/>
              </a:rPr>
              <a:t>Comtrade</a:t>
            </a:r>
            <a:r>
              <a:rPr lang="en-US" sz="900" spc="20" dirty="0">
                <a:solidFill>
                  <a:schemeClr val="bg1"/>
                </a:solidFill>
                <a:latin typeface="Arial" panose="020B0604020202020204" pitchFamily="34" charset="0"/>
                <a:cs typeface="Arial" panose="020B0604020202020204" pitchFamily="34" charset="0"/>
              </a:rPr>
              <a:t> System Integration</a:t>
            </a:r>
            <a:endParaRPr lang="en-US" sz="900" spc="20" dirty="0">
              <a:solidFill>
                <a:schemeClr val="bg1"/>
              </a:solidFill>
              <a:highlight>
                <a:srgbClr val="FF0000"/>
              </a:highlight>
              <a:latin typeface="Arial" panose="020B0604020202020204" pitchFamily="34" charset="0"/>
              <a:cs typeface="Arial" panose="020B0604020202020204" pitchFamily="34" charset="0"/>
            </a:endParaRPr>
          </a:p>
        </p:txBody>
      </p:sp>
      <p:sp>
        <p:nvSpPr>
          <p:cNvPr id="3" name="Picture Placeholder 2"/>
          <p:cNvSpPr>
            <a:spLocks noGrp="1"/>
          </p:cNvSpPr>
          <p:nvPr>
            <p:ph type="pic" sz="quarter" idx="10"/>
          </p:nvPr>
        </p:nvSpPr>
        <p:spPr>
          <a:xfrm>
            <a:off x="1225550" y="2384425"/>
            <a:ext cx="2974975" cy="2001838"/>
          </a:xfrm>
        </p:spPr>
        <p:txBody>
          <a:bodyPr/>
          <a:lstStyle/>
          <a:p>
            <a:endParaRPr lang="en-US"/>
          </a:p>
        </p:txBody>
      </p:sp>
      <p:sp>
        <p:nvSpPr>
          <p:cNvPr id="21" name="Picture Placeholder 2"/>
          <p:cNvSpPr>
            <a:spLocks noGrp="1"/>
          </p:cNvSpPr>
          <p:nvPr>
            <p:ph type="pic" sz="quarter" idx="11"/>
          </p:nvPr>
        </p:nvSpPr>
        <p:spPr>
          <a:xfrm>
            <a:off x="4576508" y="2384425"/>
            <a:ext cx="2974975" cy="2001838"/>
          </a:xfrm>
        </p:spPr>
        <p:txBody>
          <a:bodyPr/>
          <a:lstStyle/>
          <a:p>
            <a:endParaRPr lang="en-US"/>
          </a:p>
        </p:txBody>
      </p:sp>
      <p:sp>
        <p:nvSpPr>
          <p:cNvPr id="22" name="Picture Placeholder 2"/>
          <p:cNvSpPr>
            <a:spLocks noGrp="1"/>
          </p:cNvSpPr>
          <p:nvPr>
            <p:ph type="pic" sz="quarter" idx="12"/>
          </p:nvPr>
        </p:nvSpPr>
        <p:spPr>
          <a:xfrm>
            <a:off x="7911962" y="2384425"/>
            <a:ext cx="2974975" cy="2001838"/>
          </a:xfrm>
        </p:spPr>
        <p:txBody>
          <a:bodyPr/>
          <a:lstStyle/>
          <a:p>
            <a:endParaRPr lang="en-US"/>
          </a:p>
        </p:txBody>
      </p:sp>
      <p:sp>
        <p:nvSpPr>
          <p:cNvPr id="5" name="Text Placeholder 4"/>
          <p:cNvSpPr>
            <a:spLocks noGrp="1"/>
          </p:cNvSpPr>
          <p:nvPr>
            <p:ph type="body" sz="quarter" idx="13" hasCustomPrompt="1"/>
          </p:nvPr>
        </p:nvSpPr>
        <p:spPr>
          <a:xfrm>
            <a:off x="787400" y="663121"/>
            <a:ext cx="9378950" cy="546100"/>
          </a:xfrm>
        </p:spPr>
        <p:txBody>
          <a:bodyPr>
            <a:noAutofit/>
          </a:bodyPr>
          <a:lstStyle>
            <a:lvl1pPr marL="0" indent="0">
              <a:buNone/>
              <a:defRPr sz="2800" b="1"/>
            </a:lvl1pPr>
          </a:lstStyle>
          <a:p>
            <a:pPr lvl="0"/>
            <a:r>
              <a:rPr lang="en-US" dirty="0"/>
              <a:t>Click to </a:t>
            </a:r>
            <a:r>
              <a:rPr lang="sr-Latn-RS" dirty="0"/>
              <a:t>add headline</a:t>
            </a:r>
            <a:endParaRPr lang="en-US" dirty="0"/>
          </a:p>
        </p:txBody>
      </p:sp>
      <p:sp>
        <p:nvSpPr>
          <p:cNvPr id="24" name="Text Placeholder 23"/>
          <p:cNvSpPr>
            <a:spLocks noGrp="1"/>
          </p:cNvSpPr>
          <p:nvPr>
            <p:ph type="body" sz="quarter" idx="14" hasCustomPrompt="1"/>
          </p:nvPr>
        </p:nvSpPr>
        <p:spPr>
          <a:xfrm>
            <a:off x="1224822" y="4682908"/>
            <a:ext cx="3038475" cy="1127125"/>
          </a:xfrm>
        </p:spPr>
        <p:txBody>
          <a:bodyPr>
            <a:noAutofit/>
          </a:bodyPr>
          <a:lstStyle>
            <a:lvl1pPr marL="0" indent="0">
              <a:lnSpc>
                <a:spcPts val="1700"/>
              </a:lnSpc>
              <a:buNone/>
              <a:defRPr sz="1400"/>
            </a:lvl1pPr>
            <a:lvl2pPr>
              <a:defRPr sz="1200"/>
            </a:lvl2pPr>
            <a:lvl3pPr>
              <a:defRPr sz="1100"/>
            </a:lvl3pPr>
            <a:lvl4pPr>
              <a:defRPr sz="1050"/>
            </a:lvl4pPr>
            <a:lvl5pPr>
              <a:defRPr sz="1050"/>
            </a:lvl5pPr>
          </a:lstStyle>
          <a:p>
            <a:pPr lvl="0"/>
            <a:r>
              <a:rPr lang="en-US" dirty="0"/>
              <a:t>Click to edit </a:t>
            </a:r>
            <a:r>
              <a:rPr lang="sr-Latn-RS" dirty="0"/>
              <a:t>description // xxxxxxxxxxxxxxxxxxxxxxxxxxxxxxxxxxxxxxxxxxxxxxxxxxxxx</a:t>
            </a:r>
            <a:endParaRPr lang="en-US" dirty="0"/>
          </a:p>
        </p:txBody>
      </p:sp>
      <p:sp>
        <p:nvSpPr>
          <p:cNvPr id="25" name="Text Placeholder 23"/>
          <p:cNvSpPr>
            <a:spLocks noGrp="1"/>
          </p:cNvSpPr>
          <p:nvPr>
            <p:ph type="body" sz="quarter" idx="15" hasCustomPrompt="1"/>
          </p:nvPr>
        </p:nvSpPr>
        <p:spPr>
          <a:xfrm>
            <a:off x="4507539" y="4682908"/>
            <a:ext cx="3038475" cy="1127125"/>
          </a:xfrm>
        </p:spPr>
        <p:txBody>
          <a:bodyPr>
            <a:noAutofit/>
          </a:bodyPr>
          <a:lstStyle>
            <a:lvl1pPr marL="0" indent="0">
              <a:lnSpc>
                <a:spcPts val="1700"/>
              </a:lnSpc>
              <a:buNone/>
              <a:defRPr sz="1400"/>
            </a:lvl1pPr>
            <a:lvl2pPr>
              <a:defRPr sz="1200"/>
            </a:lvl2pPr>
            <a:lvl3pPr>
              <a:defRPr sz="1100"/>
            </a:lvl3pPr>
            <a:lvl4pPr>
              <a:defRPr sz="1050"/>
            </a:lvl4pPr>
            <a:lvl5pPr>
              <a:defRPr sz="1050"/>
            </a:lvl5pPr>
          </a:lstStyle>
          <a:p>
            <a:pPr lvl="0"/>
            <a:r>
              <a:rPr lang="en-US" dirty="0"/>
              <a:t>Click to edit </a:t>
            </a:r>
            <a:r>
              <a:rPr lang="sr-Latn-RS" dirty="0"/>
              <a:t>description // xxxxxxxxxxxxxxxxxxxxxxxxxxxxxxxxxxxxxxxxxxxxxxxxxxxxxxxxxxxxxxxxxxxxxxxxxxxxxxxxx</a:t>
            </a:r>
            <a:endParaRPr lang="en-US" dirty="0"/>
          </a:p>
        </p:txBody>
      </p:sp>
      <p:sp>
        <p:nvSpPr>
          <p:cNvPr id="26" name="Text Placeholder 23"/>
          <p:cNvSpPr>
            <a:spLocks noGrp="1"/>
          </p:cNvSpPr>
          <p:nvPr>
            <p:ph type="body" sz="quarter" idx="16" hasCustomPrompt="1"/>
          </p:nvPr>
        </p:nvSpPr>
        <p:spPr>
          <a:xfrm>
            <a:off x="7880211" y="4682908"/>
            <a:ext cx="3038475" cy="1127125"/>
          </a:xfrm>
        </p:spPr>
        <p:txBody>
          <a:bodyPr>
            <a:noAutofit/>
          </a:bodyPr>
          <a:lstStyle>
            <a:lvl1pPr marL="0" indent="0">
              <a:lnSpc>
                <a:spcPts val="1700"/>
              </a:lnSpc>
              <a:buNone/>
              <a:defRPr sz="1400"/>
            </a:lvl1pPr>
            <a:lvl2pPr>
              <a:defRPr sz="1200"/>
            </a:lvl2pPr>
            <a:lvl3pPr>
              <a:defRPr sz="1100"/>
            </a:lvl3pPr>
            <a:lvl4pPr>
              <a:defRPr sz="1050"/>
            </a:lvl4pPr>
            <a:lvl5pPr>
              <a:defRPr sz="1050"/>
            </a:lvl5pPr>
          </a:lstStyle>
          <a:p>
            <a:pPr lvl="0"/>
            <a:r>
              <a:rPr lang="en-US" dirty="0"/>
              <a:t>Click to edit </a:t>
            </a:r>
            <a:r>
              <a:rPr lang="sr-Latn-RS" dirty="0"/>
              <a:t>description // xxxxxxxxxxxxxxxxxxxxxxxxxxxxxxxxxxxxxxxxxxxxxxxxxxxxxxxxxxxxxxxxxxxxxxxxxxxxxxxxx</a:t>
            </a:r>
            <a:endParaRPr lang="en-US" dirty="0"/>
          </a:p>
        </p:txBody>
      </p:sp>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dirty="0"/>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975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2" fill="hold" grpId="0" nodeType="withEffect">
                                  <p:stCondLst>
                                    <p:cond delay="750"/>
                                  </p:stCondLst>
                                  <p:childTnLst>
                                    <p:set>
                                      <p:cBhvr>
                                        <p:cTn id="9" dur="1" fill="hold">
                                          <p:stCondLst>
                                            <p:cond delay="0"/>
                                          </p:stCondLst>
                                        </p:cTn>
                                        <p:tgtEl>
                                          <p:spTgt spid="19"/>
                                        </p:tgtEl>
                                        <p:attrNameLst>
                                          <p:attrName>style.visibility</p:attrName>
                                        </p:attrNameLst>
                                      </p:cBhvr>
                                      <p:to>
                                        <p:strVal val="visible"/>
                                      </p:to>
                                    </p:set>
                                    <p:animEffect transition="in" filter="wipe(right)">
                                      <p:cBhvr>
                                        <p:cTn id="10" dur="500"/>
                                        <p:tgtEl>
                                          <p:spTgt spid="19"/>
                                        </p:tgtEl>
                                      </p:cBhvr>
                                    </p:animEffect>
                                  </p:childTnLst>
                                </p:cTn>
                              </p:par>
                              <p:par>
                                <p:cTn id="11" presetID="2" presetClass="entr" presetSubtype="2" decel="40000" fill="hold" grpId="0" nodeType="withEffect">
                                  <p:stCondLst>
                                    <p:cond delay="1000"/>
                                  </p:stCondLst>
                                  <p:iterate type="lt">
                                    <p:tmPct val="2000"/>
                                  </p:iterate>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750" fill="hold"/>
                                        <p:tgtEl>
                                          <p:spTgt spid="20"/>
                                        </p:tgtEl>
                                        <p:attrNameLst>
                                          <p:attrName>ppt_x</p:attrName>
                                        </p:attrNameLst>
                                      </p:cBhvr>
                                      <p:tavLst>
                                        <p:tav tm="0">
                                          <p:val>
                                            <p:strVal val="1+#ppt_w/2"/>
                                          </p:val>
                                        </p:tav>
                                        <p:tav tm="100000">
                                          <p:val>
                                            <p:strVal val="#ppt_x"/>
                                          </p:val>
                                        </p:tav>
                                      </p:tavLst>
                                    </p:anim>
                                    <p:anim calcmode="lin" valueType="num">
                                      <p:cBhvr additive="base">
                                        <p:cTn id="14" dur="750" fill="hold"/>
                                        <p:tgtEl>
                                          <p:spTgt spid="20"/>
                                        </p:tgtEl>
                                        <p:attrNameLst>
                                          <p:attrName>ppt_y</p:attrName>
                                        </p:attrNameLst>
                                      </p:cBhvr>
                                      <p:tavLst>
                                        <p:tav tm="0">
                                          <p:val>
                                            <p:strVal val="#ppt_y"/>
                                          </p:val>
                                        </p:tav>
                                        <p:tav tm="100000">
                                          <p:val>
                                            <p:strVal val="#ppt_y"/>
                                          </p:val>
                                        </p:tav>
                                      </p:tavLst>
                                    </p:anim>
                                  </p:childTnLst>
                                </p:cTn>
                              </p:par>
                              <p:par>
                                <p:cTn id="15" presetID="22" presetClass="entr" presetSubtype="8" fill="hold" grpId="0" nodeType="withEffect">
                                  <p:stCondLst>
                                    <p:cond delay="150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750"/>
                                        <p:tgtEl>
                                          <p:spTgt spid="13"/>
                                        </p:tgtEl>
                                      </p:cBhvr>
                                    </p:animEffect>
                                  </p:childTnLst>
                                </p:cTn>
                              </p:par>
                              <p:par>
                                <p:cTn id="18" presetID="22" presetClass="entr" presetSubtype="8" fill="hold" grpId="0" nodeType="withEffect">
                                  <p:stCondLst>
                                    <p:cond delay="250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750"/>
                                        <p:tgtEl>
                                          <p:spTgt spid="14"/>
                                        </p:tgtEl>
                                      </p:cBhvr>
                                    </p:animEffect>
                                  </p:childTnLst>
                                </p:cTn>
                              </p:par>
                              <p:par>
                                <p:cTn id="21" presetID="22" presetClass="entr" presetSubtype="8" fill="hold" grpId="0" nodeType="withEffect">
                                  <p:stCondLst>
                                    <p:cond delay="375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750"/>
                                        <p:tgtEl>
                                          <p:spTgt spid="15"/>
                                        </p:tgtEl>
                                      </p:cBhvr>
                                    </p:animEffect>
                                  </p:childTnLst>
                                </p:cTn>
                              </p:par>
                              <p:par>
                                <p:cTn id="24" presetID="2" presetClass="entr" presetSubtype="4" fill="hold" nodeType="withEffect">
                                  <p:stCondLst>
                                    <p:cond delay="75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9" grpId="0" animBg="1"/>
      <p:bldP spid="20"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rge-numbers-3">
    <p:spTree>
      <p:nvGrpSpPr>
        <p:cNvPr id="1" name=""/>
        <p:cNvGrpSpPr/>
        <p:nvPr/>
      </p:nvGrpSpPr>
      <p:grpSpPr>
        <a:xfrm>
          <a:off x="0" y="0"/>
          <a:ext cx="0" cy="0"/>
          <a:chOff x="0" y="0"/>
          <a:chExt cx="0" cy="0"/>
        </a:xfrm>
      </p:grpSpPr>
      <p:sp>
        <p:nvSpPr>
          <p:cNvPr id="28"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dirty="0"/>
          </a:p>
        </p:txBody>
      </p:sp>
      <p:cxnSp>
        <p:nvCxnSpPr>
          <p:cNvPr id="29" name="Straight Arrow Connector 28">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DA3E88FC-9FD1-49BB-8F31-F7AC7C429872}"/>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4000"/>
                    </a14:imgEffect>
                  </a14:imgLayer>
                </a14:imgProps>
              </a:ext>
              <a:ext uri="{28A0092B-C50C-407E-A947-70E740481C1C}">
                <a14:useLocalDpi xmlns:a14="http://schemas.microsoft.com/office/drawing/2010/main"/>
              </a:ext>
            </a:extLst>
          </a:blip>
          <a:srcRect l="10773" t="18323" r="7551"/>
          <a:stretch/>
        </p:blipFill>
        <p:spPr>
          <a:xfrm>
            <a:off x="0" y="0"/>
            <a:ext cx="12192000" cy="6858000"/>
          </a:xfrm>
          <a:prstGeom prst="rect">
            <a:avLst/>
          </a:prstGeom>
        </p:spPr>
      </p:pic>
      <p:sp>
        <p:nvSpPr>
          <p:cNvPr id="31" name="Rectangle 30">
            <a:extLst>
              <a:ext uri="{FF2B5EF4-FFF2-40B4-BE49-F238E27FC236}">
                <a16:creationId xmlns:a16="http://schemas.microsoft.com/office/drawing/2014/main" id="{D73F681B-061B-47FE-8039-9DC6D47898B3}"/>
              </a:ext>
            </a:extLst>
          </p:cNvPr>
          <p:cNvSpPr/>
          <p:nvPr userDrawn="1"/>
        </p:nvSpPr>
        <p:spPr>
          <a:xfrm>
            <a:off x="-78014" y="-39113"/>
            <a:ext cx="12308114" cy="6946900"/>
          </a:xfrm>
          <a:prstGeom prst="rect">
            <a:avLst/>
          </a:prstGeom>
          <a:gradFill>
            <a:gsLst>
              <a:gs pos="6000">
                <a:srgbClr val="16172C">
                  <a:alpha val="95000"/>
                </a:srgbClr>
              </a:gs>
              <a:gs pos="54880">
                <a:srgbClr val="16172C">
                  <a:alpha val="77000"/>
                </a:srgbClr>
              </a:gs>
              <a:gs pos="100000">
                <a:srgbClr val="16172C">
                  <a:alpha val="34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1" name="Title 1">
            <a:extLst>
              <a:ext uri="{FF2B5EF4-FFF2-40B4-BE49-F238E27FC236}">
                <a16:creationId xmlns:a16="http://schemas.microsoft.com/office/drawing/2014/main" id="{840ABA7A-33C2-44F1-9F40-EDCBB11BADB2}"/>
              </a:ext>
            </a:extLst>
          </p:cNvPr>
          <p:cNvSpPr txBox="1">
            <a:spLocks/>
          </p:cNvSpPr>
          <p:nvPr userDrawn="1"/>
        </p:nvSpPr>
        <p:spPr>
          <a:xfrm>
            <a:off x="724683" y="703534"/>
            <a:ext cx="3947689" cy="77541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spc="-10" dirty="0">
                <a:solidFill>
                  <a:schemeClr val="bg1"/>
                </a:solidFill>
                <a:latin typeface="Arial" panose="020B0604020202020204" pitchFamily="34" charset="0"/>
                <a:cs typeface="Arial" panose="020B0604020202020204" pitchFamily="34" charset="0"/>
              </a:rPr>
              <a:t>Our achievements</a:t>
            </a:r>
            <a:endParaRPr lang="en-US" sz="2800" b="1" spc="-10" dirty="0">
              <a:solidFill>
                <a:schemeClr val="bg1"/>
              </a:solidFill>
              <a:highlight>
                <a:srgbClr val="FF0000"/>
              </a:highlight>
              <a:latin typeface="Arial" panose="020B06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id="{4D87E978-FA0A-4862-8352-0A5F83847D85}"/>
              </a:ext>
            </a:extLst>
          </p:cNvPr>
          <p:cNvSpPr/>
          <p:nvPr userDrawn="1"/>
        </p:nvSpPr>
        <p:spPr>
          <a:xfrm>
            <a:off x="861488" y="150013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a:extLst>
              <a:ext uri="{FF2B5EF4-FFF2-40B4-BE49-F238E27FC236}">
                <a16:creationId xmlns:a16="http://schemas.microsoft.com/office/drawing/2014/main" id="{8D64EDBB-27F4-4F40-AE9A-59EF272E2971}"/>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57CF4A4A-870A-4B95-9A59-1D832D9D9E0B}"/>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itle 1">
            <a:extLst>
              <a:ext uri="{FF2B5EF4-FFF2-40B4-BE49-F238E27FC236}">
                <a16:creationId xmlns:a16="http://schemas.microsoft.com/office/drawing/2014/main" id="{1BDA3C1F-80C2-4CF4-893B-AA0D137A96A7}"/>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dirty="0" err="1">
                <a:solidFill>
                  <a:schemeClr val="bg1"/>
                </a:solidFill>
                <a:latin typeface="Arial" panose="020B0604020202020204" pitchFamily="34" charset="0"/>
                <a:cs typeface="Arial" panose="020B0604020202020204" pitchFamily="34" charset="0"/>
              </a:rPr>
              <a:t>Comtrade</a:t>
            </a:r>
            <a:r>
              <a:rPr lang="en-US" sz="900" spc="20" dirty="0">
                <a:solidFill>
                  <a:schemeClr val="bg1"/>
                </a:solidFill>
                <a:latin typeface="Arial" panose="020B0604020202020204" pitchFamily="34" charset="0"/>
                <a:cs typeface="Arial" panose="020B0604020202020204" pitchFamily="34" charset="0"/>
              </a:rPr>
              <a:t> System Integration</a:t>
            </a:r>
            <a:endParaRPr lang="en-US" sz="900" spc="20" dirty="0">
              <a:solidFill>
                <a:schemeClr val="bg1"/>
              </a:solidFill>
              <a:highlight>
                <a:srgbClr val="FF0000"/>
              </a:highlight>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0" hasCustomPrompt="1"/>
          </p:nvPr>
        </p:nvSpPr>
        <p:spPr>
          <a:xfrm>
            <a:off x="1689068" y="2881486"/>
            <a:ext cx="2689041" cy="874540"/>
          </a:xfrm>
        </p:spPr>
        <p:txBody>
          <a:bodyPr>
            <a:noAutofit/>
          </a:bodyPr>
          <a:lstStyle>
            <a:lvl1pPr marL="0" indent="0" algn="l">
              <a:buNone/>
              <a:defRPr sz="6600" b="1">
                <a:solidFill>
                  <a:srgbClr val="F20E4C"/>
                </a:solidFill>
              </a:defRPr>
            </a:lvl1pPr>
          </a:lstStyle>
          <a:p>
            <a:pPr lvl="0"/>
            <a:r>
              <a:rPr lang="en-US" dirty="0"/>
              <a:t>XXXX</a:t>
            </a:r>
          </a:p>
        </p:txBody>
      </p:sp>
      <p:sp>
        <p:nvSpPr>
          <p:cNvPr id="54" name="Text Placeholder 3"/>
          <p:cNvSpPr>
            <a:spLocks noGrp="1"/>
          </p:cNvSpPr>
          <p:nvPr>
            <p:ph type="body" sz="quarter" idx="11" hasCustomPrompt="1"/>
          </p:nvPr>
        </p:nvSpPr>
        <p:spPr>
          <a:xfrm>
            <a:off x="4670476" y="2881486"/>
            <a:ext cx="2689041" cy="874540"/>
          </a:xfrm>
        </p:spPr>
        <p:txBody>
          <a:bodyPr>
            <a:noAutofit/>
          </a:bodyPr>
          <a:lstStyle>
            <a:lvl1pPr marL="0" indent="0" algn="l">
              <a:buNone/>
              <a:defRPr sz="6600" b="1">
                <a:solidFill>
                  <a:srgbClr val="F20E4C"/>
                </a:solidFill>
              </a:defRPr>
            </a:lvl1pPr>
          </a:lstStyle>
          <a:p>
            <a:pPr lvl="0"/>
            <a:r>
              <a:rPr lang="en-US" dirty="0"/>
              <a:t>XXXX</a:t>
            </a:r>
          </a:p>
        </p:txBody>
      </p:sp>
      <p:sp>
        <p:nvSpPr>
          <p:cNvPr id="55" name="Text Placeholder 3"/>
          <p:cNvSpPr>
            <a:spLocks noGrp="1"/>
          </p:cNvSpPr>
          <p:nvPr>
            <p:ph type="body" sz="quarter" idx="12" hasCustomPrompt="1"/>
          </p:nvPr>
        </p:nvSpPr>
        <p:spPr>
          <a:xfrm>
            <a:off x="7642276" y="2881486"/>
            <a:ext cx="2689041" cy="874540"/>
          </a:xfrm>
        </p:spPr>
        <p:txBody>
          <a:bodyPr>
            <a:noAutofit/>
          </a:bodyPr>
          <a:lstStyle>
            <a:lvl1pPr marL="0" indent="0" algn="l">
              <a:buNone/>
              <a:defRPr sz="6600" b="1">
                <a:solidFill>
                  <a:srgbClr val="F20E4C"/>
                </a:solidFill>
              </a:defRPr>
            </a:lvl1pPr>
          </a:lstStyle>
          <a:p>
            <a:pPr lvl="0"/>
            <a:r>
              <a:rPr lang="en-US" dirty="0"/>
              <a:t>XXXX</a:t>
            </a:r>
          </a:p>
        </p:txBody>
      </p:sp>
      <p:sp>
        <p:nvSpPr>
          <p:cNvPr id="56" name="Text Placeholder 23"/>
          <p:cNvSpPr>
            <a:spLocks noGrp="1"/>
          </p:cNvSpPr>
          <p:nvPr>
            <p:ph type="body" sz="quarter" idx="14" hasCustomPrompt="1"/>
          </p:nvPr>
        </p:nvSpPr>
        <p:spPr>
          <a:xfrm>
            <a:off x="1689068" y="4231409"/>
            <a:ext cx="2689041" cy="907236"/>
          </a:xfrm>
        </p:spPr>
        <p:txBody>
          <a:bodyPr>
            <a:noAutofit/>
          </a:bodyPr>
          <a:lstStyle>
            <a:lvl1pPr marL="0" indent="0">
              <a:lnSpc>
                <a:spcPts val="1600"/>
              </a:lnSpc>
              <a:buNone/>
              <a:defRPr sz="12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xxxxxxxxxxxxxxxxxxxxxxxxxxxxxxxxxxxxxxxxxxxxxx</a:t>
            </a:r>
            <a:r>
              <a:rPr lang="en-US" dirty="0" err="1"/>
              <a:t>xxxxxxx</a:t>
            </a:r>
            <a:endParaRPr lang="en-US" dirty="0"/>
          </a:p>
        </p:txBody>
      </p:sp>
      <p:sp>
        <p:nvSpPr>
          <p:cNvPr id="57" name="Text Placeholder 23"/>
          <p:cNvSpPr>
            <a:spLocks noGrp="1"/>
          </p:cNvSpPr>
          <p:nvPr>
            <p:ph type="body" sz="quarter" idx="15" hasCustomPrompt="1"/>
          </p:nvPr>
        </p:nvSpPr>
        <p:spPr>
          <a:xfrm>
            <a:off x="4670476" y="4231409"/>
            <a:ext cx="2689041" cy="907236"/>
          </a:xfrm>
        </p:spPr>
        <p:txBody>
          <a:bodyPr>
            <a:noAutofit/>
          </a:bodyPr>
          <a:lstStyle>
            <a:lvl1pPr marL="0" indent="0">
              <a:lnSpc>
                <a:spcPts val="1600"/>
              </a:lnSpc>
              <a:buNone/>
              <a:defRPr sz="12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xxxxxxxxxxxxxxxxxxxxxxxxxxxxxxxxxxxxxxxxxxxxxx</a:t>
            </a:r>
            <a:r>
              <a:rPr lang="en-US" dirty="0" err="1"/>
              <a:t>xxxxxxx</a:t>
            </a:r>
            <a:endParaRPr lang="en-US" dirty="0"/>
          </a:p>
        </p:txBody>
      </p:sp>
      <p:sp>
        <p:nvSpPr>
          <p:cNvPr id="58" name="Text Placeholder 23"/>
          <p:cNvSpPr>
            <a:spLocks noGrp="1"/>
          </p:cNvSpPr>
          <p:nvPr>
            <p:ph type="body" sz="quarter" idx="16" hasCustomPrompt="1"/>
          </p:nvPr>
        </p:nvSpPr>
        <p:spPr>
          <a:xfrm>
            <a:off x="7651884" y="4231409"/>
            <a:ext cx="2689041" cy="907236"/>
          </a:xfrm>
        </p:spPr>
        <p:txBody>
          <a:bodyPr>
            <a:noAutofit/>
          </a:bodyPr>
          <a:lstStyle>
            <a:lvl1pPr marL="0" indent="0">
              <a:lnSpc>
                <a:spcPts val="1600"/>
              </a:lnSpc>
              <a:buNone/>
              <a:defRPr sz="12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xxxxxxxxxxxxxxxxxxxxxxxxxxxxxxxxxxxxxxxxxxxxxx</a:t>
            </a:r>
            <a:r>
              <a:rPr lang="en-US" dirty="0" err="1"/>
              <a:t>xxxxxxx</a:t>
            </a:r>
            <a:endParaRPr lang="en-US" dirty="0"/>
          </a:p>
        </p:txBody>
      </p:sp>
      <p:sp>
        <p:nvSpPr>
          <p:cNvPr id="60" name="Slide Number Placeholder 5"/>
          <p:cNvSpPr txBox="1">
            <a:spLocks/>
          </p:cNvSpPr>
          <p:nvPr userDrawn="1"/>
        </p:nvSpPr>
        <p:spPr>
          <a:xfrm>
            <a:off x="11274715" y="6151561"/>
            <a:ext cx="593437" cy="223835"/>
          </a:xfrm>
          <a:prstGeom prst="rect">
            <a:avLst/>
          </a:prstGeom>
        </p:spPr>
        <p:txBody>
          <a:bodyPr/>
          <a:lstStyle>
            <a:defPPr>
              <a:defRPr lang="en-US"/>
            </a:defPPr>
            <a:lvl1pPr marL="0" algn="ctr" defTabSz="914400" rtl="0" eaLnBrk="1" latinLnBrk="0" hangingPunct="1">
              <a:defRPr sz="1100" b="1"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3D5299-834C-4324-8ECB-A9089F3ECFFC}" type="slidenum">
              <a:rPr lang="en-US" smtClean="0"/>
              <a:pPr/>
              <a:t>‹#›</a:t>
            </a:fld>
            <a:endParaRPr lang="en-US" dirty="0"/>
          </a:p>
        </p:txBody>
      </p:sp>
    </p:spTree>
    <p:extLst>
      <p:ext uri="{BB962C8B-B14F-4D97-AF65-F5344CB8AC3E}">
        <p14:creationId xmlns:p14="http://schemas.microsoft.com/office/powerpoint/2010/main" val="50559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8" decel="50000" fill="hold" grpId="0" nodeType="withEffect">
                                  <p:stCondLst>
                                    <p:cond delay="0"/>
                                  </p:stCondLst>
                                  <p:iterate type="wd">
                                    <p:tmPct val="3000"/>
                                  </p:iterate>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750" fill="hold"/>
                                        <p:tgtEl>
                                          <p:spTgt spid="41"/>
                                        </p:tgtEl>
                                        <p:attrNameLst>
                                          <p:attrName>ppt_x</p:attrName>
                                        </p:attrNameLst>
                                      </p:cBhvr>
                                      <p:tavLst>
                                        <p:tav tm="0">
                                          <p:val>
                                            <p:strVal val="0-#ppt_w/2"/>
                                          </p:val>
                                        </p:tav>
                                        <p:tav tm="100000">
                                          <p:val>
                                            <p:strVal val="#ppt_x"/>
                                          </p:val>
                                        </p:tav>
                                      </p:tavLst>
                                    </p:anim>
                                    <p:anim calcmode="lin" valueType="num">
                                      <p:cBhvr additive="base">
                                        <p:cTn id="12" dur="750" fill="hold"/>
                                        <p:tgtEl>
                                          <p:spTgt spid="41"/>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par>
                                <p:cTn id="16" presetID="22" presetClass="entr" presetSubtype="2" fill="hold" grpId="0" nodeType="withEffect">
                                  <p:stCondLst>
                                    <p:cond delay="750"/>
                                  </p:stCondLst>
                                  <p:childTnLst>
                                    <p:set>
                                      <p:cBhvr>
                                        <p:cTn id="17" dur="1" fill="hold">
                                          <p:stCondLst>
                                            <p:cond delay="0"/>
                                          </p:stCondLst>
                                        </p:cTn>
                                        <p:tgtEl>
                                          <p:spTgt spid="45"/>
                                        </p:tgtEl>
                                        <p:attrNameLst>
                                          <p:attrName>style.visibility</p:attrName>
                                        </p:attrNameLst>
                                      </p:cBhvr>
                                      <p:to>
                                        <p:strVal val="visible"/>
                                      </p:to>
                                    </p:set>
                                    <p:animEffect transition="in" filter="wipe(right)">
                                      <p:cBhvr>
                                        <p:cTn id="18" dur="500"/>
                                        <p:tgtEl>
                                          <p:spTgt spid="45"/>
                                        </p:tgtEl>
                                      </p:cBhvr>
                                    </p:animEffect>
                                  </p:childTnLst>
                                </p:cTn>
                              </p:par>
                              <p:par>
                                <p:cTn id="19" presetID="2" presetClass="entr" presetSubtype="4" fill="hold" nodeType="withEffect">
                                  <p:stCondLst>
                                    <p:cond delay="75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ppt_x"/>
                                          </p:val>
                                        </p:tav>
                                        <p:tav tm="100000">
                                          <p:val>
                                            <p:strVal val="#ppt_x"/>
                                          </p:val>
                                        </p:tav>
                                      </p:tavLst>
                                    </p:anim>
                                    <p:anim calcmode="lin" valueType="num">
                                      <p:cBhvr additive="base">
                                        <p:cTn id="22" dur="500" fill="hold"/>
                                        <p:tgtEl>
                                          <p:spTgt spid="44"/>
                                        </p:tgtEl>
                                        <p:attrNameLst>
                                          <p:attrName>ppt_y</p:attrName>
                                        </p:attrNameLst>
                                      </p:cBhvr>
                                      <p:tavLst>
                                        <p:tav tm="0">
                                          <p:val>
                                            <p:strVal val="1+#ppt_h/2"/>
                                          </p:val>
                                        </p:tav>
                                        <p:tav tm="100000">
                                          <p:val>
                                            <p:strVal val="#ppt_y"/>
                                          </p:val>
                                        </p:tav>
                                      </p:tavLst>
                                    </p:anim>
                                  </p:childTnLst>
                                </p:cTn>
                              </p:par>
                              <p:par>
                                <p:cTn id="23" presetID="2" presetClass="entr" presetSubtype="2" decel="40000" fill="hold" grpId="0" nodeType="withEffect">
                                  <p:stCondLst>
                                    <p:cond delay="1000"/>
                                  </p:stCondLst>
                                  <p:iterate type="lt">
                                    <p:tmPct val="2000"/>
                                  </p:iterate>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750" fill="hold"/>
                                        <p:tgtEl>
                                          <p:spTgt spid="46"/>
                                        </p:tgtEl>
                                        <p:attrNameLst>
                                          <p:attrName>ppt_x</p:attrName>
                                        </p:attrNameLst>
                                      </p:cBhvr>
                                      <p:tavLst>
                                        <p:tav tm="0">
                                          <p:val>
                                            <p:strVal val="1+#ppt_w/2"/>
                                          </p:val>
                                        </p:tav>
                                        <p:tav tm="100000">
                                          <p:val>
                                            <p:strVal val="#ppt_x"/>
                                          </p:val>
                                        </p:tav>
                                      </p:tavLst>
                                    </p:anim>
                                    <p:anim calcmode="lin" valueType="num">
                                      <p:cBhvr additive="base">
                                        <p:cTn id="26" dur="75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animBg="1"/>
      <p:bldP spid="45" grpId="0" animBg="1"/>
      <p:bldP spid="46"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rge-numbers-8">
    <p:spTree>
      <p:nvGrpSpPr>
        <p:cNvPr id="1" name=""/>
        <p:cNvGrpSpPr/>
        <p:nvPr/>
      </p:nvGrpSpPr>
      <p:grpSpPr>
        <a:xfrm>
          <a:off x="0" y="0"/>
          <a:ext cx="0" cy="0"/>
          <a:chOff x="0" y="0"/>
          <a:chExt cx="0" cy="0"/>
        </a:xfrm>
      </p:grpSpPr>
      <p:sp>
        <p:nvSpPr>
          <p:cNvPr id="28"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dirty="0"/>
          </a:p>
        </p:txBody>
      </p:sp>
      <p:cxnSp>
        <p:nvCxnSpPr>
          <p:cNvPr id="29" name="Straight Arrow Connector 28">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DA3E88FC-9FD1-49BB-8F31-F7AC7C429872}"/>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4000"/>
                    </a14:imgEffect>
                  </a14:imgLayer>
                </a14:imgProps>
              </a:ext>
              <a:ext uri="{28A0092B-C50C-407E-A947-70E740481C1C}">
                <a14:useLocalDpi xmlns:a14="http://schemas.microsoft.com/office/drawing/2010/main"/>
              </a:ext>
            </a:extLst>
          </a:blip>
          <a:srcRect l="10773" t="18323" r="7551"/>
          <a:stretch/>
        </p:blipFill>
        <p:spPr>
          <a:xfrm>
            <a:off x="0" y="0"/>
            <a:ext cx="12192000" cy="6858000"/>
          </a:xfrm>
          <a:prstGeom prst="rect">
            <a:avLst/>
          </a:prstGeom>
        </p:spPr>
      </p:pic>
      <p:sp>
        <p:nvSpPr>
          <p:cNvPr id="31" name="Rectangle 30">
            <a:extLst>
              <a:ext uri="{FF2B5EF4-FFF2-40B4-BE49-F238E27FC236}">
                <a16:creationId xmlns:a16="http://schemas.microsoft.com/office/drawing/2014/main" id="{D73F681B-061B-47FE-8039-9DC6D47898B3}"/>
              </a:ext>
            </a:extLst>
          </p:cNvPr>
          <p:cNvSpPr/>
          <p:nvPr userDrawn="1"/>
        </p:nvSpPr>
        <p:spPr>
          <a:xfrm>
            <a:off x="-78014" y="-39113"/>
            <a:ext cx="12308114" cy="6946900"/>
          </a:xfrm>
          <a:prstGeom prst="rect">
            <a:avLst/>
          </a:prstGeom>
          <a:gradFill>
            <a:gsLst>
              <a:gs pos="6000">
                <a:srgbClr val="16172C">
                  <a:alpha val="95000"/>
                </a:srgbClr>
              </a:gs>
              <a:gs pos="54880">
                <a:srgbClr val="16172C">
                  <a:alpha val="77000"/>
                </a:srgbClr>
              </a:gs>
              <a:gs pos="100000">
                <a:srgbClr val="16172C">
                  <a:alpha val="34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1" name="Title 1">
            <a:extLst>
              <a:ext uri="{FF2B5EF4-FFF2-40B4-BE49-F238E27FC236}">
                <a16:creationId xmlns:a16="http://schemas.microsoft.com/office/drawing/2014/main" id="{840ABA7A-33C2-44F1-9F40-EDCBB11BADB2}"/>
              </a:ext>
            </a:extLst>
          </p:cNvPr>
          <p:cNvSpPr txBox="1">
            <a:spLocks/>
          </p:cNvSpPr>
          <p:nvPr userDrawn="1"/>
        </p:nvSpPr>
        <p:spPr>
          <a:xfrm>
            <a:off x="724683" y="703534"/>
            <a:ext cx="3947689" cy="77541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spc="-10" dirty="0">
                <a:solidFill>
                  <a:schemeClr val="bg1"/>
                </a:solidFill>
                <a:latin typeface="Arial" panose="020B0604020202020204" pitchFamily="34" charset="0"/>
                <a:cs typeface="Arial" panose="020B0604020202020204" pitchFamily="34" charset="0"/>
              </a:rPr>
              <a:t>Our achievements</a:t>
            </a:r>
            <a:endParaRPr lang="en-US" sz="2800" b="1" spc="-10" dirty="0">
              <a:solidFill>
                <a:schemeClr val="bg1"/>
              </a:solidFill>
              <a:highlight>
                <a:srgbClr val="FF0000"/>
              </a:highlight>
              <a:latin typeface="Arial" panose="020B06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id="{4D87E978-FA0A-4862-8352-0A5F83847D85}"/>
              </a:ext>
            </a:extLst>
          </p:cNvPr>
          <p:cNvSpPr/>
          <p:nvPr userDrawn="1"/>
        </p:nvSpPr>
        <p:spPr>
          <a:xfrm>
            <a:off x="861488" y="150013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a:extLst>
              <a:ext uri="{FF2B5EF4-FFF2-40B4-BE49-F238E27FC236}">
                <a16:creationId xmlns:a16="http://schemas.microsoft.com/office/drawing/2014/main" id="{8D64EDBB-27F4-4F40-AE9A-59EF272E2971}"/>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57CF4A4A-870A-4B95-9A59-1D832D9D9E0B}"/>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itle 1">
            <a:extLst>
              <a:ext uri="{FF2B5EF4-FFF2-40B4-BE49-F238E27FC236}">
                <a16:creationId xmlns:a16="http://schemas.microsoft.com/office/drawing/2014/main" id="{1BDA3C1F-80C2-4CF4-893B-AA0D137A96A7}"/>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dirty="0" err="1">
                <a:solidFill>
                  <a:schemeClr val="bg1"/>
                </a:solidFill>
                <a:latin typeface="Arial" panose="020B0604020202020204" pitchFamily="34" charset="0"/>
                <a:cs typeface="Arial" panose="020B0604020202020204" pitchFamily="34" charset="0"/>
              </a:rPr>
              <a:t>Comtrade</a:t>
            </a:r>
            <a:r>
              <a:rPr lang="en-US" sz="900" spc="20" dirty="0">
                <a:solidFill>
                  <a:schemeClr val="bg1"/>
                </a:solidFill>
                <a:latin typeface="Arial" panose="020B0604020202020204" pitchFamily="34" charset="0"/>
                <a:cs typeface="Arial" panose="020B0604020202020204" pitchFamily="34" charset="0"/>
              </a:rPr>
              <a:t> System Integration</a:t>
            </a:r>
            <a:endParaRPr lang="en-US" sz="900" spc="20" dirty="0">
              <a:solidFill>
                <a:schemeClr val="bg1"/>
              </a:solidFill>
              <a:highlight>
                <a:srgbClr val="FF0000"/>
              </a:highlight>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0" hasCustomPrompt="1"/>
          </p:nvPr>
        </p:nvSpPr>
        <p:spPr>
          <a:xfrm>
            <a:off x="889091" y="2319511"/>
            <a:ext cx="1836651" cy="718964"/>
          </a:xfrm>
        </p:spPr>
        <p:txBody>
          <a:bodyPr>
            <a:noAutofit/>
          </a:bodyPr>
          <a:lstStyle>
            <a:lvl1pPr marL="0" indent="0" algn="l">
              <a:buNone/>
              <a:defRPr sz="4800" b="1">
                <a:solidFill>
                  <a:srgbClr val="F20E4C"/>
                </a:solidFill>
              </a:defRPr>
            </a:lvl1pPr>
          </a:lstStyle>
          <a:p>
            <a:pPr lvl="0"/>
            <a:r>
              <a:rPr lang="en-US" dirty="0"/>
              <a:t>XXXX</a:t>
            </a:r>
          </a:p>
        </p:txBody>
      </p:sp>
      <p:sp>
        <p:nvSpPr>
          <p:cNvPr id="56" name="Text Placeholder 23"/>
          <p:cNvSpPr>
            <a:spLocks noGrp="1"/>
          </p:cNvSpPr>
          <p:nvPr>
            <p:ph type="body" sz="quarter" idx="14" hasCustomPrompt="1"/>
          </p:nvPr>
        </p:nvSpPr>
        <p:spPr>
          <a:xfrm>
            <a:off x="889090"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a:t>
            </a:r>
            <a:endParaRPr lang="en-US" dirty="0"/>
          </a:p>
        </p:txBody>
      </p:sp>
      <p:sp>
        <p:nvSpPr>
          <p:cNvPr id="18" name="Text Placeholder 3"/>
          <p:cNvSpPr>
            <a:spLocks noGrp="1"/>
          </p:cNvSpPr>
          <p:nvPr>
            <p:ph type="body" sz="quarter" idx="15" hasCustomPrompt="1"/>
          </p:nvPr>
        </p:nvSpPr>
        <p:spPr>
          <a:xfrm>
            <a:off x="3032216" y="2319511"/>
            <a:ext cx="1836651" cy="718964"/>
          </a:xfrm>
        </p:spPr>
        <p:txBody>
          <a:bodyPr>
            <a:noAutofit/>
          </a:bodyPr>
          <a:lstStyle>
            <a:lvl1pPr marL="0" indent="0" algn="l">
              <a:buNone/>
              <a:defRPr sz="4800" b="1">
                <a:solidFill>
                  <a:srgbClr val="F20E4C"/>
                </a:solidFill>
              </a:defRPr>
            </a:lvl1pPr>
          </a:lstStyle>
          <a:p>
            <a:pPr lvl="0"/>
            <a:r>
              <a:rPr lang="en-US" dirty="0"/>
              <a:t>XXXX</a:t>
            </a:r>
          </a:p>
        </p:txBody>
      </p:sp>
      <p:sp>
        <p:nvSpPr>
          <p:cNvPr id="19" name="Text Placeholder 23"/>
          <p:cNvSpPr>
            <a:spLocks noGrp="1"/>
          </p:cNvSpPr>
          <p:nvPr>
            <p:ph type="body" sz="quarter" idx="16" hasCustomPrompt="1"/>
          </p:nvPr>
        </p:nvSpPr>
        <p:spPr>
          <a:xfrm>
            <a:off x="3032215"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a:t>
            </a:r>
            <a:endParaRPr lang="en-US" dirty="0"/>
          </a:p>
        </p:txBody>
      </p:sp>
      <p:sp>
        <p:nvSpPr>
          <p:cNvPr id="20" name="Text Placeholder 3"/>
          <p:cNvSpPr>
            <a:spLocks noGrp="1"/>
          </p:cNvSpPr>
          <p:nvPr>
            <p:ph type="body" sz="quarter" idx="17" hasCustomPrompt="1"/>
          </p:nvPr>
        </p:nvSpPr>
        <p:spPr>
          <a:xfrm>
            <a:off x="5175341" y="2319511"/>
            <a:ext cx="1836651" cy="718964"/>
          </a:xfrm>
        </p:spPr>
        <p:txBody>
          <a:bodyPr>
            <a:noAutofit/>
          </a:bodyPr>
          <a:lstStyle>
            <a:lvl1pPr marL="0" indent="0" algn="l">
              <a:buNone/>
              <a:defRPr sz="4800" b="1">
                <a:solidFill>
                  <a:srgbClr val="F20E4C"/>
                </a:solidFill>
              </a:defRPr>
            </a:lvl1pPr>
          </a:lstStyle>
          <a:p>
            <a:pPr lvl="0"/>
            <a:r>
              <a:rPr lang="en-US" dirty="0"/>
              <a:t>XXXX</a:t>
            </a:r>
          </a:p>
        </p:txBody>
      </p:sp>
      <p:sp>
        <p:nvSpPr>
          <p:cNvPr id="21" name="Text Placeholder 23"/>
          <p:cNvSpPr>
            <a:spLocks noGrp="1"/>
          </p:cNvSpPr>
          <p:nvPr>
            <p:ph type="body" sz="quarter" idx="18" hasCustomPrompt="1"/>
          </p:nvPr>
        </p:nvSpPr>
        <p:spPr>
          <a:xfrm>
            <a:off x="5175340"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a:t>
            </a:r>
            <a:endParaRPr lang="en-US" dirty="0"/>
          </a:p>
        </p:txBody>
      </p:sp>
      <p:sp>
        <p:nvSpPr>
          <p:cNvPr id="22" name="Text Placeholder 3"/>
          <p:cNvSpPr>
            <a:spLocks noGrp="1"/>
          </p:cNvSpPr>
          <p:nvPr>
            <p:ph type="body" sz="quarter" idx="19" hasCustomPrompt="1"/>
          </p:nvPr>
        </p:nvSpPr>
        <p:spPr>
          <a:xfrm>
            <a:off x="7318466" y="2319511"/>
            <a:ext cx="1836651" cy="718964"/>
          </a:xfrm>
        </p:spPr>
        <p:txBody>
          <a:bodyPr>
            <a:noAutofit/>
          </a:bodyPr>
          <a:lstStyle>
            <a:lvl1pPr marL="0" indent="0" algn="l">
              <a:buNone/>
              <a:defRPr sz="4800" b="1">
                <a:solidFill>
                  <a:srgbClr val="F20E4C"/>
                </a:solidFill>
              </a:defRPr>
            </a:lvl1pPr>
          </a:lstStyle>
          <a:p>
            <a:pPr lvl="0"/>
            <a:r>
              <a:rPr lang="en-US" dirty="0"/>
              <a:t>XXXX</a:t>
            </a:r>
          </a:p>
        </p:txBody>
      </p:sp>
      <p:sp>
        <p:nvSpPr>
          <p:cNvPr id="23" name="Text Placeholder 23"/>
          <p:cNvSpPr>
            <a:spLocks noGrp="1"/>
          </p:cNvSpPr>
          <p:nvPr>
            <p:ph type="body" sz="quarter" idx="20" hasCustomPrompt="1"/>
          </p:nvPr>
        </p:nvSpPr>
        <p:spPr>
          <a:xfrm>
            <a:off x="7318465"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a:t>
            </a:r>
            <a:endParaRPr lang="en-US" dirty="0"/>
          </a:p>
        </p:txBody>
      </p:sp>
      <p:sp>
        <p:nvSpPr>
          <p:cNvPr id="24" name="Text Placeholder 3"/>
          <p:cNvSpPr>
            <a:spLocks noGrp="1"/>
          </p:cNvSpPr>
          <p:nvPr>
            <p:ph type="body" sz="quarter" idx="21" hasCustomPrompt="1"/>
          </p:nvPr>
        </p:nvSpPr>
        <p:spPr>
          <a:xfrm>
            <a:off x="9461591" y="2319511"/>
            <a:ext cx="1836651" cy="718964"/>
          </a:xfrm>
        </p:spPr>
        <p:txBody>
          <a:bodyPr>
            <a:noAutofit/>
          </a:bodyPr>
          <a:lstStyle>
            <a:lvl1pPr marL="0" indent="0" algn="l">
              <a:buNone/>
              <a:defRPr sz="4800" b="1">
                <a:solidFill>
                  <a:srgbClr val="F20E4C"/>
                </a:solidFill>
              </a:defRPr>
            </a:lvl1pPr>
          </a:lstStyle>
          <a:p>
            <a:pPr lvl="0"/>
            <a:r>
              <a:rPr lang="en-US" dirty="0"/>
              <a:t>XXXX</a:t>
            </a:r>
          </a:p>
        </p:txBody>
      </p:sp>
      <p:sp>
        <p:nvSpPr>
          <p:cNvPr id="25" name="Text Placeholder 23"/>
          <p:cNvSpPr>
            <a:spLocks noGrp="1"/>
          </p:cNvSpPr>
          <p:nvPr>
            <p:ph type="body" sz="quarter" idx="22" hasCustomPrompt="1"/>
          </p:nvPr>
        </p:nvSpPr>
        <p:spPr>
          <a:xfrm>
            <a:off x="9461590"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a:t>
            </a:r>
            <a:endParaRPr lang="en-US" dirty="0"/>
          </a:p>
        </p:txBody>
      </p:sp>
      <p:sp>
        <p:nvSpPr>
          <p:cNvPr id="26" name="Text Placeholder 3"/>
          <p:cNvSpPr>
            <a:spLocks noGrp="1"/>
          </p:cNvSpPr>
          <p:nvPr>
            <p:ph type="body" sz="quarter" idx="23" hasCustomPrompt="1"/>
          </p:nvPr>
        </p:nvSpPr>
        <p:spPr>
          <a:xfrm>
            <a:off x="889091" y="4000970"/>
            <a:ext cx="1836651" cy="718964"/>
          </a:xfrm>
        </p:spPr>
        <p:txBody>
          <a:bodyPr>
            <a:noAutofit/>
          </a:bodyPr>
          <a:lstStyle>
            <a:lvl1pPr marL="0" indent="0" algn="l">
              <a:buNone/>
              <a:defRPr sz="4800" b="1">
                <a:solidFill>
                  <a:srgbClr val="F20E4C"/>
                </a:solidFill>
              </a:defRPr>
            </a:lvl1pPr>
          </a:lstStyle>
          <a:p>
            <a:pPr lvl="0"/>
            <a:r>
              <a:rPr lang="en-US" dirty="0"/>
              <a:t>XXXX</a:t>
            </a:r>
          </a:p>
        </p:txBody>
      </p:sp>
      <p:sp>
        <p:nvSpPr>
          <p:cNvPr id="27" name="Text Placeholder 23"/>
          <p:cNvSpPr>
            <a:spLocks noGrp="1"/>
          </p:cNvSpPr>
          <p:nvPr>
            <p:ph type="body" sz="quarter" idx="24" hasCustomPrompt="1"/>
          </p:nvPr>
        </p:nvSpPr>
        <p:spPr>
          <a:xfrm>
            <a:off x="889090"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a:t>
            </a:r>
            <a:endParaRPr lang="en-US" dirty="0"/>
          </a:p>
        </p:txBody>
      </p:sp>
      <p:sp>
        <p:nvSpPr>
          <p:cNvPr id="32" name="Text Placeholder 3"/>
          <p:cNvSpPr>
            <a:spLocks noGrp="1"/>
          </p:cNvSpPr>
          <p:nvPr>
            <p:ph type="body" sz="quarter" idx="25" hasCustomPrompt="1"/>
          </p:nvPr>
        </p:nvSpPr>
        <p:spPr>
          <a:xfrm>
            <a:off x="3032216" y="4000970"/>
            <a:ext cx="1836651" cy="718964"/>
          </a:xfrm>
        </p:spPr>
        <p:txBody>
          <a:bodyPr>
            <a:noAutofit/>
          </a:bodyPr>
          <a:lstStyle>
            <a:lvl1pPr marL="0" indent="0" algn="l">
              <a:buNone/>
              <a:defRPr sz="4800" b="1">
                <a:solidFill>
                  <a:srgbClr val="F20E4C"/>
                </a:solidFill>
              </a:defRPr>
            </a:lvl1pPr>
          </a:lstStyle>
          <a:p>
            <a:pPr lvl="0"/>
            <a:r>
              <a:rPr lang="en-US" dirty="0"/>
              <a:t>XXXX</a:t>
            </a:r>
          </a:p>
        </p:txBody>
      </p:sp>
      <p:sp>
        <p:nvSpPr>
          <p:cNvPr id="33" name="Text Placeholder 23"/>
          <p:cNvSpPr>
            <a:spLocks noGrp="1"/>
          </p:cNvSpPr>
          <p:nvPr>
            <p:ph type="body" sz="quarter" idx="26" hasCustomPrompt="1"/>
          </p:nvPr>
        </p:nvSpPr>
        <p:spPr>
          <a:xfrm>
            <a:off x="3032215"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a:t>
            </a:r>
            <a:endParaRPr lang="en-US" dirty="0"/>
          </a:p>
        </p:txBody>
      </p:sp>
      <p:sp>
        <p:nvSpPr>
          <p:cNvPr id="34" name="Text Placeholder 3"/>
          <p:cNvSpPr>
            <a:spLocks noGrp="1"/>
          </p:cNvSpPr>
          <p:nvPr>
            <p:ph type="body" sz="quarter" idx="27" hasCustomPrompt="1"/>
          </p:nvPr>
        </p:nvSpPr>
        <p:spPr>
          <a:xfrm>
            <a:off x="5175341" y="4000970"/>
            <a:ext cx="1836651" cy="718964"/>
          </a:xfrm>
        </p:spPr>
        <p:txBody>
          <a:bodyPr>
            <a:noAutofit/>
          </a:bodyPr>
          <a:lstStyle>
            <a:lvl1pPr marL="0" indent="0" algn="l">
              <a:buNone/>
              <a:defRPr sz="4800" b="1">
                <a:solidFill>
                  <a:srgbClr val="F20E4C"/>
                </a:solidFill>
              </a:defRPr>
            </a:lvl1pPr>
          </a:lstStyle>
          <a:p>
            <a:pPr lvl="0"/>
            <a:r>
              <a:rPr lang="en-US" dirty="0"/>
              <a:t>XXXX</a:t>
            </a:r>
          </a:p>
        </p:txBody>
      </p:sp>
      <p:sp>
        <p:nvSpPr>
          <p:cNvPr id="35" name="Text Placeholder 23"/>
          <p:cNvSpPr>
            <a:spLocks noGrp="1"/>
          </p:cNvSpPr>
          <p:nvPr>
            <p:ph type="body" sz="quarter" idx="28" hasCustomPrompt="1"/>
          </p:nvPr>
        </p:nvSpPr>
        <p:spPr>
          <a:xfrm>
            <a:off x="5175340"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a:t>
            </a:r>
            <a:endParaRPr lang="en-US" dirty="0"/>
          </a:p>
        </p:txBody>
      </p:sp>
      <p:sp>
        <p:nvSpPr>
          <p:cNvPr id="36" name="Text Placeholder 3"/>
          <p:cNvSpPr>
            <a:spLocks noGrp="1"/>
          </p:cNvSpPr>
          <p:nvPr>
            <p:ph type="body" sz="quarter" idx="29" hasCustomPrompt="1"/>
          </p:nvPr>
        </p:nvSpPr>
        <p:spPr>
          <a:xfrm>
            <a:off x="7318466" y="4000970"/>
            <a:ext cx="1836651" cy="718964"/>
          </a:xfrm>
        </p:spPr>
        <p:txBody>
          <a:bodyPr>
            <a:noAutofit/>
          </a:bodyPr>
          <a:lstStyle>
            <a:lvl1pPr marL="0" indent="0" algn="l">
              <a:buNone/>
              <a:defRPr sz="4800" b="1">
                <a:solidFill>
                  <a:srgbClr val="F20E4C"/>
                </a:solidFill>
              </a:defRPr>
            </a:lvl1pPr>
          </a:lstStyle>
          <a:p>
            <a:pPr lvl="0"/>
            <a:r>
              <a:rPr lang="en-US" dirty="0"/>
              <a:t>XXXX</a:t>
            </a:r>
          </a:p>
        </p:txBody>
      </p:sp>
      <p:sp>
        <p:nvSpPr>
          <p:cNvPr id="37" name="Text Placeholder 23"/>
          <p:cNvSpPr>
            <a:spLocks noGrp="1"/>
          </p:cNvSpPr>
          <p:nvPr>
            <p:ph type="body" sz="quarter" idx="30" hasCustomPrompt="1"/>
          </p:nvPr>
        </p:nvSpPr>
        <p:spPr>
          <a:xfrm>
            <a:off x="7318465"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a:t>
            </a:r>
            <a:endParaRPr lang="en-US" dirty="0"/>
          </a:p>
        </p:txBody>
      </p:sp>
      <p:sp>
        <p:nvSpPr>
          <p:cNvPr id="38" name="Text Placeholder 3"/>
          <p:cNvSpPr>
            <a:spLocks noGrp="1"/>
          </p:cNvSpPr>
          <p:nvPr>
            <p:ph type="body" sz="quarter" idx="31" hasCustomPrompt="1"/>
          </p:nvPr>
        </p:nvSpPr>
        <p:spPr>
          <a:xfrm>
            <a:off x="9461591" y="4000970"/>
            <a:ext cx="1836651" cy="718964"/>
          </a:xfrm>
        </p:spPr>
        <p:txBody>
          <a:bodyPr>
            <a:noAutofit/>
          </a:bodyPr>
          <a:lstStyle>
            <a:lvl1pPr marL="0" indent="0" algn="l">
              <a:buNone/>
              <a:defRPr sz="4800" b="1">
                <a:solidFill>
                  <a:srgbClr val="F20E4C"/>
                </a:solidFill>
              </a:defRPr>
            </a:lvl1pPr>
          </a:lstStyle>
          <a:p>
            <a:pPr lvl="0"/>
            <a:r>
              <a:rPr lang="en-US" dirty="0"/>
              <a:t>XXXX</a:t>
            </a:r>
          </a:p>
        </p:txBody>
      </p:sp>
      <p:sp>
        <p:nvSpPr>
          <p:cNvPr id="39" name="Text Placeholder 23"/>
          <p:cNvSpPr>
            <a:spLocks noGrp="1"/>
          </p:cNvSpPr>
          <p:nvPr>
            <p:ph type="body" sz="quarter" idx="32" hasCustomPrompt="1"/>
          </p:nvPr>
        </p:nvSpPr>
        <p:spPr>
          <a:xfrm>
            <a:off x="9461590"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a:t>
            </a:r>
            <a:endParaRPr lang="en-US" dirty="0"/>
          </a:p>
        </p:txBody>
      </p:sp>
      <p:sp>
        <p:nvSpPr>
          <p:cNvPr id="40" name="Slide Number Placeholder 5"/>
          <p:cNvSpPr txBox="1">
            <a:spLocks/>
          </p:cNvSpPr>
          <p:nvPr userDrawn="1"/>
        </p:nvSpPr>
        <p:spPr>
          <a:xfrm>
            <a:off x="11274715" y="6151561"/>
            <a:ext cx="593437" cy="223835"/>
          </a:xfrm>
          <a:prstGeom prst="rect">
            <a:avLst/>
          </a:prstGeom>
        </p:spPr>
        <p:txBody>
          <a:bodyPr/>
          <a:lstStyle>
            <a:defPPr>
              <a:defRPr lang="en-US"/>
            </a:defPPr>
            <a:lvl1pPr marL="0" algn="ctr" defTabSz="914400" rtl="0" eaLnBrk="1" latinLnBrk="0" hangingPunct="1">
              <a:defRPr sz="1100" b="1"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3D5299-834C-4324-8ECB-A9089F3ECFFC}" type="slidenum">
              <a:rPr lang="en-US" smtClean="0"/>
              <a:pPr/>
              <a:t>‹#›</a:t>
            </a:fld>
            <a:endParaRPr lang="en-US" dirty="0"/>
          </a:p>
        </p:txBody>
      </p:sp>
    </p:spTree>
    <p:extLst>
      <p:ext uri="{BB962C8B-B14F-4D97-AF65-F5344CB8AC3E}">
        <p14:creationId xmlns:p14="http://schemas.microsoft.com/office/powerpoint/2010/main" val="857918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8" decel="50000" fill="hold" grpId="0" nodeType="withEffect">
                                  <p:stCondLst>
                                    <p:cond delay="0"/>
                                  </p:stCondLst>
                                  <p:iterate type="wd">
                                    <p:tmPct val="3000"/>
                                  </p:iterate>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750" fill="hold"/>
                                        <p:tgtEl>
                                          <p:spTgt spid="41"/>
                                        </p:tgtEl>
                                        <p:attrNameLst>
                                          <p:attrName>ppt_x</p:attrName>
                                        </p:attrNameLst>
                                      </p:cBhvr>
                                      <p:tavLst>
                                        <p:tav tm="0">
                                          <p:val>
                                            <p:strVal val="0-#ppt_w/2"/>
                                          </p:val>
                                        </p:tav>
                                        <p:tav tm="100000">
                                          <p:val>
                                            <p:strVal val="#ppt_x"/>
                                          </p:val>
                                        </p:tav>
                                      </p:tavLst>
                                    </p:anim>
                                    <p:anim calcmode="lin" valueType="num">
                                      <p:cBhvr additive="base">
                                        <p:cTn id="12" dur="750" fill="hold"/>
                                        <p:tgtEl>
                                          <p:spTgt spid="41"/>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par>
                                <p:cTn id="16" presetID="22" presetClass="entr" presetSubtype="2" fill="hold" grpId="0" nodeType="withEffect">
                                  <p:stCondLst>
                                    <p:cond delay="750"/>
                                  </p:stCondLst>
                                  <p:childTnLst>
                                    <p:set>
                                      <p:cBhvr>
                                        <p:cTn id="17" dur="1" fill="hold">
                                          <p:stCondLst>
                                            <p:cond delay="0"/>
                                          </p:stCondLst>
                                        </p:cTn>
                                        <p:tgtEl>
                                          <p:spTgt spid="45"/>
                                        </p:tgtEl>
                                        <p:attrNameLst>
                                          <p:attrName>style.visibility</p:attrName>
                                        </p:attrNameLst>
                                      </p:cBhvr>
                                      <p:to>
                                        <p:strVal val="visible"/>
                                      </p:to>
                                    </p:set>
                                    <p:animEffect transition="in" filter="wipe(right)">
                                      <p:cBhvr>
                                        <p:cTn id="18" dur="500"/>
                                        <p:tgtEl>
                                          <p:spTgt spid="45"/>
                                        </p:tgtEl>
                                      </p:cBhvr>
                                    </p:animEffect>
                                  </p:childTnLst>
                                </p:cTn>
                              </p:par>
                              <p:par>
                                <p:cTn id="19" presetID="2" presetClass="entr" presetSubtype="4" fill="hold" nodeType="withEffect">
                                  <p:stCondLst>
                                    <p:cond delay="75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ppt_x"/>
                                          </p:val>
                                        </p:tav>
                                        <p:tav tm="100000">
                                          <p:val>
                                            <p:strVal val="#ppt_x"/>
                                          </p:val>
                                        </p:tav>
                                      </p:tavLst>
                                    </p:anim>
                                    <p:anim calcmode="lin" valueType="num">
                                      <p:cBhvr additive="base">
                                        <p:cTn id="22" dur="500" fill="hold"/>
                                        <p:tgtEl>
                                          <p:spTgt spid="44"/>
                                        </p:tgtEl>
                                        <p:attrNameLst>
                                          <p:attrName>ppt_y</p:attrName>
                                        </p:attrNameLst>
                                      </p:cBhvr>
                                      <p:tavLst>
                                        <p:tav tm="0">
                                          <p:val>
                                            <p:strVal val="1+#ppt_h/2"/>
                                          </p:val>
                                        </p:tav>
                                        <p:tav tm="100000">
                                          <p:val>
                                            <p:strVal val="#ppt_y"/>
                                          </p:val>
                                        </p:tav>
                                      </p:tavLst>
                                    </p:anim>
                                  </p:childTnLst>
                                </p:cTn>
                              </p:par>
                              <p:par>
                                <p:cTn id="23" presetID="2" presetClass="entr" presetSubtype="2" decel="40000" fill="hold" grpId="0" nodeType="withEffect">
                                  <p:stCondLst>
                                    <p:cond delay="1000"/>
                                  </p:stCondLst>
                                  <p:iterate type="lt">
                                    <p:tmPct val="2000"/>
                                  </p:iterate>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750" fill="hold"/>
                                        <p:tgtEl>
                                          <p:spTgt spid="46"/>
                                        </p:tgtEl>
                                        <p:attrNameLst>
                                          <p:attrName>ppt_x</p:attrName>
                                        </p:attrNameLst>
                                      </p:cBhvr>
                                      <p:tavLst>
                                        <p:tav tm="0">
                                          <p:val>
                                            <p:strVal val="1+#ppt_w/2"/>
                                          </p:val>
                                        </p:tav>
                                        <p:tav tm="100000">
                                          <p:val>
                                            <p:strVal val="#ppt_x"/>
                                          </p:val>
                                        </p:tav>
                                      </p:tavLst>
                                    </p:anim>
                                    <p:anim calcmode="lin" valueType="num">
                                      <p:cBhvr additive="base">
                                        <p:cTn id="26" dur="75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animBg="1"/>
      <p:bldP spid="45" grpId="0" animBg="1"/>
      <p:bldP spid="46"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single-red">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chemeClr val="accent4"/>
                </a:solidFill>
              </a:defRPr>
            </a:lvl1pPr>
          </a:lstStyle>
          <a:p>
            <a:fld id="{6D3D5299-834C-4324-8ECB-A9089F3ECFFC}" type="slidenum">
              <a:rPr lang="en-US" smtClean="0"/>
              <a:pPr/>
              <a:t>‹#›</a:t>
            </a:fld>
            <a:endParaRPr lang="en-US" dirty="0"/>
          </a:p>
        </p:txBody>
      </p:sp>
    </p:spTree>
    <p:extLst>
      <p:ext uri="{BB962C8B-B14F-4D97-AF65-F5344CB8AC3E}">
        <p14:creationId xmlns:p14="http://schemas.microsoft.com/office/powerpoint/2010/main" val="2817662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single-multi">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dirty="0"/>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4"/>
          <p:cNvSpPr>
            <a:spLocks noGrp="1"/>
          </p:cNvSpPr>
          <p:nvPr>
            <p:ph type="body" sz="quarter" idx="13" hasCustomPrompt="1"/>
          </p:nvPr>
        </p:nvSpPr>
        <p:spPr>
          <a:xfrm>
            <a:off x="787400" y="663121"/>
            <a:ext cx="8966200" cy="546100"/>
          </a:xfrm>
        </p:spPr>
        <p:txBody>
          <a:bodyPr>
            <a:noAutofit/>
          </a:bodyPr>
          <a:lstStyle>
            <a:lvl1pPr marL="0" indent="0">
              <a:buNone/>
              <a:defRPr sz="2800" b="1"/>
            </a:lvl1pPr>
          </a:lstStyle>
          <a:p>
            <a:pPr lvl="0"/>
            <a:r>
              <a:rPr lang="en-US" dirty="0"/>
              <a:t>Click to </a:t>
            </a:r>
            <a:r>
              <a:rPr lang="sr-Latn-RS" dirty="0"/>
              <a:t>add headline</a:t>
            </a:r>
            <a:endParaRPr lang="en-US" dirty="0"/>
          </a:p>
        </p:txBody>
      </p:sp>
      <p:sp>
        <p:nvSpPr>
          <p:cNvPr id="31" name="Rectangle 30">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dirty="0" err="1">
                <a:solidFill>
                  <a:schemeClr val="bg1"/>
                </a:solidFill>
                <a:latin typeface="Arial" panose="020B0604020202020204" pitchFamily="34" charset="0"/>
                <a:cs typeface="Arial" panose="020B0604020202020204" pitchFamily="34" charset="0"/>
              </a:rPr>
              <a:t>Comtrade</a:t>
            </a:r>
            <a:r>
              <a:rPr lang="en-US" sz="900" spc="20" dirty="0">
                <a:solidFill>
                  <a:schemeClr val="bg1"/>
                </a:solidFill>
                <a:latin typeface="Arial" panose="020B0604020202020204" pitchFamily="34" charset="0"/>
                <a:cs typeface="Arial" panose="020B0604020202020204" pitchFamily="34" charset="0"/>
              </a:rPr>
              <a:t> System Integration</a:t>
            </a:r>
            <a:endParaRPr lang="en-US" sz="900" spc="20" dirty="0">
              <a:solidFill>
                <a:schemeClr val="bg1"/>
              </a:solidFill>
              <a:highlight>
                <a:srgbClr val="FF0000"/>
              </a:highlight>
              <a:latin typeface="Arial" panose="020B0604020202020204" pitchFamily="34" charset="0"/>
              <a:cs typeface="Arial" panose="020B0604020202020204" pitchFamily="34" charset="0"/>
            </a:endParaRPr>
          </a:p>
        </p:txBody>
      </p:sp>
      <p:sp>
        <p:nvSpPr>
          <p:cNvPr id="9" name="Chart Placeholder 2">
            <a:extLst>
              <a:ext uri="{FF2B5EF4-FFF2-40B4-BE49-F238E27FC236}">
                <a16:creationId xmlns:a16="http://schemas.microsoft.com/office/drawing/2014/main" id="{F2B311E8-A812-4D9E-9476-6838ED978D2C}"/>
              </a:ext>
            </a:extLst>
          </p:cNvPr>
          <p:cNvSpPr>
            <a:spLocks noGrp="1"/>
          </p:cNvSpPr>
          <p:nvPr>
            <p:ph type="chart" sz="quarter" idx="14"/>
          </p:nvPr>
        </p:nvSpPr>
        <p:spPr>
          <a:xfrm>
            <a:off x="1320800" y="2044701"/>
            <a:ext cx="9525000" cy="3532188"/>
          </a:xfrm>
        </p:spPr>
        <p:txBody>
          <a:bodyPr/>
          <a:lstStyle>
            <a:lvl1pPr marL="0" indent="0">
              <a:buNone/>
              <a:defRPr/>
            </a:lvl1pPr>
          </a:lstStyle>
          <a:p>
            <a:endParaRPr lang="en-US"/>
          </a:p>
        </p:txBody>
      </p:sp>
    </p:spTree>
    <p:extLst>
      <p:ext uri="{BB962C8B-B14F-4D97-AF65-F5344CB8AC3E}">
        <p14:creationId xmlns:p14="http://schemas.microsoft.com/office/powerpoint/2010/main" val="4807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500"/>
                                        <p:tgtEl>
                                          <p:spTgt spid="31"/>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750" fill="hold"/>
                                        <p:tgtEl>
                                          <p:spTgt spid="32"/>
                                        </p:tgtEl>
                                        <p:attrNameLst>
                                          <p:attrName>ppt_x</p:attrName>
                                        </p:attrNameLst>
                                      </p:cBhvr>
                                      <p:tavLst>
                                        <p:tav tm="0">
                                          <p:val>
                                            <p:strVal val="1+#ppt_w/2"/>
                                          </p:val>
                                        </p:tav>
                                        <p:tav tm="100000">
                                          <p:val>
                                            <p:strVal val="#ppt_x"/>
                                          </p:val>
                                        </p:tav>
                                      </p:tavLst>
                                    </p:anim>
                                    <p:anim calcmode="lin" valueType="num">
                                      <p:cBhvr additive="base">
                                        <p:cTn id="18" dur="7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2"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ne-Bar-Charts">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dirty="0"/>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4"/>
          <p:cNvSpPr>
            <a:spLocks noGrp="1"/>
          </p:cNvSpPr>
          <p:nvPr>
            <p:ph type="body" sz="quarter" idx="13" hasCustomPrompt="1"/>
          </p:nvPr>
        </p:nvSpPr>
        <p:spPr>
          <a:xfrm>
            <a:off x="787400" y="663121"/>
            <a:ext cx="8966200" cy="546100"/>
          </a:xfrm>
        </p:spPr>
        <p:txBody>
          <a:bodyPr>
            <a:noAutofit/>
          </a:bodyPr>
          <a:lstStyle>
            <a:lvl1pPr marL="0" indent="0">
              <a:buNone/>
              <a:defRPr sz="2800" b="1"/>
            </a:lvl1pPr>
          </a:lstStyle>
          <a:p>
            <a:pPr lvl="0"/>
            <a:r>
              <a:rPr lang="en-US" dirty="0"/>
              <a:t>Click to </a:t>
            </a:r>
            <a:r>
              <a:rPr lang="sr-Latn-RS" dirty="0"/>
              <a:t>add headline</a:t>
            </a:r>
            <a:endParaRPr lang="en-US" dirty="0"/>
          </a:p>
        </p:txBody>
      </p:sp>
      <p:sp>
        <p:nvSpPr>
          <p:cNvPr id="31" name="Rectangle 30">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dirty="0" err="1">
                <a:solidFill>
                  <a:schemeClr val="bg1"/>
                </a:solidFill>
                <a:latin typeface="Arial" panose="020B0604020202020204" pitchFamily="34" charset="0"/>
                <a:cs typeface="Arial" panose="020B0604020202020204" pitchFamily="34" charset="0"/>
              </a:rPr>
              <a:t>Comtrade</a:t>
            </a:r>
            <a:r>
              <a:rPr lang="en-US" sz="900" spc="20" dirty="0">
                <a:solidFill>
                  <a:schemeClr val="bg1"/>
                </a:solidFill>
                <a:latin typeface="Arial" panose="020B0604020202020204" pitchFamily="34" charset="0"/>
                <a:cs typeface="Arial" panose="020B0604020202020204" pitchFamily="34" charset="0"/>
              </a:rPr>
              <a:t> System Integration</a:t>
            </a:r>
            <a:endParaRPr lang="en-US" sz="900" spc="20" dirty="0">
              <a:solidFill>
                <a:schemeClr val="bg1"/>
              </a:solidFill>
              <a:highlight>
                <a:srgbClr val="FF0000"/>
              </a:highlight>
              <a:latin typeface="Arial" panose="020B0604020202020204" pitchFamily="34" charset="0"/>
              <a:cs typeface="Arial" panose="020B0604020202020204" pitchFamily="34" charset="0"/>
            </a:endParaRPr>
          </a:p>
        </p:txBody>
      </p:sp>
      <p:sp>
        <p:nvSpPr>
          <p:cNvPr id="10" name="Chart Placeholder 2">
            <a:extLst>
              <a:ext uri="{FF2B5EF4-FFF2-40B4-BE49-F238E27FC236}">
                <a16:creationId xmlns:a16="http://schemas.microsoft.com/office/drawing/2014/main" id="{6B676BEA-2A56-4585-8B33-66FB7C84C7BD}"/>
              </a:ext>
            </a:extLst>
          </p:cNvPr>
          <p:cNvSpPr>
            <a:spLocks noGrp="1"/>
          </p:cNvSpPr>
          <p:nvPr>
            <p:ph type="chart" sz="quarter" idx="14"/>
          </p:nvPr>
        </p:nvSpPr>
        <p:spPr>
          <a:xfrm>
            <a:off x="1072074" y="2044701"/>
            <a:ext cx="4739252" cy="3532188"/>
          </a:xfrm>
        </p:spPr>
        <p:txBody>
          <a:bodyPr/>
          <a:lstStyle>
            <a:lvl1pPr marL="0" indent="0">
              <a:buNone/>
              <a:defRPr/>
            </a:lvl1pPr>
          </a:lstStyle>
          <a:p>
            <a:endParaRPr lang="en-US"/>
          </a:p>
        </p:txBody>
      </p:sp>
      <p:sp>
        <p:nvSpPr>
          <p:cNvPr id="11" name="Chart Placeholder 2">
            <a:extLst>
              <a:ext uri="{FF2B5EF4-FFF2-40B4-BE49-F238E27FC236}">
                <a16:creationId xmlns:a16="http://schemas.microsoft.com/office/drawing/2014/main" id="{1391C556-A675-4340-B490-3E705AF79707}"/>
              </a:ext>
            </a:extLst>
          </p:cNvPr>
          <p:cNvSpPr>
            <a:spLocks noGrp="1"/>
          </p:cNvSpPr>
          <p:nvPr>
            <p:ph type="chart" sz="quarter" idx="15"/>
          </p:nvPr>
        </p:nvSpPr>
        <p:spPr>
          <a:xfrm>
            <a:off x="6355274" y="2044701"/>
            <a:ext cx="4739252" cy="3532188"/>
          </a:xfrm>
        </p:spPr>
        <p:txBody>
          <a:bodyPr/>
          <a:lstStyle>
            <a:lvl1pPr marL="0" indent="0">
              <a:buNone/>
              <a:defRPr/>
            </a:lvl1pPr>
          </a:lstStyle>
          <a:p>
            <a:endParaRPr lang="en-US"/>
          </a:p>
        </p:txBody>
      </p:sp>
    </p:spTree>
    <p:extLst>
      <p:ext uri="{BB962C8B-B14F-4D97-AF65-F5344CB8AC3E}">
        <p14:creationId xmlns:p14="http://schemas.microsoft.com/office/powerpoint/2010/main" val="360223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500"/>
                                        <p:tgtEl>
                                          <p:spTgt spid="31"/>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750" fill="hold"/>
                                        <p:tgtEl>
                                          <p:spTgt spid="32"/>
                                        </p:tgtEl>
                                        <p:attrNameLst>
                                          <p:attrName>ppt_x</p:attrName>
                                        </p:attrNameLst>
                                      </p:cBhvr>
                                      <p:tavLst>
                                        <p:tav tm="0">
                                          <p:val>
                                            <p:strVal val="1+#ppt_w/2"/>
                                          </p:val>
                                        </p:tav>
                                        <p:tav tm="100000">
                                          <p:val>
                                            <p:strVal val="#ppt_x"/>
                                          </p:val>
                                        </p:tav>
                                      </p:tavLst>
                                    </p:anim>
                                    <p:anim calcmode="lin" valueType="num">
                                      <p:cBhvr additive="base">
                                        <p:cTn id="18" dur="7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2"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e-Chart">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dirty="0"/>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4"/>
          <p:cNvSpPr>
            <a:spLocks noGrp="1"/>
          </p:cNvSpPr>
          <p:nvPr>
            <p:ph type="body" sz="quarter" idx="13" hasCustomPrompt="1"/>
          </p:nvPr>
        </p:nvSpPr>
        <p:spPr>
          <a:xfrm>
            <a:off x="787400" y="663121"/>
            <a:ext cx="8966200" cy="546100"/>
          </a:xfrm>
        </p:spPr>
        <p:txBody>
          <a:bodyPr>
            <a:noAutofit/>
          </a:bodyPr>
          <a:lstStyle>
            <a:lvl1pPr marL="0" indent="0">
              <a:buNone/>
              <a:defRPr sz="2800" b="1"/>
            </a:lvl1pPr>
          </a:lstStyle>
          <a:p>
            <a:pPr lvl="0"/>
            <a:r>
              <a:rPr lang="en-US" dirty="0"/>
              <a:t>Click to </a:t>
            </a:r>
            <a:r>
              <a:rPr lang="sr-Latn-RS" dirty="0"/>
              <a:t>add headline</a:t>
            </a:r>
            <a:endParaRPr lang="en-US" dirty="0"/>
          </a:p>
        </p:txBody>
      </p:sp>
      <p:sp>
        <p:nvSpPr>
          <p:cNvPr id="31" name="Rectangle 30">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dirty="0" err="1">
                <a:solidFill>
                  <a:schemeClr val="bg1"/>
                </a:solidFill>
                <a:latin typeface="Arial" panose="020B0604020202020204" pitchFamily="34" charset="0"/>
                <a:cs typeface="Arial" panose="020B0604020202020204" pitchFamily="34" charset="0"/>
              </a:rPr>
              <a:t>Comtrade</a:t>
            </a:r>
            <a:r>
              <a:rPr lang="en-US" sz="900" spc="20" dirty="0">
                <a:solidFill>
                  <a:schemeClr val="bg1"/>
                </a:solidFill>
                <a:latin typeface="Arial" panose="020B0604020202020204" pitchFamily="34" charset="0"/>
                <a:cs typeface="Arial" panose="020B0604020202020204" pitchFamily="34" charset="0"/>
              </a:rPr>
              <a:t> System Integration</a:t>
            </a:r>
            <a:endParaRPr lang="en-US" sz="900" spc="20" dirty="0">
              <a:solidFill>
                <a:schemeClr val="bg1"/>
              </a:solidFill>
              <a:highlight>
                <a:srgbClr val="FF0000"/>
              </a:highlight>
              <a:latin typeface="Arial" panose="020B0604020202020204" pitchFamily="34" charset="0"/>
              <a:cs typeface="Arial" panose="020B0604020202020204" pitchFamily="34" charset="0"/>
            </a:endParaRPr>
          </a:p>
        </p:txBody>
      </p:sp>
      <p:sp>
        <p:nvSpPr>
          <p:cNvPr id="10" name="Chart Placeholder 2">
            <a:extLst>
              <a:ext uri="{FF2B5EF4-FFF2-40B4-BE49-F238E27FC236}">
                <a16:creationId xmlns:a16="http://schemas.microsoft.com/office/drawing/2014/main" id="{E760D5FF-06D6-44C5-9F34-B27B8FC537F1}"/>
              </a:ext>
            </a:extLst>
          </p:cNvPr>
          <p:cNvSpPr>
            <a:spLocks noGrp="1"/>
          </p:cNvSpPr>
          <p:nvPr>
            <p:ph type="chart" sz="quarter" idx="14"/>
          </p:nvPr>
        </p:nvSpPr>
        <p:spPr>
          <a:xfrm>
            <a:off x="1072074" y="2044701"/>
            <a:ext cx="4739252" cy="3532188"/>
          </a:xfrm>
        </p:spPr>
        <p:txBody>
          <a:bodyPr/>
          <a:lstStyle>
            <a:lvl1pPr marL="0" indent="0">
              <a:buNone/>
              <a:defRPr/>
            </a:lvl1pPr>
          </a:lstStyle>
          <a:p>
            <a:endParaRPr lang="en-US"/>
          </a:p>
        </p:txBody>
      </p:sp>
      <p:sp>
        <p:nvSpPr>
          <p:cNvPr id="12" name="Chart Placeholder 2">
            <a:extLst>
              <a:ext uri="{FF2B5EF4-FFF2-40B4-BE49-F238E27FC236}">
                <a16:creationId xmlns:a16="http://schemas.microsoft.com/office/drawing/2014/main" id="{7FB90B45-17F3-4CF4-8E48-D310E66DC400}"/>
              </a:ext>
            </a:extLst>
          </p:cNvPr>
          <p:cNvSpPr>
            <a:spLocks noGrp="1"/>
          </p:cNvSpPr>
          <p:nvPr>
            <p:ph type="chart" sz="quarter" idx="15"/>
          </p:nvPr>
        </p:nvSpPr>
        <p:spPr>
          <a:xfrm>
            <a:off x="6355274" y="2044701"/>
            <a:ext cx="4739252" cy="3532188"/>
          </a:xfrm>
        </p:spPr>
        <p:txBody>
          <a:bodyPr/>
          <a:lstStyle>
            <a:lvl1pPr marL="0" indent="0">
              <a:buNone/>
              <a:defRPr/>
            </a:lvl1pPr>
          </a:lstStyle>
          <a:p>
            <a:endParaRPr lang="en-US"/>
          </a:p>
        </p:txBody>
      </p:sp>
    </p:spTree>
    <p:extLst>
      <p:ext uri="{BB962C8B-B14F-4D97-AF65-F5344CB8AC3E}">
        <p14:creationId xmlns:p14="http://schemas.microsoft.com/office/powerpoint/2010/main" val="308616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500"/>
                                        <p:tgtEl>
                                          <p:spTgt spid="31"/>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750" fill="hold"/>
                                        <p:tgtEl>
                                          <p:spTgt spid="32"/>
                                        </p:tgtEl>
                                        <p:attrNameLst>
                                          <p:attrName>ppt_x</p:attrName>
                                        </p:attrNameLst>
                                      </p:cBhvr>
                                      <p:tavLst>
                                        <p:tav tm="0">
                                          <p:val>
                                            <p:strVal val="1+#ppt_w/2"/>
                                          </p:val>
                                        </p:tav>
                                        <p:tav tm="100000">
                                          <p:val>
                                            <p:strVal val="#ppt_x"/>
                                          </p:val>
                                        </p:tav>
                                      </p:tavLst>
                                    </p:anim>
                                    <p:anim calcmode="lin" valueType="num">
                                      <p:cBhvr additive="base">
                                        <p:cTn id="18" dur="7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2"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icons">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dirty="0"/>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28923DA-C488-43E0-9810-0FD1BC523B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772" r="20991"/>
          <a:stretch/>
        </p:blipFill>
        <p:spPr>
          <a:xfrm flipH="1">
            <a:off x="0" y="0"/>
            <a:ext cx="6087026" cy="6858000"/>
          </a:xfrm>
          <a:prstGeom prst="rect">
            <a:avLst/>
          </a:prstGeom>
        </p:spPr>
      </p:pic>
      <p:sp>
        <p:nvSpPr>
          <p:cNvPr id="11" name="Rectangle 10">
            <a:extLst>
              <a:ext uri="{FF2B5EF4-FFF2-40B4-BE49-F238E27FC236}">
                <a16:creationId xmlns:a16="http://schemas.microsoft.com/office/drawing/2014/main" id="{9FFC74B1-D51B-48EA-9591-C122E032676B}"/>
              </a:ext>
            </a:extLst>
          </p:cNvPr>
          <p:cNvSpPr/>
          <p:nvPr userDrawn="1"/>
        </p:nvSpPr>
        <p:spPr>
          <a:xfrm>
            <a:off x="-19675" y="4887"/>
            <a:ext cx="6096000" cy="6858000"/>
          </a:xfrm>
          <a:prstGeom prst="rect">
            <a:avLst/>
          </a:prstGeom>
          <a:gradFill>
            <a:gsLst>
              <a:gs pos="0">
                <a:srgbClr val="16172C">
                  <a:alpha val="93000"/>
                </a:srgbClr>
              </a:gs>
              <a:gs pos="46000">
                <a:srgbClr val="16172C">
                  <a:alpha val="72000"/>
                </a:srgbClr>
              </a:gs>
              <a:gs pos="100000">
                <a:srgbClr val="16172C">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utoShape 3">
            <a:extLst>
              <a:ext uri="{FF2B5EF4-FFF2-40B4-BE49-F238E27FC236}">
                <a16:creationId xmlns:a16="http://schemas.microsoft.com/office/drawing/2014/main" id="{63777176-52F5-4035-A696-960F93B8D992}"/>
              </a:ext>
            </a:extLst>
          </p:cNvPr>
          <p:cNvSpPr>
            <a:spLocks noChangeAspect="1" noChangeArrowheads="1" noTextEdit="1"/>
          </p:cNvSpPr>
          <p:nvPr userDrawn="1"/>
        </p:nvSpPr>
        <p:spPr bwMode="auto">
          <a:xfrm>
            <a:off x="7069095" y="2555741"/>
            <a:ext cx="646144" cy="64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Rectangle 74">
            <a:extLst>
              <a:ext uri="{FF2B5EF4-FFF2-40B4-BE49-F238E27FC236}">
                <a16:creationId xmlns:a16="http://schemas.microsoft.com/office/drawing/2014/main" id="{54FC88CD-8C59-4E4F-91D6-E178995212D2}"/>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itle 1">
            <a:extLst>
              <a:ext uri="{FF2B5EF4-FFF2-40B4-BE49-F238E27FC236}">
                <a16:creationId xmlns:a16="http://schemas.microsoft.com/office/drawing/2014/main" id="{273604E9-FB59-4D5B-A5EF-3C12F272BA40}"/>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dirty="0" err="1">
                <a:solidFill>
                  <a:schemeClr val="bg1"/>
                </a:solidFill>
                <a:latin typeface="Arial" panose="020B0604020202020204" pitchFamily="34" charset="0"/>
                <a:cs typeface="Arial" panose="020B0604020202020204" pitchFamily="34" charset="0"/>
              </a:rPr>
              <a:t>Comtrade</a:t>
            </a:r>
            <a:r>
              <a:rPr lang="en-US" sz="900" spc="20" dirty="0">
                <a:solidFill>
                  <a:schemeClr val="bg1"/>
                </a:solidFill>
                <a:latin typeface="Arial" panose="020B0604020202020204" pitchFamily="34" charset="0"/>
                <a:cs typeface="Arial" panose="020B0604020202020204" pitchFamily="34" charset="0"/>
              </a:rPr>
              <a:t> System Integration</a:t>
            </a:r>
            <a:endParaRPr lang="en-US" sz="900" spc="20" dirty="0">
              <a:solidFill>
                <a:schemeClr val="bg1"/>
              </a:solidFill>
              <a:highlight>
                <a:srgbClr val="FF0000"/>
              </a:highlight>
              <a:latin typeface="Arial" panose="020B0604020202020204" pitchFamily="34" charset="0"/>
              <a:cs typeface="Arial" panose="020B0604020202020204" pitchFamily="34" charset="0"/>
            </a:endParaRPr>
          </a:p>
        </p:txBody>
      </p:sp>
      <p:sp>
        <p:nvSpPr>
          <p:cNvPr id="77" name="Title 1"/>
          <p:cNvSpPr>
            <a:spLocks noGrp="1"/>
          </p:cNvSpPr>
          <p:nvPr>
            <p:ph type="ctrTitle"/>
          </p:nvPr>
        </p:nvSpPr>
        <p:spPr>
          <a:xfrm>
            <a:off x="792587" y="633599"/>
            <a:ext cx="3302000" cy="923219"/>
          </a:xfrm>
        </p:spPr>
        <p:txBody>
          <a:bodyPr anchor="t" anchorCtr="0">
            <a:noAutofit/>
          </a:bodyPr>
          <a:lstStyle>
            <a:lvl1pPr algn="l">
              <a:defRPr sz="2800">
                <a:solidFill>
                  <a:schemeClr val="bg1"/>
                </a:solidFill>
              </a:defRPr>
            </a:lvl1pPr>
          </a:lstStyle>
          <a:p>
            <a:r>
              <a:rPr lang="en-US" dirty="0"/>
              <a:t>Click to edit Master title style</a:t>
            </a:r>
          </a:p>
        </p:txBody>
      </p:sp>
      <p:sp>
        <p:nvSpPr>
          <p:cNvPr id="78" name="Rectangle 77">
            <a:extLst>
              <a:ext uri="{FF2B5EF4-FFF2-40B4-BE49-F238E27FC236}">
                <a16:creationId xmlns:a16="http://schemas.microsoft.com/office/drawing/2014/main" id="{8E0CACB7-AD93-4232-B91D-E30C0E853A3E}"/>
              </a:ext>
            </a:extLst>
          </p:cNvPr>
          <p:cNvSpPr/>
          <p:nvPr userDrawn="1"/>
        </p:nvSpPr>
        <p:spPr>
          <a:xfrm>
            <a:off x="915608" y="1702218"/>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 Placeholder 23"/>
          <p:cNvSpPr>
            <a:spLocks noGrp="1"/>
          </p:cNvSpPr>
          <p:nvPr>
            <p:ph type="body" sz="quarter" idx="14" hasCustomPrompt="1"/>
          </p:nvPr>
        </p:nvSpPr>
        <p:spPr>
          <a:xfrm>
            <a:off x="7026800" y="3305863"/>
            <a:ext cx="1895527" cy="732953"/>
          </a:xfrm>
        </p:spPr>
        <p:txBody>
          <a:bodyPr>
            <a:noAutofit/>
          </a:bodyPr>
          <a:lstStyle>
            <a:lvl1pPr marL="0" indent="0">
              <a:lnSpc>
                <a:spcPts val="1400"/>
              </a:lnSpc>
              <a:buNone/>
              <a:defRPr sz="1100"/>
            </a:lvl1pPr>
            <a:lvl2pPr>
              <a:defRPr sz="1200"/>
            </a:lvl2pPr>
            <a:lvl3pPr>
              <a:defRPr sz="1100"/>
            </a:lvl3pPr>
            <a:lvl4pPr>
              <a:defRPr sz="1050"/>
            </a:lvl4pPr>
            <a:lvl5pPr>
              <a:defRPr sz="1050"/>
            </a:lvl5pPr>
          </a:lstStyle>
          <a:p>
            <a:pPr lvl="0"/>
            <a:r>
              <a:rPr lang="en-US" dirty="0"/>
              <a:t>Click to edit </a:t>
            </a:r>
            <a:r>
              <a:rPr lang="sr-Latn-RS" dirty="0"/>
              <a:t>description // xxxxxxxxxxxxxxxxxxxxxxxxxxxxxxxxxx</a:t>
            </a:r>
            <a:endParaRPr lang="en-US" dirty="0"/>
          </a:p>
        </p:txBody>
      </p:sp>
      <p:sp>
        <p:nvSpPr>
          <p:cNvPr id="85" name="Text Placeholder 23"/>
          <p:cNvSpPr>
            <a:spLocks noGrp="1"/>
          </p:cNvSpPr>
          <p:nvPr>
            <p:ph type="body" sz="quarter" idx="15" hasCustomPrompt="1"/>
          </p:nvPr>
        </p:nvSpPr>
        <p:spPr>
          <a:xfrm>
            <a:off x="9283437" y="3305863"/>
            <a:ext cx="1895527" cy="732953"/>
          </a:xfrm>
        </p:spPr>
        <p:txBody>
          <a:bodyPr>
            <a:noAutofit/>
          </a:bodyPr>
          <a:lstStyle>
            <a:lvl1pPr marL="0" indent="0">
              <a:lnSpc>
                <a:spcPts val="1400"/>
              </a:lnSpc>
              <a:buNone/>
              <a:defRPr sz="1100"/>
            </a:lvl1pPr>
            <a:lvl2pPr>
              <a:defRPr sz="1200"/>
            </a:lvl2pPr>
            <a:lvl3pPr>
              <a:defRPr sz="1100"/>
            </a:lvl3pPr>
            <a:lvl4pPr>
              <a:defRPr sz="1050"/>
            </a:lvl4pPr>
            <a:lvl5pPr>
              <a:defRPr sz="1050"/>
            </a:lvl5pPr>
          </a:lstStyle>
          <a:p>
            <a:pPr lvl="0"/>
            <a:r>
              <a:rPr lang="en-US" dirty="0"/>
              <a:t>Click to edit </a:t>
            </a:r>
            <a:r>
              <a:rPr lang="sr-Latn-RS" dirty="0"/>
              <a:t>description // xxxxxxxxxxxxxxxxxxxxxxxxxxxxxxxxxx</a:t>
            </a:r>
            <a:endParaRPr lang="en-US" dirty="0"/>
          </a:p>
        </p:txBody>
      </p:sp>
      <p:sp>
        <p:nvSpPr>
          <p:cNvPr id="86" name="Text Placeholder 23"/>
          <p:cNvSpPr>
            <a:spLocks noGrp="1"/>
          </p:cNvSpPr>
          <p:nvPr>
            <p:ph type="body" sz="quarter" idx="16" hasCustomPrompt="1"/>
          </p:nvPr>
        </p:nvSpPr>
        <p:spPr>
          <a:xfrm>
            <a:off x="7026800" y="5234216"/>
            <a:ext cx="1895527" cy="732953"/>
          </a:xfrm>
        </p:spPr>
        <p:txBody>
          <a:bodyPr>
            <a:noAutofit/>
          </a:bodyPr>
          <a:lstStyle>
            <a:lvl1pPr marL="0" indent="0">
              <a:lnSpc>
                <a:spcPts val="1400"/>
              </a:lnSpc>
              <a:buNone/>
              <a:defRPr sz="1100"/>
            </a:lvl1pPr>
            <a:lvl2pPr>
              <a:defRPr sz="1200"/>
            </a:lvl2pPr>
            <a:lvl3pPr>
              <a:defRPr sz="1100"/>
            </a:lvl3pPr>
            <a:lvl4pPr>
              <a:defRPr sz="1050"/>
            </a:lvl4pPr>
            <a:lvl5pPr>
              <a:defRPr sz="1050"/>
            </a:lvl5pPr>
          </a:lstStyle>
          <a:p>
            <a:pPr lvl="0"/>
            <a:r>
              <a:rPr lang="en-US" dirty="0"/>
              <a:t>Click to edit </a:t>
            </a:r>
            <a:r>
              <a:rPr lang="sr-Latn-RS" dirty="0"/>
              <a:t>description // xxxxxxxxxxxxxxxxxxxxxxxxxxxxxxxxxx</a:t>
            </a:r>
            <a:endParaRPr lang="en-US" dirty="0"/>
          </a:p>
        </p:txBody>
      </p:sp>
      <p:sp>
        <p:nvSpPr>
          <p:cNvPr id="87" name="Text Placeholder 23"/>
          <p:cNvSpPr>
            <a:spLocks noGrp="1"/>
          </p:cNvSpPr>
          <p:nvPr>
            <p:ph type="body" sz="quarter" idx="17" hasCustomPrompt="1"/>
          </p:nvPr>
        </p:nvSpPr>
        <p:spPr>
          <a:xfrm>
            <a:off x="9283437" y="5234216"/>
            <a:ext cx="1895527" cy="732953"/>
          </a:xfrm>
        </p:spPr>
        <p:txBody>
          <a:bodyPr>
            <a:noAutofit/>
          </a:bodyPr>
          <a:lstStyle>
            <a:lvl1pPr marL="0" indent="0">
              <a:lnSpc>
                <a:spcPts val="1400"/>
              </a:lnSpc>
              <a:buNone/>
              <a:defRPr sz="1100"/>
            </a:lvl1pPr>
            <a:lvl2pPr>
              <a:defRPr sz="1200"/>
            </a:lvl2pPr>
            <a:lvl3pPr>
              <a:defRPr sz="1100"/>
            </a:lvl3pPr>
            <a:lvl4pPr>
              <a:defRPr sz="1050"/>
            </a:lvl4pPr>
            <a:lvl5pPr>
              <a:defRPr sz="1050"/>
            </a:lvl5pPr>
          </a:lstStyle>
          <a:p>
            <a:pPr lvl="0"/>
            <a:r>
              <a:rPr lang="en-US" dirty="0"/>
              <a:t>Click to edit </a:t>
            </a:r>
            <a:r>
              <a:rPr lang="sr-Latn-RS" dirty="0"/>
              <a:t>description // xxxxxxxxxxxxxxxxxxxxxxxxxxxxxxxxxx</a:t>
            </a:r>
            <a:endParaRPr lang="en-US" dirty="0"/>
          </a:p>
        </p:txBody>
      </p:sp>
      <p:sp>
        <p:nvSpPr>
          <p:cNvPr id="88" name="Text Placeholder 23"/>
          <p:cNvSpPr>
            <a:spLocks noGrp="1"/>
          </p:cNvSpPr>
          <p:nvPr>
            <p:ph type="body" sz="quarter" idx="18" hasCustomPrompt="1"/>
          </p:nvPr>
        </p:nvSpPr>
        <p:spPr>
          <a:xfrm>
            <a:off x="834969" y="3951303"/>
            <a:ext cx="4035064" cy="2225659"/>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4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xxxxxxxxxxxxxxxxxxxxxxxxxxxxxxxxxx</a:t>
            </a:r>
            <a:endParaRPr lang="sr-Cyrl-RS" dirty="0"/>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r>
              <a:rPr lang="en-US" dirty="0"/>
              <a:t>Click to edit </a:t>
            </a:r>
            <a:r>
              <a:rPr lang="sr-Latn-RS" dirty="0"/>
              <a:t>description // xxxxxxxxxxxxxxxxxxxxxxxxxxxxxxxxxx</a:t>
            </a:r>
            <a:endParaRPr lang="sr-Cyrl-RS" dirty="0"/>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r>
              <a:rPr lang="en-US" dirty="0"/>
              <a:t>Click to edit </a:t>
            </a:r>
            <a:r>
              <a:rPr lang="sr-Latn-RS" dirty="0"/>
              <a:t>description // xxxxxxxxxxxxxxxxxxxxxxxxxxxxxxxxxx</a:t>
            </a:r>
            <a:endParaRPr lang="sr-Cyrl-RS" dirty="0"/>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endParaRPr lang="sr-Cyrl-RS" dirty="0"/>
          </a:p>
          <a:p>
            <a:pPr lvl="0"/>
            <a:endParaRPr lang="en-US" dirty="0"/>
          </a:p>
        </p:txBody>
      </p:sp>
      <p:sp>
        <p:nvSpPr>
          <p:cNvPr id="89" name="Text Placeholder 23"/>
          <p:cNvSpPr>
            <a:spLocks noGrp="1"/>
          </p:cNvSpPr>
          <p:nvPr>
            <p:ph type="body" sz="quarter" idx="19" hasCustomPrompt="1"/>
          </p:nvPr>
        </p:nvSpPr>
        <p:spPr>
          <a:xfrm>
            <a:off x="7004766" y="1607449"/>
            <a:ext cx="3494308" cy="402708"/>
          </a:xfrm>
        </p:spPr>
        <p:txBody>
          <a:bodyPr>
            <a:noAutofit/>
          </a:bodyPr>
          <a:lstStyle>
            <a:lvl1pPr marL="0" indent="0">
              <a:lnSpc>
                <a:spcPts val="1400"/>
              </a:lnSpc>
              <a:buNone/>
              <a:defRPr sz="2000" b="1"/>
            </a:lvl1pPr>
            <a:lvl2pPr>
              <a:defRPr sz="1200"/>
            </a:lvl2pPr>
            <a:lvl3pPr>
              <a:defRPr sz="1100"/>
            </a:lvl3pPr>
            <a:lvl4pPr>
              <a:defRPr sz="1050"/>
            </a:lvl4pPr>
            <a:lvl5pPr>
              <a:defRPr sz="1050"/>
            </a:lvl5pPr>
          </a:lstStyle>
          <a:p>
            <a:pPr lvl="0"/>
            <a:r>
              <a:rPr lang="en-US" dirty="0"/>
              <a:t>Click to edit</a:t>
            </a:r>
            <a:r>
              <a:rPr lang="sr-Cyrl-RS" dirty="0"/>
              <a:t> </a:t>
            </a:r>
            <a:r>
              <a:rPr lang="en-US" dirty="0"/>
              <a:t>title</a:t>
            </a:r>
          </a:p>
        </p:txBody>
      </p:sp>
      <p:sp>
        <p:nvSpPr>
          <p:cNvPr id="2" name="Rectangle 1"/>
          <p:cNvSpPr/>
          <p:nvPr userDrawn="1"/>
        </p:nvSpPr>
        <p:spPr>
          <a:xfrm>
            <a:off x="4597400" y="633599"/>
            <a:ext cx="2184711" cy="1107996"/>
          </a:xfrm>
          <a:prstGeom prst="rect">
            <a:avLst/>
          </a:prstGeom>
          <a:solidFill>
            <a:srgbClr val="F20E4C"/>
          </a:solidFill>
        </p:spPr>
        <p:txBody>
          <a:bodyPr wrap="square">
            <a:spAutoFit/>
          </a:bodyPr>
          <a:lstStyle/>
          <a:p>
            <a:r>
              <a:rPr lang="en-US" sz="1100" b="0" dirty="0">
                <a:solidFill>
                  <a:schemeClr val="bg1"/>
                </a:solidFill>
              </a:rPr>
              <a:t>Tip: Image placement</a:t>
            </a:r>
          </a:p>
          <a:p>
            <a:r>
              <a:rPr lang="en-US" sz="1100" b="0" dirty="0">
                <a:solidFill>
                  <a:schemeClr val="bg1"/>
                </a:solidFill>
              </a:rPr>
              <a:t>Right-click, change the image. </a:t>
            </a:r>
          </a:p>
          <a:p>
            <a:r>
              <a:rPr lang="en-US" sz="1100" b="0" dirty="0">
                <a:solidFill>
                  <a:schemeClr val="bg1"/>
                </a:solidFill>
              </a:rPr>
              <a:t>If it doesn’t fit well into shape, then right-click, chose crop and then you can move the image to the desired place. </a:t>
            </a:r>
          </a:p>
        </p:txBody>
      </p:sp>
      <p:sp>
        <p:nvSpPr>
          <p:cNvPr id="79" name="Picture Placeholder 4">
            <a:extLst>
              <a:ext uri="{FF2B5EF4-FFF2-40B4-BE49-F238E27FC236}">
                <a16:creationId xmlns:a16="http://schemas.microsoft.com/office/drawing/2014/main" id="{3245F091-55A6-4EF1-8E65-588B92C4EE6E}"/>
              </a:ext>
            </a:extLst>
          </p:cNvPr>
          <p:cNvSpPr>
            <a:spLocks noGrp="1"/>
          </p:cNvSpPr>
          <p:nvPr>
            <p:ph type="pic" sz="quarter" idx="10"/>
          </p:nvPr>
        </p:nvSpPr>
        <p:spPr>
          <a:xfrm>
            <a:off x="7043600" y="2285945"/>
            <a:ext cx="893900" cy="893900"/>
          </a:xfrm>
        </p:spPr>
        <p:txBody>
          <a:bodyPr/>
          <a:lstStyle>
            <a:lvl1pPr marL="0" indent="0">
              <a:buNone/>
              <a:defRPr/>
            </a:lvl1pPr>
          </a:lstStyle>
          <a:p>
            <a:endParaRPr lang="en-US" dirty="0"/>
          </a:p>
        </p:txBody>
      </p:sp>
      <p:sp>
        <p:nvSpPr>
          <p:cNvPr id="80" name="Picture Placeholder 4">
            <a:extLst>
              <a:ext uri="{FF2B5EF4-FFF2-40B4-BE49-F238E27FC236}">
                <a16:creationId xmlns:a16="http://schemas.microsoft.com/office/drawing/2014/main" id="{FFBCBE17-2889-47A3-B215-EE80284727CC}"/>
              </a:ext>
            </a:extLst>
          </p:cNvPr>
          <p:cNvSpPr>
            <a:spLocks noGrp="1"/>
          </p:cNvSpPr>
          <p:nvPr>
            <p:ph type="pic" sz="quarter" idx="20"/>
          </p:nvPr>
        </p:nvSpPr>
        <p:spPr>
          <a:xfrm>
            <a:off x="9283437" y="2285945"/>
            <a:ext cx="893900" cy="893900"/>
          </a:xfrm>
        </p:spPr>
        <p:txBody>
          <a:bodyPr/>
          <a:lstStyle>
            <a:lvl1pPr marL="0" indent="0">
              <a:buNone/>
              <a:defRPr/>
            </a:lvl1pPr>
          </a:lstStyle>
          <a:p>
            <a:endParaRPr lang="en-US" dirty="0"/>
          </a:p>
        </p:txBody>
      </p:sp>
      <p:sp>
        <p:nvSpPr>
          <p:cNvPr id="81" name="Picture Placeholder 4">
            <a:extLst>
              <a:ext uri="{FF2B5EF4-FFF2-40B4-BE49-F238E27FC236}">
                <a16:creationId xmlns:a16="http://schemas.microsoft.com/office/drawing/2014/main" id="{EC4EE550-7208-48BF-BAE9-35378FBABBA1}"/>
              </a:ext>
            </a:extLst>
          </p:cNvPr>
          <p:cNvSpPr>
            <a:spLocks noGrp="1"/>
          </p:cNvSpPr>
          <p:nvPr>
            <p:ph type="pic" sz="quarter" idx="21"/>
          </p:nvPr>
        </p:nvSpPr>
        <p:spPr>
          <a:xfrm>
            <a:off x="7043600" y="4231320"/>
            <a:ext cx="893900" cy="893900"/>
          </a:xfrm>
        </p:spPr>
        <p:txBody>
          <a:bodyPr/>
          <a:lstStyle>
            <a:lvl1pPr marL="0" indent="0">
              <a:buNone/>
              <a:defRPr/>
            </a:lvl1pPr>
          </a:lstStyle>
          <a:p>
            <a:endParaRPr lang="en-US" dirty="0"/>
          </a:p>
        </p:txBody>
      </p:sp>
      <p:sp>
        <p:nvSpPr>
          <p:cNvPr id="82" name="Picture Placeholder 4">
            <a:extLst>
              <a:ext uri="{FF2B5EF4-FFF2-40B4-BE49-F238E27FC236}">
                <a16:creationId xmlns:a16="http://schemas.microsoft.com/office/drawing/2014/main" id="{85B1D04C-52B8-4359-9C0F-5649ECB1B5C5}"/>
              </a:ext>
            </a:extLst>
          </p:cNvPr>
          <p:cNvSpPr>
            <a:spLocks noGrp="1"/>
          </p:cNvSpPr>
          <p:nvPr>
            <p:ph type="pic" sz="quarter" idx="22"/>
          </p:nvPr>
        </p:nvSpPr>
        <p:spPr>
          <a:xfrm>
            <a:off x="9283437" y="4231320"/>
            <a:ext cx="893900" cy="893900"/>
          </a:xfrm>
        </p:spPr>
        <p:txBody>
          <a:bodyPr/>
          <a:lstStyle>
            <a:lvl1pPr marL="0" indent="0">
              <a:buNone/>
              <a:defRPr/>
            </a:lvl1pPr>
          </a:lstStyle>
          <a:p>
            <a:endParaRPr lang="en-US" dirty="0"/>
          </a:p>
        </p:txBody>
      </p:sp>
    </p:spTree>
    <p:extLst>
      <p:ext uri="{BB962C8B-B14F-4D97-AF65-F5344CB8AC3E}">
        <p14:creationId xmlns:p14="http://schemas.microsoft.com/office/powerpoint/2010/main" val="268829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8" decel="6000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50"/>
                                        <p:tgtEl>
                                          <p:spTgt spid="11"/>
                                        </p:tgtEl>
                                      </p:cBhvr>
                                    </p:animEffect>
                                  </p:childTnLst>
                                </p:cTn>
                              </p:par>
                              <p:par>
                                <p:cTn id="16" presetID="22" presetClass="entr" presetSubtype="2" fill="hold" grpId="0" nodeType="withEffect">
                                  <p:stCondLst>
                                    <p:cond delay="750"/>
                                  </p:stCondLst>
                                  <p:childTnLst>
                                    <p:set>
                                      <p:cBhvr>
                                        <p:cTn id="17" dur="1" fill="hold">
                                          <p:stCondLst>
                                            <p:cond delay="0"/>
                                          </p:stCondLst>
                                        </p:cTn>
                                        <p:tgtEl>
                                          <p:spTgt spid="75"/>
                                        </p:tgtEl>
                                        <p:attrNameLst>
                                          <p:attrName>style.visibility</p:attrName>
                                        </p:attrNameLst>
                                      </p:cBhvr>
                                      <p:to>
                                        <p:strVal val="visible"/>
                                      </p:to>
                                    </p:set>
                                    <p:animEffect transition="in" filter="wipe(right)">
                                      <p:cBhvr>
                                        <p:cTn id="18" dur="500"/>
                                        <p:tgtEl>
                                          <p:spTgt spid="75"/>
                                        </p:tgtEl>
                                      </p:cBhvr>
                                    </p:animEffect>
                                  </p:childTnLst>
                                </p:cTn>
                              </p:par>
                              <p:par>
                                <p:cTn id="19" presetID="2" presetClass="entr" presetSubtype="2" decel="40000" fill="hold" grpId="0" nodeType="withEffect">
                                  <p:stCondLst>
                                    <p:cond delay="1000"/>
                                  </p:stCondLst>
                                  <p:iterate type="lt">
                                    <p:tmPct val="2000"/>
                                  </p:iterate>
                                  <p:childTnLst>
                                    <p:set>
                                      <p:cBhvr>
                                        <p:cTn id="20" dur="1" fill="hold">
                                          <p:stCondLst>
                                            <p:cond delay="0"/>
                                          </p:stCondLst>
                                        </p:cTn>
                                        <p:tgtEl>
                                          <p:spTgt spid="76"/>
                                        </p:tgtEl>
                                        <p:attrNameLst>
                                          <p:attrName>style.visibility</p:attrName>
                                        </p:attrNameLst>
                                      </p:cBhvr>
                                      <p:to>
                                        <p:strVal val="visible"/>
                                      </p:to>
                                    </p:set>
                                    <p:anim calcmode="lin" valueType="num">
                                      <p:cBhvr additive="base">
                                        <p:cTn id="21" dur="750" fill="hold"/>
                                        <p:tgtEl>
                                          <p:spTgt spid="76"/>
                                        </p:tgtEl>
                                        <p:attrNameLst>
                                          <p:attrName>ppt_x</p:attrName>
                                        </p:attrNameLst>
                                      </p:cBhvr>
                                      <p:tavLst>
                                        <p:tav tm="0">
                                          <p:val>
                                            <p:strVal val="1+#ppt_w/2"/>
                                          </p:val>
                                        </p:tav>
                                        <p:tav tm="100000">
                                          <p:val>
                                            <p:strVal val="#ppt_x"/>
                                          </p:val>
                                        </p:tav>
                                      </p:tavLst>
                                    </p:anim>
                                    <p:anim calcmode="lin" valueType="num">
                                      <p:cBhvr additive="base">
                                        <p:cTn id="22" dur="750" fill="hold"/>
                                        <p:tgtEl>
                                          <p:spTgt spid="76"/>
                                        </p:tgtEl>
                                        <p:attrNameLst>
                                          <p:attrName>ppt_y</p:attrName>
                                        </p:attrNameLst>
                                      </p:cBhvr>
                                      <p:tavLst>
                                        <p:tav tm="0">
                                          <p:val>
                                            <p:strVal val="#ppt_y"/>
                                          </p:val>
                                        </p:tav>
                                        <p:tav tm="100000">
                                          <p:val>
                                            <p:strVal val="#ppt_y"/>
                                          </p:val>
                                        </p:tav>
                                      </p:tavLst>
                                    </p:anim>
                                  </p:childTnLst>
                                </p:cTn>
                              </p:par>
                              <p:par>
                                <p:cTn id="23" presetID="22" presetClass="entr" presetSubtype="8"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left)">
                                      <p:cBhvr>
                                        <p:cTn id="2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5" grpId="0" animBg="1"/>
      <p:bldP spid="76" grpId="0"/>
      <p:bldP spid="78"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Picture-standard">
    <p:spTree>
      <p:nvGrpSpPr>
        <p:cNvPr id="1" name=""/>
        <p:cNvGrpSpPr/>
        <p:nvPr/>
      </p:nvGrpSpPr>
      <p:grpSpPr>
        <a:xfrm>
          <a:off x="0" y="0"/>
          <a:ext cx="0" cy="0"/>
          <a:chOff x="0" y="0"/>
          <a:chExt cx="0" cy="0"/>
        </a:xfrm>
      </p:grpSpPr>
      <p:sp>
        <p:nvSpPr>
          <p:cNvPr id="2" name="Title 1"/>
          <p:cNvSpPr>
            <a:spLocks noGrp="1"/>
          </p:cNvSpPr>
          <p:nvPr>
            <p:ph type="ctrTitle"/>
          </p:nvPr>
        </p:nvSpPr>
        <p:spPr>
          <a:xfrm>
            <a:off x="800101" y="661988"/>
            <a:ext cx="8115300" cy="510494"/>
          </a:xfrm>
        </p:spPr>
        <p:txBody>
          <a:bodyPr anchor="t" anchorCtr="0">
            <a:noAutofit/>
          </a:bodyPr>
          <a:lstStyle>
            <a:lvl1pPr algn="l">
              <a:defRPr sz="2800"/>
            </a:lvl1pPr>
          </a:lstStyle>
          <a:p>
            <a:r>
              <a:rPr lang="en-US" dirty="0"/>
              <a:t>Click to edit Master title style</a:t>
            </a:r>
          </a:p>
        </p:txBody>
      </p:sp>
      <p:sp>
        <p:nvSpPr>
          <p:cNvPr id="3" name="Subtitle 2"/>
          <p:cNvSpPr>
            <a:spLocks noGrp="1"/>
          </p:cNvSpPr>
          <p:nvPr>
            <p:ph type="subTitle" idx="1" hasCustomPrompt="1"/>
          </p:nvPr>
        </p:nvSpPr>
        <p:spPr>
          <a:xfrm>
            <a:off x="838541" y="1896667"/>
            <a:ext cx="4592440" cy="3820638"/>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body text</a:t>
            </a:r>
            <a:endParaRPr lang="sr-Cyrl-RS" dirty="0"/>
          </a:p>
        </p:txBody>
      </p:sp>
      <p:sp>
        <p:nvSpPr>
          <p:cNvPr id="8" name="Picture Placeholder 7"/>
          <p:cNvSpPr>
            <a:spLocks noGrp="1"/>
          </p:cNvSpPr>
          <p:nvPr>
            <p:ph type="pic" sz="quarter" idx="13"/>
          </p:nvPr>
        </p:nvSpPr>
        <p:spPr>
          <a:xfrm>
            <a:off x="5883565" y="1896666"/>
            <a:ext cx="5317834" cy="3820639"/>
          </a:xfrm>
        </p:spPr>
        <p:txBody>
          <a:bodyPr/>
          <a:lstStyle/>
          <a:p>
            <a:endParaRPr lang="en-US"/>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33709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dirty="0"/>
          </a:p>
        </p:txBody>
      </p:sp>
      <p:cxnSp>
        <p:nvCxnSpPr>
          <p:cNvPr id="11" name="Straight Arrow Connector 10">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dirty="0" err="1">
                <a:solidFill>
                  <a:schemeClr val="bg1"/>
                </a:solidFill>
                <a:latin typeface="Arial" panose="020B0604020202020204" pitchFamily="34" charset="0"/>
                <a:cs typeface="Arial" panose="020B0604020202020204" pitchFamily="34" charset="0"/>
              </a:rPr>
              <a:t>Comtrade</a:t>
            </a:r>
            <a:r>
              <a:rPr lang="en-US" sz="900" spc="20" dirty="0">
                <a:solidFill>
                  <a:schemeClr val="bg1"/>
                </a:solidFill>
                <a:latin typeface="Arial" panose="020B0604020202020204" pitchFamily="34" charset="0"/>
                <a:cs typeface="Arial" panose="020B0604020202020204" pitchFamily="34" charset="0"/>
              </a:rPr>
              <a:t> System Integration</a:t>
            </a:r>
            <a:endParaRPr lang="en-US" sz="900" spc="20" dirty="0">
              <a:solidFill>
                <a:schemeClr val="bg1"/>
              </a:solidFill>
              <a:highlight>
                <a:srgbClr val="FF00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365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 presetClass="entr" presetSubtype="4" fill="hold" nodeType="withEffect">
                                  <p:stCondLst>
                                    <p:cond delay="75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par>
                                <p:cTn id="12" presetID="22" presetClass="entr" presetSubtype="2" fill="hold" grpId="0" nodeType="withEffect">
                                  <p:stCondLst>
                                    <p:cond delay="75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1+#ppt_w/2"/>
                                          </p:val>
                                        </p:tav>
                                        <p:tav tm="100000">
                                          <p:val>
                                            <p:strVal val="#ppt_x"/>
                                          </p:val>
                                        </p:tav>
                                      </p:tavLst>
                                    </p:anim>
                                    <p:anim calcmode="lin" valueType="num">
                                      <p:cBhvr additive="base">
                                        <p:cTn id="18"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picture-full+footer">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5753442" y="0"/>
            <a:ext cx="6438557" cy="6858000"/>
          </a:xfrm>
        </p:spPr>
        <p:txBody>
          <a:bodyPr/>
          <a:lstStyle>
            <a:lvl1pPr marL="0" indent="0">
              <a:buNone/>
              <a:defRPr/>
            </a:lvl1pPr>
          </a:lstStyle>
          <a:p>
            <a:endParaRPr lang="en-US"/>
          </a:p>
        </p:txBody>
      </p:sp>
      <p:sp>
        <p:nvSpPr>
          <p:cNvPr id="15" name="Rectangle 14">
            <a:extLst>
              <a:ext uri="{FF2B5EF4-FFF2-40B4-BE49-F238E27FC236}">
                <a16:creationId xmlns:a16="http://schemas.microsoft.com/office/drawing/2014/main" id="{0377A1AC-5B27-43A8-A386-3F2784AE2642}"/>
              </a:ext>
            </a:extLst>
          </p:cNvPr>
          <p:cNvSpPr/>
          <p:nvPr userDrawn="1"/>
        </p:nvSpPr>
        <p:spPr>
          <a:xfrm>
            <a:off x="3251200" y="5841859"/>
            <a:ext cx="8940800" cy="1026792"/>
          </a:xfrm>
          <a:prstGeom prst="rect">
            <a:avLst/>
          </a:prstGeom>
          <a:gradFill>
            <a:gsLst>
              <a:gs pos="0">
                <a:srgbClr val="4E4C61"/>
              </a:gs>
              <a:gs pos="100000">
                <a:srgbClr val="4E4C61">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00101" y="661988"/>
            <a:ext cx="4114799" cy="510494"/>
          </a:xfrm>
        </p:spPr>
        <p:txBody>
          <a:bodyPr anchor="t" anchorCtr="0">
            <a:noAutofit/>
          </a:bodyPr>
          <a:lstStyle>
            <a:lvl1pPr algn="l">
              <a:defRPr sz="2800"/>
            </a:lvl1pPr>
          </a:lstStyle>
          <a:p>
            <a:r>
              <a:rPr lang="en-US" dirty="0"/>
              <a:t>Click to edit title</a:t>
            </a:r>
          </a:p>
        </p:txBody>
      </p:sp>
      <p:sp>
        <p:nvSpPr>
          <p:cNvPr id="3" name="Subtitle 2"/>
          <p:cNvSpPr>
            <a:spLocks noGrp="1"/>
          </p:cNvSpPr>
          <p:nvPr>
            <p:ph type="subTitle" idx="1" hasCustomPrompt="1"/>
          </p:nvPr>
        </p:nvSpPr>
        <p:spPr>
          <a:xfrm>
            <a:off x="838541" y="2578101"/>
            <a:ext cx="4076359" cy="2755899"/>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body text</a:t>
            </a:r>
            <a:endParaRPr lang="sr-Cyrl-RS" dirty="0"/>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33709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chemeClr val="bg1"/>
                </a:solidFill>
              </a:defRPr>
            </a:lvl1pPr>
          </a:lstStyle>
          <a:p>
            <a:fld id="{6D3D5299-834C-4324-8ECB-A9089F3ECFFC}" type="slidenum">
              <a:rPr lang="en-US" smtClean="0"/>
              <a:pPr/>
              <a:t>‹#›</a:t>
            </a:fld>
            <a:endParaRPr lang="en-US" dirty="0"/>
          </a:p>
        </p:txBody>
      </p:sp>
      <p:cxnSp>
        <p:nvCxnSpPr>
          <p:cNvPr id="11" name="Straight Arrow Connector 10">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dirty="0" err="1">
                <a:solidFill>
                  <a:schemeClr val="bg1"/>
                </a:solidFill>
                <a:latin typeface="Arial" panose="020B0604020202020204" pitchFamily="34" charset="0"/>
                <a:cs typeface="Arial" panose="020B0604020202020204" pitchFamily="34" charset="0"/>
              </a:rPr>
              <a:t>Comtrade</a:t>
            </a:r>
            <a:r>
              <a:rPr lang="en-US" sz="900" spc="20" dirty="0">
                <a:solidFill>
                  <a:schemeClr val="bg1"/>
                </a:solidFill>
                <a:latin typeface="Arial" panose="020B0604020202020204" pitchFamily="34" charset="0"/>
                <a:cs typeface="Arial" panose="020B0604020202020204" pitchFamily="34" charset="0"/>
              </a:rPr>
              <a:t> System Integration</a:t>
            </a:r>
            <a:endParaRPr lang="en-US" sz="900" spc="20" dirty="0">
              <a:solidFill>
                <a:schemeClr val="bg1"/>
              </a:solidFill>
              <a:highlight>
                <a:srgbClr val="FF0000"/>
              </a:highlight>
              <a:latin typeface="Arial" panose="020B0604020202020204" pitchFamily="34" charset="0"/>
              <a:cs typeface="Arial" panose="020B0604020202020204" pitchFamily="34" charset="0"/>
            </a:endParaRPr>
          </a:p>
        </p:txBody>
      </p:sp>
      <p:sp>
        <p:nvSpPr>
          <p:cNvPr id="14" name="Subtitle 2"/>
          <p:cNvSpPr txBox="1">
            <a:spLocks/>
          </p:cNvSpPr>
          <p:nvPr userDrawn="1"/>
        </p:nvSpPr>
        <p:spPr>
          <a:xfrm>
            <a:off x="838541" y="1920520"/>
            <a:ext cx="4076359"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800" b="1" dirty="0"/>
              <a:t>Click to edit </a:t>
            </a:r>
            <a:r>
              <a:rPr lang="sr-Latn-RS" sz="1800" b="1" dirty="0"/>
              <a:t>body</a:t>
            </a:r>
            <a:r>
              <a:rPr lang="sr-Latn-RS" sz="1800" b="1" baseline="0" dirty="0"/>
              <a:t> title</a:t>
            </a:r>
            <a:endParaRPr lang="sr-Cyrl-RS" sz="1800" b="1" dirty="0"/>
          </a:p>
        </p:txBody>
      </p:sp>
      <p:sp>
        <p:nvSpPr>
          <p:cNvPr id="16" name="Rectangle 15">
            <a:extLst>
              <a:ext uri="{FF2B5EF4-FFF2-40B4-BE49-F238E27FC236}">
                <a16:creationId xmlns:a16="http://schemas.microsoft.com/office/drawing/2014/main" id="{DC117CC1-BB2F-4529-9570-0CA2E7160792}"/>
              </a:ext>
            </a:extLst>
          </p:cNvPr>
          <p:cNvSpPr/>
          <p:nvPr userDrawn="1"/>
        </p:nvSpPr>
        <p:spPr>
          <a:xfrm>
            <a:off x="-1" y="5841859"/>
            <a:ext cx="3295645" cy="1026792"/>
          </a:xfrm>
          <a:prstGeom prst="rect">
            <a:avLst/>
          </a:prstGeom>
          <a:gradFill>
            <a:gsLst>
              <a:gs pos="0">
                <a:srgbClr val="C01433"/>
              </a:gs>
              <a:gs pos="100000">
                <a:srgbClr val="F40E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ubtitle 2"/>
          <p:cNvSpPr txBox="1">
            <a:spLocks/>
          </p:cNvSpPr>
          <p:nvPr userDrawn="1"/>
        </p:nvSpPr>
        <p:spPr>
          <a:xfrm>
            <a:off x="838541" y="6168320"/>
            <a:ext cx="2087863"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600" b="1" dirty="0">
                <a:solidFill>
                  <a:schemeClr val="bg1"/>
                </a:solidFill>
              </a:rPr>
              <a:t>Click to edit </a:t>
            </a:r>
            <a:r>
              <a:rPr lang="sr-Latn-RS" sz="1600" b="1" baseline="0" dirty="0">
                <a:solidFill>
                  <a:schemeClr val="bg1"/>
                </a:solidFill>
              </a:rPr>
              <a:t>title</a:t>
            </a:r>
            <a:endParaRPr lang="sr-Cyrl-RS" sz="1600" b="1" dirty="0">
              <a:solidFill>
                <a:schemeClr val="bg1"/>
              </a:solidFill>
            </a:endParaRPr>
          </a:p>
        </p:txBody>
      </p:sp>
      <p:sp>
        <p:nvSpPr>
          <p:cNvPr id="20" name="Subtitle 2"/>
          <p:cNvSpPr txBox="1">
            <a:spLocks/>
          </p:cNvSpPr>
          <p:nvPr userDrawn="1"/>
        </p:nvSpPr>
        <p:spPr>
          <a:xfrm>
            <a:off x="3764946" y="6168320"/>
            <a:ext cx="7411053"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600" b="0" dirty="0">
                <a:solidFill>
                  <a:schemeClr val="bg1"/>
                </a:solidFill>
              </a:rPr>
              <a:t>Click to edit </a:t>
            </a:r>
            <a:r>
              <a:rPr lang="sr-Latn-RS" sz="1600" b="0" baseline="0" dirty="0">
                <a:solidFill>
                  <a:schemeClr val="bg1"/>
                </a:solidFill>
              </a:rPr>
              <a:t>title</a:t>
            </a:r>
            <a:endParaRPr lang="sr-Cyrl-RS" sz="1600" b="0" dirty="0">
              <a:solidFill>
                <a:schemeClr val="bg1"/>
              </a:solidFill>
            </a:endParaRPr>
          </a:p>
        </p:txBody>
      </p:sp>
    </p:spTree>
    <p:extLst>
      <p:ext uri="{BB962C8B-B14F-4D97-AF65-F5344CB8AC3E}">
        <p14:creationId xmlns:p14="http://schemas.microsoft.com/office/powerpoint/2010/main" val="11873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 presetClass="entr" presetSubtype="4" fill="hold" nodeType="withEffect">
                                  <p:stCondLst>
                                    <p:cond delay="75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par>
                                <p:cTn id="12" presetID="22" presetClass="entr" presetSubtype="2" fill="hold" grpId="0" nodeType="withEffect">
                                  <p:stCondLst>
                                    <p:cond delay="75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1+#ppt_w/2"/>
                                          </p:val>
                                        </p:tav>
                                        <p:tav tm="100000">
                                          <p:val>
                                            <p:strVal val="#ppt_x"/>
                                          </p:val>
                                        </p:tav>
                                      </p:tavLst>
                                    </p:anim>
                                    <p:anim calcmode="lin" valueType="num">
                                      <p:cBhvr additive="base">
                                        <p:cTn id="18"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ound-picture+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213C578-A385-49A4-A439-8F27F5E9B34A}"/>
              </a:ext>
            </a:extLst>
          </p:cNvPr>
          <p:cNvSpPr/>
          <p:nvPr userDrawn="1"/>
        </p:nvSpPr>
        <p:spPr>
          <a:xfrm>
            <a:off x="0" y="5085025"/>
            <a:ext cx="3049144" cy="1783624"/>
          </a:xfrm>
          <a:prstGeom prst="rect">
            <a:avLst/>
          </a:prstGeom>
          <a:gradFill>
            <a:gsLst>
              <a:gs pos="0">
                <a:srgbClr val="C01433"/>
              </a:gs>
              <a:gs pos="100000">
                <a:srgbClr val="F40E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213C578-A385-49A4-A439-8F27F5E9B34A}"/>
              </a:ext>
            </a:extLst>
          </p:cNvPr>
          <p:cNvSpPr/>
          <p:nvPr userDrawn="1"/>
        </p:nvSpPr>
        <p:spPr>
          <a:xfrm>
            <a:off x="3049144" y="5085025"/>
            <a:ext cx="3049144" cy="1783624"/>
          </a:xfrm>
          <a:prstGeom prst="rect">
            <a:avLst/>
          </a:prstGeom>
          <a:solidFill>
            <a:srgbClr val="161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213C578-A385-49A4-A439-8F27F5E9B34A}"/>
              </a:ext>
            </a:extLst>
          </p:cNvPr>
          <p:cNvSpPr/>
          <p:nvPr userDrawn="1"/>
        </p:nvSpPr>
        <p:spPr>
          <a:xfrm>
            <a:off x="6087318" y="5085025"/>
            <a:ext cx="3049144" cy="1783624"/>
          </a:xfrm>
          <a:prstGeom prst="rect">
            <a:avLst/>
          </a:prstGeom>
          <a:solidFill>
            <a:srgbClr val="4E4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213C578-A385-49A4-A439-8F27F5E9B34A}"/>
              </a:ext>
            </a:extLst>
          </p:cNvPr>
          <p:cNvSpPr/>
          <p:nvPr userDrawn="1"/>
        </p:nvSpPr>
        <p:spPr>
          <a:xfrm>
            <a:off x="9136462" y="5085025"/>
            <a:ext cx="3055538" cy="1783624"/>
          </a:xfrm>
          <a:prstGeom prst="rect">
            <a:avLst/>
          </a:prstGeom>
          <a:solidFill>
            <a:srgbClr val="949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0101" y="681038"/>
            <a:ext cx="3581399" cy="893762"/>
          </a:xfrm>
        </p:spPr>
        <p:txBody>
          <a:bodyPr anchor="t" anchorCtr="0">
            <a:noAutofit/>
          </a:bodyPr>
          <a:lstStyle>
            <a:lvl1pPr algn="l">
              <a:defRPr sz="2800"/>
            </a:lvl1pPr>
          </a:lstStyle>
          <a:p>
            <a:r>
              <a:rPr lang="en-US" dirty="0"/>
              <a:t>Click to edit Master title style</a:t>
            </a:r>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720852"/>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dirty="0" err="1">
                <a:solidFill>
                  <a:schemeClr val="bg1"/>
                </a:solidFill>
                <a:latin typeface="Arial" panose="020B0604020202020204" pitchFamily="34" charset="0"/>
                <a:cs typeface="Arial" panose="020B0604020202020204" pitchFamily="34" charset="0"/>
              </a:rPr>
              <a:t>Comtrade</a:t>
            </a:r>
            <a:r>
              <a:rPr lang="en-US" sz="900" spc="20" dirty="0">
                <a:solidFill>
                  <a:schemeClr val="bg1"/>
                </a:solidFill>
                <a:latin typeface="Arial" panose="020B0604020202020204" pitchFamily="34" charset="0"/>
                <a:cs typeface="Arial" panose="020B0604020202020204" pitchFamily="34" charset="0"/>
              </a:rPr>
              <a:t> System Integration</a:t>
            </a:r>
            <a:endParaRPr lang="en-US" sz="900" spc="20" dirty="0">
              <a:solidFill>
                <a:schemeClr val="bg1"/>
              </a:solidFill>
              <a:highlight>
                <a:srgbClr val="FF0000"/>
              </a:highlight>
              <a:latin typeface="Arial" panose="020B0604020202020204" pitchFamily="34" charset="0"/>
              <a:cs typeface="Arial" panose="020B0604020202020204" pitchFamily="34" charset="0"/>
            </a:endParaRPr>
          </a:p>
        </p:txBody>
      </p:sp>
      <p:sp>
        <p:nvSpPr>
          <p:cNvPr id="14" name="Text Placeholder 23"/>
          <p:cNvSpPr>
            <a:spLocks noGrp="1"/>
          </p:cNvSpPr>
          <p:nvPr>
            <p:ph type="body" sz="quarter" idx="14" hasCustomPrompt="1"/>
          </p:nvPr>
        </p:nvSpPr>
        <p:spPr>
          <a:xfrm>
            <a:off x="1104900" y="2305049"/>
            <a:ext cx="3181351" cy="2204937"/>
          </a:xfrm>
        </p:spPr>
        <p:txBody>
          <a:bodyPr>
            <a:noAutofit/>
          </a:bodyPr>
          <a:lstStyle>
            <a:lvl1pPr marL="0" indent="0">
              <a:lnSpc>
                <a:spcPts val="1900"/>
              </a:lnSpc>
              <a:buNone/>
              <a:defRPr sz="1400" baseline="0"/>
            </a:lvl1pPr>
            <a:lvl2pPr>
              <a:defRPr sz="1200"/>
            </a:lvl2pPr>
            <a:lvl3pPr>
              <a:defRPr sz="1100"/>
            </a:lvl3pPr>
            <a:lvl4pPr>
              <a:defRPr sz="1050"/>
            </a:lvl4pPr>
            <a:lvl5pPr>
              <a:defRPr sz="1050"/>
            </a:lvl5pPr>
          </a:lstStyle>
          <a:p>
            <a:pPr lvl="0"/>
            <a:r>
              <a:rPr lang="en-US" dirty="0"/>
              <a:t>Click to edit </a:t>
            </a:r>
            <a:r>
              <a:rPr lang="sr-Latn-RS" dirty="0"/>
              <a:t>body text xxxxxxxxxxxxxxxxxxxxxxxxxxxxxxxxxxxxxxxxxxxxxxxxxxxxx</a:t>
            </a:r>
            <a:r>
              <a:rPr lang="en-US" dirty="0" err="1"/>
              <a:t>xxxxxxxxxxxxx</a:t>
            </a:r>
            <a:endParaRPr lang="en-US" dirty="0"/>
          </a:p>
        </p:txBody>
      </p:sp>
      <p:pic>
        <p:nvPicPr>
          <p:cNvPr id="19" name="Picture 18">
            <a:extLst>
              <a:ext uri="{FF2B5EF4-FFF2-40B4-BE49-F238E27FC236}">
                <a16:creationId xmlns:a16="http://schemas.microsoft.com/office/drawing/2014/main" id="{42D17C43-A81F-4308-AE09-06F03F3F7F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6165" y="5321500"/>
            <a:ext cx="243315" cy="243315"/>
          </a:xfrm>
          <a:prstGeom prst="rect">
            <a:avLst/>
          </a:prstGeom>
        </p:spPr>
      </p:pic>
      <p:pic>
        <p:nvPicPr>
          <p:cNvPr id="20" name="Picture 19">
            <a:extLst>
              <a:ext uri="{FF2B5EF4-FFF2-40B4-BE49-F238E27FC236}">
                <a16:creationId xmlns:a16="http://schemas.microsoft.com/office/drawing/2014/main" id="{7366363C-85D5-4340-9B4B-216B0D1C96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17379" y="5321500"/>
            <a:ext cx="243315" cy="243315"/>
          </a:xfrm>
          <a:prstGeom prst="rect">
            <a:avLst/>
          </a:prstGeom>
        </p:spPr>
      </p:pic>
      <p:pic>
        <p:nvPicPr>
          <p:cNvPr id="21" name="Picture 20">
            <a:extLst>
              <a:ext uri="{FF2B5EF4-FFF2-40B4-BE49-F238E27FC236}">
                <a16:creationId xmlns:a16="http://schemas.microsoft.com/office/drawing/2014/main" id="{5633E224-7431-4550-B4C7-270DA3BF9FD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89133" y="5321500"/>
            <a:ext cx="243315" cy="243315"/>
          </a:xfrm>
          <a:prstGeom prst="rect">
            <a:avLst/>
          </a:prstGeom>
        </p:spPr>
      </p:pic>
      <p:pic>
        <p:nvPicPr>
          <p:cNvPr id="23" name="Picture 22">
            <a:extLst>
              <a:ext uri="{FF2B5EF4-FFF2-40B4-BE49-F238E27FC236}">
                <a16:creationId xmlns:a16="http://schemas.microsoft.com/office/drawing/2014/main" id="{4E39DBC0-826C-4AA1-82DD-283370AA11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601284" y="5321500"/>
            <a:ext cx="243315" cy="243315"/>
          </a:xfrm>
          <a:prstGeom prst="rect">
            <a:avLst/>
          </a:prstGeom>
        </p:spPr>
      </p:pic>
      <p:sp>
        <p:nvSpPr>
          <p:cNvPr id="28" name="Text Placeholder 23"/>
          <p:cNvSpPr>
            <a:spLocks noGrp="1"/>
          </p:cNvSpPr>
          <p:nvPr>
            <p:ph type="body" sz="quarter" idx="15" hasCustomPrompt="1"/>
          </p:nvPr>
        </p:nvSpPr>
        <p:spPr>
          <a:xfrm>
            <a:off x="372619" y="5590215"/>
            <a:ext cx="1964181" cy="732953"/>
          </a:xfrm>
        </p:spPr>
        <p:txBody>
          <a:bodyPr>
            <a:noAutofit/>
          </a:bodyPr>
          <a:lstStyle>
            <a:lvl1pPr marL="0" indent="0">
              <a:lnSpc>
                <a:spcPts val="1400"/>
              </a:lnSpc>
              <a:buNone/>
              <a:defRPr sz="12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xxxxxxxxxxxxxxxxxxxxxxxxxxxxxxxxxxxxxxxxxxxxxxxxxxxxxxxxxxxxxxxx</a:t>
            </a:r>
            <a:endParaRPr lang="en-US" dirty="0"/>
          </a:p>
        </p:txBody>
      </p:sp>
      <p:sp>
        <p:nvSpPr>
          <p:cNvPr id="29" name="Text Placeholder 23"/>
          <p:cNvSpPr>
            <a:spLocks noGrp="1"/>
          </p:cNvSpPr>
          <p:nvPr>
            <p:ph type="body" sz="quarter" idx="16" hasCustomPrompt="1"/>
          </p:nvPr>
        </p:nvSpPr>
        <p:spPr>
          <a:xfrm>
            <a:off x="3404413" y="5590215"/>
            <a:ext cx="1866087" cy="732953"/>
          </a:xfrm>
        </p:spPr>
        <p:txBody>
          <a:bodyPr>
            <a:noAutofit/>
          </a:bodyPr>
          <a:lstStyle>
            <a:lvl1pPr marL="0" indent="0">
              <a:lnSpc>
                <a:spcPts val="1400"/>
              </a:lnSpc>
              <a:buNone/>
              <a:defRPr sz="12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xxxxxxxxxxxxxxxxxxxxxxxxxxxxxxxxxxxxxxxxxxxxxxxxxxxxxxxxxxxx</a:t>
            </a:r>
            <a:endParaRPr lang="en-US" dirty="0"/>
          </a:p>
        </p:txBody>
      </p:sp>
      <p:sp>
        <p:nvSpPr>
          <p:cNvPr id="33" name="Text Placeholder 23"/>
          <p:cNvSpPr>
            <a:spLocks noGrp="1"/>
          </p:cNvSpPr>
          <p:nvPr>
            <p:ph type="body" sz="quarter" idx="17" hasCustomPrompt="1"/>
          </p:nvPr>
        </p:nvSpPr>
        <p:spPr>
          <a:xfrm>
            <a:off x="6440857" y="5590215"/>
            <a:ext cx="1964181" cy="732953"/>
          </a:xfrm>
        </p:spPr>
        <p:txBody>
          <a:bodyPr>
            <a:noAutofit/>
          </a:bodyPr>
          <a:lstStyle>
            <a:lvl1pPr marL="0" indent="0">
              <a:lnSpc>
                <a:spcPts val="1400"/>
              </a:lnSpc>
              <a:buNone/>
              <a:defRPr sz="12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xxxxxxxxxxxxxxxxxxxxxxxxxxxxxxxxxxxxxxxxxxxxxxxxxxxxxxxxxxxxxxxx</a:t>
            </a:r>
            <a:endParaRPr lang="en-US" dirty="0"/>
          </a:p>
        </p:txBody>
      </p:sp>
      <p:sp>
        <p:nvSpPr>
          <p:cNvPr id="34" name="Text Placeholder 23"/>
          <p:cNvSpPr>
            <a:spLocks noGrp="1"/>
          </p:cNvSpPr>
          <p:nvPr>
            <p:ph type="body" sz="quarter" idx="18" hasCustomPrompt="1"/>
          </p:nvPr>
        </p:nvSpPr>
        <p:spPr>
          <a:xfrm>
            <a:off x="9472651" y="5590215"/>
            <a:ext cx="1866087" cy="732953"/>
          </a:xfrm>
        </p:spPr>
        <p:txBody>
          <a:bodyPr>
            <a:noAutofit/>
          </a:bodyPr>
          <a:lstStyle>
            <a:lvl1pPr marL="0" indent="0">
              <a:lnSpc>
                <a:spcPts val="1400"/>
              </a:lnSpc>
              <a:buNone/>
              <a:defRPr sz="12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xxxxxxxxxxxxxxxxxxxxxxxxxxxxxxxxxxxxxxxxxxxxxxxxxxxxxxxxxxxxx</a:t>
            </a:r>
            <a:endParaRPr lang="en-US" dirty="0"/>
          </a:p>
        </p:txBody>
      </p:sp>
    </p:spTree>
    <p:extLst>
      <p:ext uri="{BB962C8B-B14F-4D97-AF65-F5344CB8AC3E}">
        <p14:creationId xmlns:p14="http://schemas.microsoft.com/office/powerpoint/2010/main" val="121539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2" fill="hold" grpId="0" nodeType="withEffect">
                                  <p:stCondLst>
                                    <p:cond delay="75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 presetClass="entr" presetSubtype="2" decel="40000" fill="hold" grpId="0" nodeType="withEffect">
                                  <p:stCondLst>
                                    <p:cond delay="1000"/>
                                  </p:stCondLst>
                                  <p:iterate type="lt">
                                    <p:tmPct val="2000"/>
                                  </p:iterate>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750" fill="hold"/>
                                        <p:tgtEl>
                                          <p:spTgt spid="13"/>
                                        </p:tgtEl>
                                        <p:attrNameLst>
                                          <p:attrName>ppt_x</p:attrName>
                                        </p:attrNameLst>
                                      </p:cBhvr>
                                      <p:tavLst>
                                        <p:tav tm="0">
                                          <p:val>
                                            <p:strVal val="1+#ppt_w/2"/>
                                          </p:val>
                                        </p:tav>
                                        <p:tav tm="100000">
                                          <p:val>
                                            <p:strVal val="#ppt_x"/>
                                          </p:val>
                                        </p:tav>
                                      </p:tavLst>
                                    </p:anim>
                                    <p:anim calcmode="lin" valueType="num">
                                      <p:cBhvr additive="base">
                                        <p:cTn id="14" dur="750" fill="hold"/>
                                        <p:tgtEl>
                                          <p:spTgt spid="13"/>
                                        </p:tgtEl>
                                        <p:attrNameLst>
                                          <p:attrName>ppt_y</p:attrName>
                                        </p:attrNameLst>
                                      </p:cBhvr>
                                      <p:tavLst>
                                        <p:tav tm="0">
                                          <p:val>
                                            <p:strVal val="#ppt_y"/>
                                          </p:val>
                                        </p:tav>
                                        <p:tav tm="100000">
                                          <p:val>
                                            <p:strVal val="#ppt_y"/>
                                          </p:val>
                                        </p:tav>
                                      </p:tavLst>
                                    </p:anim>
                                  </p:childTnLst>
                                </p:cTn>
                              </p:par>
                              <p:par>
                                <p:cTn id="15" presetID="53" presetClass="entr" presetSubtype="16" fill="hold" nodeType="withEffect">
                                  <p:stCondLst>
                                    <p:cond delay="17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nodeType="withEffect">
                                  <p:stCondLst>
                                    <p:cond delay="25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325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par>
                                <p:cTn id="30" presetID="53" presetClass="entr" presetSubtype="16" fill="hold" nodeType="withEffect">
                                  <p:stCondLst>
                                    <p:cond delay="400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Icon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377A1AC-5B27-43A8-A386-3F2784AE2642}"/>
              </a:ext>
            </a:extLst>
          </p:cNvPr>
          <p:cNvSpPr/>
          <p:nvPr userDrawn="1"/>
        </p:nvSpPr>
        <p:spPr>
          <a:xfrm>
            <a:off x="3251200" y="5841859"/>
            <a:ext cx="8940800" cy="1026792"/>
          </a:xfrm>
          <a:prstGeom prst="rect">
            <a:avLst/>
          </a:prstGeom>
          <a:gradFill>
            <a:gsLst>
              <a:gs pos="0">
                <a:srgbClr val="4E4C61"/>
              </a:gs>
              <a:gs pos="100000">
                <a:srgbClr val="4E4C61">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00101" y="661988"/>
            <a:ext cx="4114799" cy="510494"/>
          </a:xfrm>
        </p:spPr>
        <p:txBody>
          <a:bodyPr anchor="t" anchorCtr="0">
            <a:noAutofit/>
          </a:bodyPr>
          <a:lstStyle>
            <a:lvl1pPr algn="l">
              <a:defRPr sz="2800"/>
            </a:lvl1pPr>
          </a:lstStyle>
          <a:p>
            <a:r>
              <a:rPr lang="en-US" dirty="0"/>
              <a:t>Click to edit title</a:t>
            </a:r>
          </a:p>
        </p:txBody>
      </p:sp>
      <p:sp>
        <p:nvSpPr>
          <p:cNvPr id="3" name="Subtitle 2"/>
          <p:cNvSpPr>
            <a:spLocks noGrp="1"/>
          </p:cNvSpPr>
          <p:nvPr>
            <p:ph type="subTitle" idx="1" hasCustomPrompt="1"/>
          </p:nvPr>
        </p:nvSpPr>
        <p:spPr>
          <a:xfrm>
            <a:off x="1521974" y="3705430"/>
            <a:ext cx="1965285" cy="361805"/>
          </a:xfrm>
        </p:spPr>
        <p:txBody>
          <a:bodyPr>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title</a:t>
            </a:r>
            <a:endParaRPr lang="sr-Cyrl-RS" dirty="0"/>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33709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chemeClr val="bg1"/>
                </a:solidFill>
              </a:defRPr>
            </a:lvl1pPr>
          </a:lstStyle>
          <a:p>
            <a:fld id="{6D3D5299-834C-4324-8ECB-A9089F3ECFFC}" type="slidenum">
              <a:rPr lang="en-US" smtClean="0"/>
              <a:pPr/>
              <a:t>‹#›</a:t>
            </a:fld>
            <a:endParaRPr lang="en-US" dirty="0"/>
          </a:p>
        </p:txBody>
      </p:sp>
      <p:cxnSp>
        <p:nvCxnSpPr>
          <p:cNvPr id="11" name="Straight Arrow Connector 10">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dirty="0" err="1">
                <a:solidFill>
                  <a:schemeClr val="bg1"/>
                </a:solidFill>
                <a:latin typeface="Arial" panose="020B0604020202020204" pitchFamily="34" charset="0"/>
                <a:cs typeface="Arial" panose="020B0604020202020204" pitchFamily="34" charset="0"/>
              </a:rPr>
              <a:t>Comtrade</a:t>
            </a:r>
            <a:r>
              <a:rPr lang="en-US" sz="900" spc="20" dirty="0">
                <a:solidFill>
                  <a:schemeClr val="bg1"/>
                </a:solidFill>
                <a:latin typeface="Arial" panose="020B0604020202020204" pitchFamily="34" charset="0"/>
                <a:cs typeface="Arial" panose="020B0604020202020204" pitchFamily="34" charset="0"/>
              </a:rPr>
              <a:t> System Integration</a:t>
            </a:r>
            <a:endParaRPr lang="en-US" sz="900" spc="20" dirty="0">
              <a:solidFill>
                <a:schemeClr val="bg1"/>
              </a:solidFill>
              <a:highlight>
                <a:srgbClr val="FF0000"/>
              </a:highlight>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DC117CC1-BB2F-4529-9570-0CA2E7160792}"/>
              </a:ext>
            </a:extLst>
          </p:cNvPr>
          <p:cNvSpPr/>
          <p:nvPr userDrawn="1"/>
        </p:nvSpPr>
        <p:spPr>
          <a:xfrm>
            <a:off x="-1" y="5841859"/>
            <a:ext cx="3295645" cy="1026792"/>
          </a:xfrm>
          <a:prstGeom prst="rect">
            <a:avLst/>
          </a:prstGeom>
          <a:gradFill>
            <a:gsLst>
              <a:gs pos="0">
                <a:srgbClr val="C01433"/>
              </a:gs>
              <a:gs pos="100000">
                <a:srgbClr val="F40E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ubtitle 2"/>
          <p:cNvSpPr txBox="1">
            <a:spLocks/>
          </p:cNvSpPr>
          <p:nvPr userDrawn="1"/>
        </p:nvSpPr>
        <p:spPr>
          <a:xfrm>
            <a:off x="838541" y="6168320"/>
            <a:ext cx="2087863"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600" b="1" dirty="0">
                <a:solidFill>
                  <a:schemeClr val="bg1"/>
                </a:solidFill>
              </a:rPr>
              <a:t>Click to edit </a:t>
            </a:r>
            <a:r>
              <a:rPr lang="sr-Latn-RS" sz="1600" b="1" baseline="0" dirty="0">
                <a:solidFill>
                  <a:schemeClr val="bg1"/>
                </a:solidFill>
              </a:rPr>
              <a:t>title</a:t>
            </a:r>
            <a:endParaRPr lang="sr-Cyrl-RS" sz="1600" b="1" dirty="0">
              <a:solidFill>
                <a:schemeClr val="bg1"/>
              </a:solidFill>
            </a:endParaRPr>
          </a:p>
        </p:txBody>
      </p:sp>
      <p:sp>
        <p:nvSpPr>
          <p:cNvPr id="20" name="Subtitle 2"/>
          <p:cNvSpPr txBox="1">
            <a:spLocks/>
          </p:cNvSpPr>
          <p:nvPr userDrawn="1"/>
        </p:nvSpPr>
        <p:spPr>
          <a:xfrm>
            <a:off x="3764946" y="6168320"/>
            <a:ext cx="7411053"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600" b="0" dirty="0">
                <a:solidFill>
                  <a:schemeClr val="bg1"/>
                </a:solidFill>
              </a:rPr>
              <a:t>Click to edit </a:t>
            </a:r>
            <a:r>
              <a:rPr lang="sr-Latn-RS" sz="1600" b="0" baseline="0" dirty="0">
                <a:solidFill>
                  <a:schemeClr val="bg1"/>
                </a:solidFill>
              </a:rPr>
              <a:t>title</a:t>
            </a:r>
            <a:endParaRPr lang="sr-Cyrl-RS" sz="1600" b="0" dirty="0">
              <a:solidFill>
                <a:schemeClr val="bg1"/>
              </a:solidFill>
            </a:endParaRPr>
          </a:p>
        </p:txBody>
      </p:sp>
      <p:sp>
        <p:nvSpPr>
          <p:cNvPr id="86" name="Subtitle 2"/>
          <p:cNvSpPr txBox="1">
            <a:spLocks/>
          </p:cNvSpPr>
          <p:nvPr userDrawn="1"/>
        </p:nvSpPr>
        <p:spPr>
          <a:xfrm>
            <a:off x="3839609" y="3705430"/>
            <a:ext cx="1965285" cy="361805"/>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Click to edit title</a:t>
            </a:r>
            <a:endParaRPr lang="sr-Cyrl-RS" dirty="0"/>
          </a:p>
        </p:txBody>
      </p:sp>
      <p:sp>
        <p:nvSpPr>
          <p:cNvPr id="87" name="Subtitle 2"/>
          <p:cNvSpPr txBox="1">
            <a:spLocks/>
          </p:cNvSpPr>
          <p:nvPr userDrawn="1"/>
        </p:nvSpPr>
        <p:spPr>
          <a:xfrm>
            <a:off x="6106444" y="3705430"/>
            <a:ext cx="1965285" cy="361805"/>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Click to edit title</a:t>
            </a:r>
            <a:endParaRPr lang="sr-Cyrl-RS" dirty="0"/>
          </a:p>
        </p:txBody>
      </p:sp>
      <p:sp>
        <p:nvSpPr>
          <p:cNvPr id="88" name="Subtitle 2"/>
          <p:cNvSpPr txBox="1">
            <a:spLocks/>
          </p:cNvSpPr>
          <p:nvPr userDrawn="1"/>
        </p:nvSpPr>
        <p:spPr>
          <a:xfrm>
            <a:off x="8394805" y="3705430"/>
            <a:ext cx="1965285" cy="361805"/>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Click to edit title</a:t>
            </a:r>
            <a:endParaRPr lang="sr-Cyrl-RS" dirty="0"/>
          </a:p>
        </p:txBody>
      </p:sp>
      <p:sp>
        <p:nvSpPr>
          <p:cNvPr id="89" name="Subtitle 2"/>
          <p:cNvSpPr txBox="1">
            <a:spLocks/>
          </p:cNvSpPr>
          <p:nvPr userDrawn="1"/>
        </p:nvSpPr>
        <p:spPr>
          <a:xfrm>
            <a:off x="1521974" y="4238060"/>
            <a:ext cx="1965285" cy="858298"/>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ts val="1800"/>
              </a:lnSpc>
            </a:pPr>
            <a:r>
              <a:rPr lang="en-US" sz="1200" b="0" dirty="0"/>
              <a:t>Click to edit title </a:t>
            </a:r>
            <a:r>
              <a:rPr lang="en-US" sz="1200" b="0" dirty="0" err="1"/>
              <a:t>xxxxxxx</a:t>
            </a:r>
            <a:r>
              <a:rPr lang="en-US" sz="1200" b="0" dirty="0"/>
              <a:t> </a:t>
            </a:r>
            <a:r>
              <a:rPr lang="en-US" sz="1200" b="0" dirty="0" err="1"/>
              <a:t>xxxxxxxxxxxxxxxxxxxxxxxxxxxxxxxxxxxxxxxx</a:t>
            </a:r>
            <a:endParaRPr lang="sr-Cyrl-RS" sz="1200" b="0" dirty="0"/>
          </a:p>
        </p:txBody>
      </p:sp>
      <p:sp>
        <p:nvSpPr>
          <p:cNvPr id="93" name="Subtitle 2"/>
          <p:cNvSpPr txBox="1">
            <a:spLocks/>
          </p:cNvSpPr>
          <p:nvPr userDrawn="1"/>
        </p:nvSpPr>
        <p:spPr>
          <a:xfrm>
            <a:off x="3839609" y="4238060"/>
            <a:ext cx="1965285" cy="858298"/>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ts val="1800"/>
              </a:lnSpc>
            </a:pPr>
            <a:r>
              <a:rPr lang="en-US" sz="1200" b="0" dirty="0"/>
              <a:t>Click to edit title </a:t>
            </a:r>
            <a:r>
              <a:rPr lang="en-US" sz="1200" b="0" dirty="0" err="1"/>
              <a:t>xxxxxxx</a:t>
            </a:r>
            <a:r>
              <a:rPr lang="en-US" sz="1200" b="0" dirty="0"/>
              <a:t> </a:t>
            </a:r>
            <a:r>
              <a:rPr lang="en-US" sz="1200" b="0" dirty="0" err="1"/>
              <a:t>xxxxxxxxxxxxxxxxxxxxxxxxxxxxxxxxxxxxxxxx</a:t>
            </a:r>
            <a:endParaRPr lang="sr-Cyrl-RS" sz="1200" b="0" dirty="0"/>
          </a:p>
        </p:txBody>
      </p:sp>
      <p:sp>
        <p:nvSpPr>
          <p:cNvPr id="94" name="Subtitle 2"/>
          <p:cNvSpPr txBox="1">
            <a:spLocks/>
          </p:cNvSpPr>
          <p:nvPr userDrawn="1"/>
        </p:nvSpPr>
        <p:spPr>
          <a:xfrm>
            <a:off x="6106444" y="4238060"/>
            <a:ext cx="1965285" cy="858298"/>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ts val="1800"/>
              </a:lnSpc>
            </a:pPr>
            <a:r>
              <a:rPr lang="en-US" sz="1200" b="0" dirty="0"/>
              <a:t>Click to edit title </a:t>
            </a:r>
            <a:r>
              <a:rPr lang="en-US" sz="1200" b="0" dirty="0" err="1"/>
              <a:t>xxxxxxx</a:t>
            </a:r>
            <a:r>
              <a:rPr lang="en-US" sz="1200" b="0" dirty="0"/>
              <a:t> </a:t>
            </a:r>
            <a:r>
              <a:rPr lang="en-US" sz="1200" b="0" dirty="0" err="1"/>
              <a:t>xxxxxxxxxxxxxxxxxxxxxxxxxxxxxxxxxxxxxxxx</a:t>
            </a:r>
            <a:endParaRPr lang="sr-Cyrl-RS" sz="1200" b="0" dirty="0"/>
          </a:p>
        </p:txBody>
      </p:sp>
      <p:sp>
        <p:nvSpPr>
          <p:cNvPr id="95" name="Subtitle 2"/>
          <p:cNvSpPr txBox="1">
            <a:spLocks/>
          </p:cNvSpPr>
          <p:nvPr userDrawn="1"/>
        </p:nvSpPr>
        <p:spPr>
          <a:xfrm>
            <a:off x="8394804" y="4238060"/>
            <a:ext cx="1965285" cy="858298"/>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ts val="1800"/>
              </a:lnSpc>
            </a:pPr>
            <a:r>
              <a:rPr lang="en-US" sz="1200" b="0" dirty="0"/>
              <a:t>Click to edit title </a:t>
            </a:r>
            <a:r>
              <a:rPr lang="en-US" sz="1200" b="0" dirty="0" err="1"/>
              <a:t>xxxxxxx</a:t>
            </a:r>
            <a:r>
              <a:rPr lang="en-US" sz="1200" b="0" dirty="0"/>
              <a:t> </a:t>
            </a:r>
            <a:r>
              <a:rPr lang="en-US" sz="1200" b="0" dirty="0" err="1"/>
              <a:t>xxxxxxxxxxxxxxxxxxxxxxxxxxxxxxxxxxxxxxxx</a:t>
            </a:r>
            <a:endParaRPr lang="sr-Cyrl-RS" sz="1200" b="0" dirty="0"/>
          </a:p>
        </p:txBody>
      </p:sp>
      <p:sp>
        <p:nvSpPr>
          <p:cNvPr id="5" name="Picture Placeholder 4">
            <a:extLst>
              <a:ext uri="{FF2B5EF4-FFF2-40B4-BE49-F238E27FC236}">
                <a16:creationId xmlns:a16="http://schemas.microsoft.com/office/drawing/2014/main" id="{74C9EBAC-FD22-4095-BBCD-8DEABB6832B3}"/>
              </a:ext>
            </a:extLst>
          </p:cNvPr>
          <p:cNvSpPr>
            <a:spLocks noGrp="1"/>
          </p:cNvSpPr>
          <p:nvPr>
            <p:ph type="pic" sz="quarter" idx="10"/>
          </p:nvPr>
        </p:nvSpPr>
        <p:spPr>
          <a:xfrm>
            <a:off x="1930097" y="2147705"/>
            <a:ext cx="1168400" cy="1168400"/>
          </a:xfrm>
        </p:spPr>
        <p:txBody>
          <a:bodyPr/>
          <a:lstStyle>
            <a:lvl1pPr marL="0" indent="0">
              <a:buNone/>
              <a:defRPr/>
            </a:lvl1pPr>
          </a:lstStyle>
          <a:p>
            <a:endParaRPr lang="en-US" dirty="0"/>
          </a:p>
        </p:txBody>
      </p:sp>
      <p:sp>
        <p:nvSpPr>
          <p:cNvPr id="90" name="Picture Placeholder 4">
            <a:extLst>
              <a:ext uri="{FF2B5EF4-FFF2-40B4-BE49-F238E27FC236}">
                <a16:creationId xmlns:a16="http://schemas.microsoft.com/office/drawing/2014/main" id="{614ACE1A-ABAE-40B1-B367-F90977474CC4}"/>
              </a:ext>
            </a:extLst>
          </p:cNvPr>
          <p:cNvSpPr>
            <a:spLocks noGrp="1"/>
          </p:cNvSpPr>
          <p:nvPr>
            <p:ph type="pic" sz="quarter" idx="11"/>
          </p:nvPr>
        </p:nvSpPr>
        <p:spPr>
          <a:xfrm>
            <a:off x="4238051" y="2147705"/>
            <a:ext cx="1168400" cy="1168400"/>
          </a:xfrm>
        </p:spPr>
        <p:txBody>
          <a:bodyPr/>
          <a:lstStyle>
            <a:lvl1pPr marL="0" indent="0">
              <a:buNone/>
              <a:defRPr/>
            </a:lvl1pPr>
          </a:lstStyle>
          <a:p>
            <a:endParaRPr lang="en-US"/>
          </a:p>
        </p:txBody>
      </p:sp>
      <p:sp>
        <p:nvSpPr>
          <p:cNvPr id="91" name="Picture Placeholder 4">
            <a:extLst>
              <a:ext uri="{FF2B5EF4-FFF2-40B4-BE49-F238E27FC236}">
                <a16:creationId xmlns:a16="http://schemas.microsoft.com/office/drawing/2014/main" id="{13525DBD-AAC3-4F4E-9F61-6286A21F7A8A}"/>
              </a:ext>
            </a:extLst>
          </p:cNvPr>
          <p:cNvSpPr>
            <a:spLocks noGrp="1"/>
          </p:cNvSpPr>
          <p:nvPr>
            <p:ph type="pic" sz="quarter" idx="12"/>
          </p:nvPr>
        </p:nvSpPr>
        <p:spPr>
          <a:xfrm>
            <a:off x="6504886" y="2147705"/>
            <a:ext cx="1168400" cy="1168400"/>
          </a:xfrm>
        </p:spPr>
        <p:txBody>
          <a:bodyPr/>
          <a:lstStyle>
            <a:lvl1pPr marL="0" indent="0">
              <a:buNone/>
              <a:defRPr/>
            </a:lvl1pPr>
          </a:lstStyle>
          <a:p>
            <a:endParaRPr lang="en-US"/>
          </a:p>
        </p:txBody>
      </p:sp>
      <p:sp>
        <p:nvSpPr>
          <p:cNvPr id="92" name="Picture Placeholder 4">
            <a:extLst>
              <a:ext uri="{FF2B5EF4-FFF2-40B4-BE49-F238E27FC236}">
                <a16:creationId xmlns:a16="http://schemas.microsoft.com/office/drawing/2014/main" id="{9B4B2851-C89C-4EA9-ACC7-78B9DA027746}"/>
              </a:ext>
            </a:extLst>
          </p:cNvPr>
          <p:cNvSpPr>
            <a:spLocks noGrp="1"/>
          </p:cNvSpPr>
          <p:nvPr>
            <p:ph type="pic" sz="quarter" idx="13"/>
          </p:nvPr>
        </p:nvSpPr>
        <p:spPr>
          <a:xfrm>
            <a:off x="8784421" y="2147705"/>
            <a:ext cx="1168400" cy="1168400"/>
          </a:xfrm>
        </p:spPr>
        <p:txBody>
          <a:bodyPr/>
          <a:lstStyle>
            <a:lvl1pPr marL="0" indent="0">
              <a:buNone/>
              <a:defRPr/>
            </a:lvl1pPr>
          </a:lstStyle>
          <a:p>
            <a:endParaRPr lang="en-US"/>
          </a:p>
        </p:txBody>
      </p:sp>
    </p:spTree>
    <p:extLst>
      <p:ext uri="{BB962C8B-B14F-4D97-AF65-F5344CB8AC3E}">
        <p14:creationId xmlns:p14="http://schemas.microsoft.com/office/powerpoint/2010/main" val="379995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 presetClass="entr" presetSubtype="4" fill="hold" nodeType="withEffect">
                                  <p:stCondLst>
                                    <p:cond delay="75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par>
                                <p:cTn id="12" presetID="22" presetClass="entr" presetSubtype="2" fill="hold" grpId="0" nodeType="withEffect">
                                  <p:stCondLst>
                                    <p:cond delay="75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1+#ppt_w/2"/>
                                          </p:val>
                                        </p:tav>
                                        <p:tav tm="100000">
                                          <p:val>
                                            <p:strVal val="#ppt_x"/>
                                          </p:val>
                                        </p:tav>
                                      </p:tavLst>
                                    </p:anim>
                                    <p:anim calcmode="lin" valueType="num">
                                      <p:cBhvr additive="base">
                                        <p:cTn id="18"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rk-Background-dark-boxes">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A60B4681-C921-425C-9FA5-F1E2B68F22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36" name="Rectangle 35">
            <a:extLst>
              <a:ext uri="{FF2B5EF4-FFF2-40B4-BE49-F238E27FC236}">
                <a16:creationId xmlns:a16="http://schemas.microsoft.com/office/drawing/2014/main" id="{AD990715-53B5-42AE-8223-28FF4FC78559}"/>
              </a:ext>
            </a:extLst>
          </p:cNvPr>
          <p:cNvSpPr/>
          <p:nvPr userDrawn="1"/>
        </p:nvSpPr>
        <p:spPr>
          <a:xfrm>
            <a:off x="0" y="1"/>
            <a:ext cx="12192000" cy="6858000"/>
          </a:xfrm>
          <a:prstGeom prst="rect">
            <a:avLst/>
          </a:prstGeom>
          <a:gradFill>
            <a:gsLst>
              <a:gs pos="0">
                <a:srgbClr val="16172C">
                  <a:alpha val="63000"/>
                </a:srgbClr>
              </a:gs>
              <a:gs pos="39000">
                <a:srgbClr val="16172C">
                  <a:alpha val="62000"/>
                </a:srgbClr>
              </a:gs>
              <a:gs pos="80000">
                <a:srgbClr val="16172C">
                  <a:alpha val="14000"/>
                </a:srgb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ctrTitle"/>
          </p:nvPr>
        </p:nvSpPr>
        <p:spPr>
          <a:xfrm>
            <a:off x="800101" y="681038"/>
            <a:ext cx="3936999" cy="931862"/>
          </a:xfrm>
        </p:spPr>
        <p:txBody>
          <a:bodyPr anchor="t" anchorCtr="0">
            <a:noAutofit/>
          </a:bodyPr>
          <a:lstStyle>
            <a:lvl1pPr algn="l">
              <a:defRPr sz="2800">
                <a:solidFill>
                  <a:schemeClr val="bg1"/>
                </a:solidFill>
              </a:defRPr>
            </a:lvl1pPr>
          </a:lstStyle>
          <a:p>
            <a:r>
              <a:rPr lang="en-US" dirty="0"/>
              <a:t>Click to edit Master title style</a:t>
            </a:r>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798322"/>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dirty="0" err="1">
                <a:solidFill>
                  <a:schemeClr val="bg1"/>
                </a:solidFill>
                <a:latin typeface="Arial" panose="020B0604020202020204" pitchFamily="34" charset="0"/>
                <a:cs typeface="Arial" panose="020B0604020202020204" pitchFamily="34" charset="0"/>
              </a:rPr>
              <a:t>Comtrade</a:t>
            </a:r>
            <a:r>
              <a:rPr lang="en-US" sz="900" spc="20" dirty="0">
                <a:solidFill>
                  <a:schemeClr val="bg1"/>
                </a:solidFill>
                <a:latin typeface="Arial" panose="020B0604020202020204" pitchFamily="34" charset="0"/>
                <a:cs typeface="Arial" panose="020B0604020202020204" pitchFamily="34" charset="0"/>
              </a:rPr>
              <a:t> System Integration</a:t>
            </a:r>
            <a:endParaRPr lang="en-US" sz="900" spc="20" dirty="0">
              <a:solidFill>
                <a:schemeClr val="bg1"/>
              </a:solidFill>
              <a:highlight>
                <a:srgbClr val="FF0000"/>
              </a:highlight>
              <a:latin typeface="Arial" panose="020B0604020202020204" pitchFamily="34" charset="0"/>
              <a:cs typeface="Arial" panose="020B0604020202020204" pitchFamily="34" charset="0"/>
            </a:endParaRPr>
          </a:p>
        </p:txBody>
      </p:sp>
      <p:sp>
        <p:nvSpPr>
          <p:cNvPr id="14" name="Text Placeholder 23"/>
          <p:cNvSpPr>
            <a:spLocks noGrp="1"/>
          </p:cNvSpPr>
          <p:nvPr>
            <p:ph type="body" sz="quarter" idx="14" hasCustomPrompt="1"/>
          </p:nvPr>
        </p:nvSpPr>
        <p:spPr>
          <a:xfrm>
            <a:off x="1104900" y="2686472"/>
            <a:ext cx="3427520" cy="2536511"/>
          </a:xfrm>
        </p:spPr>
        <p:txBody>
          <a:bodyPr>
            <a:noAutofit/>
          </a:bodyPr>
          <a:lstStyle>
            <a:lvl1pPr marL="0" indent="0">
              <a:lnSpc>
                <a:spcPts val="1900"/>
              </a:lnSpc>
              <a:buNone/>
              <a:defRPr sz="1400" baseline="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body text xxxxxxxxxxxxxxxxxxxxxxxxxxxxxxxxxxxxxxxxxxxxxxxxxxxxx</a:t>
            </a:r>
            <a:r>
              <a:rPr lang="en-US" dirty="0" err="1"/>
              <a:t>xxxxxxxxxxxxxxxxxxx</a:t>
            </a:r>
            <a:endParaRPr lang="en-US" dirty="0"/>
          </a:p>
        </p:txBody>
      </p:sp>
      <p:sp>
        <p:nvSpPr>
          <p:cNvPr id="38" name="Rectangle 37">
            <a:extLst>
              <a:ext uri="{FF2B5EF4-FFF2-40B4-BE49-F238E27FC236}">
                <a16:creationId xmlns:a16="http://schemas.microsoft.com/office/drawing/2014/main" id="{216B1E68-21C0-4388-B6EC-614BEB48F637}"/>
              </a:ext>
            </a:extLst>
          </p:cNvPr>
          <p:cNvSpPr/>
          <p:nvPr/>
        </p:nvSpPr>
        <p:spPr>
          <a:xfrm>
            <a:off x="8545862" y="4054155"/>
            <a:ext cx="3118177" cy="1833066"/>
          </a:xfrm>
          <a:prstGeom prst="rect">
            <a:avLst/>
          </a:prstGeom>
          <a:solidFill>
            <a:srgbClr val="16172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extLst>
              <a:ext uri="{FF2B5EF4-FFF2-40B4-BE49-F238E27FC236}">
                <a16:creationId xmlns:a16="http://schemas.microsoft.com/office/drawing/2014/main" id="{E88C4B36-51AA-4E8E-8AA2-04ABE27833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15334" y="4408303"/>
            <a:ext cx="221195" cy="221195"/>
          </a:xfrm>
          <a:prstGeom prst="rect">
            <a:avLst/>
          </a:prstGeom>
        </p:spPr>
      </p:pic>
      <p:sp>
        <p:nvSpPr>
          <p:cNvPr id="53" name="Rectangle 52">
            <a:extLst>
              <a:ext uri="{FF2B5EF4-FFF2-40B4-BE49-F238E27FC236}">
                <a16:creationId xmlns:a16="http://schemas.microsoft.com/office/drawing/2014/main" id="{A4FC68D4-5848-40D2-8142-BE9493B07987}"/>
              </a:ext>
            </a:extLst>
          </p:cNvPr>
          <p:cNvSpPr/>
          <p:nvPr/>
        </p:nvSpPr>
        <p:spPr>
          <a:xfrm>
            <a:off x="5245610" y="2118084"/>
            <a:ext cx="3118177" cy="1707420"/>
          </a:xfrm>
          <a:prstGeom prst="rect">
            <a:avLst/>
          </a:prstGeom>
          <a:solidFill>
            <a:srgbClr val="16172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extLst>
              <a:ext uri="{FF2B5EF4-FFF2-40B4-BE49-F238E27FC236}">
                <a16:creationId xmlns:a16="http://schemas.microsoft.com/office/drawing/2014/main" id="{4B87B30A-C9F6-4CE7-A59A-3330E89D8F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14335" y="2465277"/>
            <a:ext cx="221195" cy="221195"/>
          </a:xfrm>
          <a:prstGeom prst="rect">
            <a:avLst/>
          </a:prstGeom>
        </p:spPr>
      </p:pic>
      <p:sp>
        <p:nvSpPr>
          <p:cNvPr id="63" name="Rectangle 62">
            <a:extLst>
              <a:ext uri="{FF2B5EF4-FFF2-40B4-BE49-F238E27FC236}">
                <a16:creationId xmlns:a16="http://schemas.microsoft.com/office/drawing/2014/main" id="{0E656A0E-65B9-4CE1-8514-DECC24491D57}"/>
              </a:ext>
            </a:extLst>
          </p:cNvPr>
          <p:cNvSpPr/>
          <p:nvPr/>
        </p:nvSpPr>
        <p:spPr>
          <a:xfrm>
            <a:off x="5245610" y="4054829"/>
            <a:ext cx="3118177" cy="1833066"/>
          </a:xfrm>
          <a:prstGeom prst="rect">
            <a:avLst/>
          </a:prstGeom>
          <a:solidFill>
            <a:srgbClr val="16172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 name="Picture 64">
            <a:extLst>
              <a:ext uri="{FF2B5EF4-FFF2-40B4-BE49-F238E27FC236}">
                <a16:creationId xmlns:a16="http://schemas.microsoft.com/office/drawing/2014/main" id="{5A81403A-CD9A-4CBD-8725-C540D29379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14335" y="4408303"/>
            <a:ext cx="221195" cy="221195"/>
          </a:xfrm>
          <a:prstGeom prst="rect">
            <a:avLst/>
          </a:prstGeom>
        </p:spPr>
      </p:pic>
      <p:sp>
        <p:nvSpPr>
          <p:cNvPr id="70" name="Rectangle 69">
            <a:extLst>
              <a:ext uri="{FF2B5EF4-FFF2-40B4-BE49-F238E27FC236}">
                <a16:creationId xmlns:a16="http://schemas.microsoft.com/office/drawing/2014/main" id="{F8B9883B-FC01-4DF2-A2E2-91B25ECE6FD0}"/>
              </a:ext>
            </a:extLst>
          </p:cNvPr>
          <p:cNvSpPr/>
          <p:nvPr/>
        </p:nvSpPr>
        <p:spPr>
          <a:xfrm>
            <a:off x="8545862" y="2116067"/>
            <a:ext cx="3118177" cy="1707420"/>
          </a:xfrm>
          <a:prstGeom prst="rect">
            <a:avLst/>
          </a:prstGeom>
          <a:solidFill>
            <a:srgbClr val="16172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8E25F023-8E37-4C81-BAE0-CB03562B07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15334" y="2465277"/>
            <a:ext cx="221195" cy="221195"/>
          </a:xfrm>
          <a:prstGeom prst="rect">
            <a:avLst/>
          </a:prstGeom>
        </p:spPr>
      </p:pic>
      <p:sp>
        <p:nvSpPr>
          <p:cNvPr id="78" name="Text Placeholder 23"/>
          <p:cNvSpPr>
            <a:spLocks noGrp="1"/>
          </p:cNvSpPr>
          <p:nvPr>
            <p:ph type="body" sz="quarter" idx="15" hasCustomPrompt="1"/>
          </p:nvPr>
        </p:nvSpPr>
        <p:spPr>
          <a:xfrm>
            <a:off x="5898183" y="2459016"/>
            <a:ext cx="1771834" cy="263636"/>
          </a:xfrm>
        </p:spPr>
        <p:txBody>
          <a:bodyPr>
            <a:noAutofit/>
          </a:bodyPr>
          <a:lstStyle>
            <a:lvl1pPr marL="0" indent="0">
              <a:lnSpc>
                <a:spcPts val="1700"/>
              </a:lnSpc>
              <a:buNone/>
              <a:defRPr sz="1200" b="1" baseline="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 headline</a:t>
            </a:r>
            <a:endParaRPr lang="en-US" dirty="0"/>
          </a:p>
        </p:txBody>
      </p:sp>
      <p:sp>
        <p:nvSpPr>
          <p:cNvPr id="79" name="Text Placeholder 23"/>
          <p:cNvSpPr>
            <a:spLocks noGrp="1"/>
          </p:cNvSpPr>
          <p:nvPr>
            <p:ph type="body" sz="quarter" idx="16" hasCustomPrompt="1"/>
          </p:nvPr>
        </p:nvSpPr>
        <p:spPr>
          <a:xfrm>
            <a:off x="9244433" y="2459016"/>
            <a:ext cx="1771834" cy="263636"/>
          </a:xfrm>
        </p:spPr>
        <p:txBody>
          <a:bodyPr>
            <a:noAutofit/>
          </a:bodyPr>
          <a:lstStyle>
            <a:lvl1pPr marL="0" indent="0">
              <a:lnSpc>
                <a:spcPts val="1700"/>
              </a:lnSpc>
              <a:buNone/>
              <a:defRPr sz="1200" b="1" baseline="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 headline</a:t>
            </a:r>
            <a:endParaRPr lang="en-US" dirty="0"/>
          </a:p>
        </p:txBody>
      </p:sp>
      <p:sp>
        <p:nvSpPr>
          <p:cNvPr id="80" name="Text Placeholder 23"/>
          <p:cNvSpPr>
            <a:spLocks noGrp="1"/>
          </p:cNvSpPr>
          <p:nvPr>
            <p:ph type="body" sz="quarter" idx="17" hasCustomPrompt="1"/>
          </p:nvPr>
        </p:nvSpPr>
        <p:spPr>
          <a:xfrm>
            <a:off x="5867703" y="4388570"/>
            <a:ext cx="1771834" cy="263636"/>
          </a:xfrm>
        </p:spPr>
        <p:txBody>
          <a:bodyPr>
            <a:noAutofit/>
          </a:bodyPr>
          <a:lstStyle>
            <a:lvl1pPr marL="0" indent="0">
              <a:lnSpc>
                <a:spcPts val="1700"/>
              </a:lnSpc>
              <a:buNone/>
              <a:defRPr sz="1200" b="1" baseline="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 headline</a:t>
            </a:r>
            <a:endParaRPr lang="en-US" dirty="0"/>
          </a:p>
        </p:txBody>
      </p:sp>
      <p:sp>
        <p:nvSpPr>
          <p:cNvPr id="81" name="Text Placeholder 23"/>
          <p:cNvSpPr>
            <a:spLocks noGrp="1"/>
          </p:cNvSpPr>
          <p:nvPr>
            <p:ph type="body" sz="quarter" idx="18" hasCustomPrompt="1"/>
          </p:nvPr>
        </p:nvSpPr>
        <p:spPr>
          <a:xfrm>
            <a:off x="9244433" y="4388570"/>
            <a:ext cx="1771834" cy="263636"/>
          </a:xfrm>
        </p:spPr>
        <p:txBody>
          <a:bodyPr>
            <a:noAutofit/>
          </a:bodyPr>
          <a:lstStyle>
            <a:lvl1pPr marL="0" indent="0">
              <a:lnSpc>
                <a:spcPts val="1700"/>
              </a:lnSpc>
              <a:buNone/>
              <a:defRPr sz="1200" b="1" baseline="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 headline</a:t>
            </a:r>
            <a:endParaRPr lang="en-US" dirty="0"/>
          </a:p>
        </p:txBody>
      </p:sp>
      <p:sp>
        <p:nvSpPr>
          <p:cNvPr id="82" name="Text Placeholder 23"/>
          <p:cNvSpPr>
            <a:spLocks noGrp="1"/>
          </p:cNvSpPr>
          <p:nvPr>
            <p:ph type="body" sz="quarter" idx="19" hasCustomPrompt="1"/>
          </p:nvPr>
        </p:nvSpPr>
        <p:spPr>
          <a:xfrm>
            <a:off x="5417820" y="2969579"/>
            <a:ext cx="2732950" cy="545781"/>
          </a:xfrm>
        </p:spPr>
        <p:txBody>
          <a:bodyPr>
            <a:noAutofit/>
          </a:bodyPr>
          <a:lstStyle>
            <a:lvl1pPr marL="0" indent="0">
              <a:lnSpc>
                <a:spcPts val="1500"/>
              </a:lnSpc>
              <a:buNone/>
              <a:defRPr sz="1100" baseline="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body text xxxxxx xxxxxxxxxxxxxxxxxxxxxxxxxxxxxx</a:t>
            </a:r>
            <a:endParaRPr lang="en-US" dirty="0"/>
          </a:p>
        </p:txBody>
      </p:sp>
      <p:sp>
        <p:nvSpPr>
          <p:cNvPr id="83" name="Text Placeholder 23"/>
          <p:cNvSpPr>
            <a:spLocks noGrp="1"/>
          </p:cNvSpPr>
          <p:nvPr>
            <p:ph type="body" sz="quarter" idx="20" hasCustomPrompt="1"/>
          </p:nvPr>
        </p:nvSpPr>
        <p:spPr>
          <a:xfrm>
            <a:off x="8755025" y="2969579"/>
            <a:ext cx="2681504" cy="545781"/>
          </a:xfrm>
        </p:spPr>
        <p:txBody>
          <a:bodyPr>
            <a:noAutofit/>
          </a:bodyPr>
          <a:lstStyle>
            <a:lvl1pPr marL="0" indent="0">
              <a:lnSpc>
                <a:spcPts val="1500"/>
              </a:lnSpc>
              <a:buNone/>
              <a:defRPr sz="1100" baseline="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body text xxxxxx xxxxxxxxxxxxxxxxxxxxxxxxxxxxxx</a:t>
            </a:r>
            <a:endParaRPr lang="en-US" dirty="0"/>
          </a:p>
        </p:txBody>
      </p:sp>
      <p:sp>
        <p:nvSpPr>
          <p:cNvPr id="84" name="Text Placeholder 23"/>
          <p:cNvSpPr>
            <a:spLocks noGrp="1"/>
          </p:cNvSpPr>
          <p:nvPr>
            <p:ph type="body" sz="quarter" idx="21" hasCustomPrompt="1"/>
          </p:nvPr>
        </p:nvSpPr>
        <p:spPr>
          <a:xfrm>
            <a:off x="5417820" y="4889124"/>
            <a:ext cx="2732950" cy="545781"/>
          </a:xfrm>
        </p:spPr>
        <p:txBody>
          <a:bodyPr>
            <a:noAutofit/>
          </a:bodyPr>
          <a:lstStyle>
            <a:lvl1pPr marL="0" indent="0">
              <a:lnSpc>
                <a:spcPts val="1500"/>
              </a:lnSpc>
              <a:buNone/>
              <a:defRPr sz="1100" baseline="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body text xxxxxx xxxxxxxxxxxxxxxxxxxxxxxxxxxxxx</a:t>
            </a:r>
            <a:endParaRPr lang="en-US" dirty="0"/>
          </a:p>
        </p:txBody>
      </p:sp>
      <p:sp>
        <p:nvSpPr>
          <p:cNvPr id="85" name="Text Placeholder 23"/>
          <p:cNvSpPr>
            <a:spLocks noGrp="1"/>
          </p:cNvSpPr>
          <p:nvPr>
            <p:ph type="body" sz="quarter" idx="22" hasCustomPrompt="1"/>
          </p:nvPr>
        </p:nvSpPr>
        <p:spPr>
          <a:xfrm>
            <a:off x="8755025" y="4889124"/>
            <a:ext cx="2681504" cy="545781"/>
          </a:xfrm>
        </p:spPr>
        <p:txBody>
          <a:bodyPr>
            <a:noAutofit/>
          </a:bodyPr>
          <a:lstStyle>
            <a:lvl1pPr marL="0" indent="0">
              <a:lnSpc>
                <a:spcPts val="1500"/>
              </a:lnSpc>
              <a:buNone/>
              <a:defRPr sz="1100" baseline="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body text xxxxxx xxxxxxxxxxxxxxxxxxxxxxxxxxxxxx</a:t>
            </a:r>
            <a:endParaRPr lang="en-US" dirty="0"/>
          </a:p>
        </p:txBody>
      </p:sp>
      <p:sp>
        <p:nvSpPr>
          <p:cNvPr id="52" name="Picture Placeholder 4">
            <a:extLst>
              <a:ext uri="{FF2B5EF4-FFF2-40B4-BE49-F238E27FC236}">
                <a16:creationId xmlns:a16="http://schemas.microsoft.com/office/drawing/2014/main" id="{DCE280E1-15D2-4018-9E99-8B9354EEFCAF}"/>
              </a:ext>
            </a:extLst>
          </p:cNvPr>
          <p:cNvSpPr>
            <a:spLocks noGrp="1"/>
          </p:cNvSpPr>
          <p:nvPr>
            <p:ph type="pic" sz="quarter" idx="10"/>
          </p:nvPr>
        </p:nvSpPr>
        <p:spPr>
          <a:xfrm>
            <a:off x="5339741" y="2300335"/>
            <a:ext cx="537077" cy="545781"/>
          </a:xfrm>
        </p:spPr>
        <p:txBody>
          <a:bodyPr>
            <a:normAutofit/>
          </a:bodyPr>
          <a:lstStyle>
            <a:lvl1pPr marL="0" indent="0">
              <a:buNone/>
              <a:defRPr sz="800">
                <a:solidFill>
                  <a:schemeClr val="bg1"/>
                </a:solidFill>
              </a:defRPr>
            </a:lvl1pPr>
          </a:lstStyle>
          <a:p>
            <a:endParaRPr lang="en-US" dirty="0"/>
          </a:p>
        </p:txBody>
      </p:sp>
      <p:sp>
        <p:nvSpPr>
          <p:cNvPr id="54" name="Picture Placeholder 4">
            <a:extLst>
              <a:ext uri="{FF2B5EF4-FFF2-40B4-BE49-F238E27FC236}">
                <a16:creationId xmlns:a16="http://schemas.microsoft.com/office/drawing/2014/main" id="{D1CECE6B-015F-4855-8528-29DF049DA1E6}"/>
              </a:ext>
            </a:extLst>
          </p:cNvPr>
          <p:cNvSpPr>
            <a:spLocks noGrp="1"/>
          </p:cNvSpPr>
          <p:nvPr>
            <p:ph type="pic" sz="quarter" idx="23"/>
          </p:nvPr>
        </p:nvSpPr>
        <p:spPr>
          <a:xfrm>
            <a:off x="8676876" y="2300335"/>
            <a:ext cx="537077" cy="545781"/>
          </a:xfrm>
        </p:spPr>
        <p:txBody>
          <a:bodyPr>
            <a:normAutofit/>
          </a:bodyPr>
          <a:lstStyle>
            <a:lvl1pPr marL="0" indent="0">
              <a:buNone/>
              <a:defRPr sz="800">
                <a:solidFill>
                  <a:schemeClr val="bg1"/>
                </a:solidFill>
              </a:defRPr>
            </a:lvl1pPr>
          </a:lstStyle>
          <a:p>
            <a:endParaRPr lang="en-US" dirty="0"/>
          </a:p>
        </p:txBody>
      </p:sp>
      <p:sp>
        <p:nvSpPr>
          <p:cNvPr id="62" name="Picture Placeholder 4">
            <a:extLst>
              <a:ext uri="{FF2B5EF4-FFF2-40B4-BE49-F238E27FC236}">
                <a16:creationId xmlns:a16="http://schemas.microsoft.com/office/drawing/2014/main" id="{E532534D-56F2-4FD0-B799-C52BDF5E4B06}"/>
              </a:ext>
            </a:extLst>
          </p:cNvPr>
          <p:cNvSpPr>
            <a:spLocks noGrp="1"/>
          </p:cNvSpPr>
          <p:nvPr>
            <p:ph type="pic" sz="quarter" idx="24"/>
          </p:nvPr>
        </p:nvSpPr>
        <p:spPr>
          <a:xfrm>
            <a:off x="5339741" y="4240124"/>
            <a:ext cx="537077" cy="545781"/>
          </a:xfrm>
        </p:spPr>
        <p:txBody>
          <a:bodyPr>
            <a:normAutofit/>
          </a:bodyPr>
          <a:lstStyle>
            <a:lvl1pPr marL="0" indent="0">
              <a:buNone/>
              <a:defRPr sz="800">
                <a:solidFill>
                  <a:schemeClr val="bg1"/>
                </a:solidFill>
              </a:defRPr>
            </a:lvl1pPr>
          </a:lstStyle>
          <a:p>
            <a:endParaRPr lang="en-US" dirty="0"/>
          </a:p>
        </p:txBody>
      </p:sp>
      <p:sp>
        <p:nvSpPr>
          <p:cNvPr id="64" name="Picture Placeholder 4">
            <a:extLst>
              <a:ext uri="{FF2B5EF4-FFF2-40B4-BE49-F238E27FC236}">
                <a16:creationId xmlns:a16="http://schemas.microsoft.com/office/drawing/2014/main" id="{E0ECA093-A1EC-4C00-B62F-198114C67746}"/>
              </a:ext>
            </a:extLst>
          </p:cNvPr>
          <p:cNvSpPr>
            <a:spLocks noGrp="1"/>
          </p:cNvSpPr>
          <p:nvPr>
            <p:ph type="pic" sz="quarter" idx="25"/>
          </p:nvPr>
        </p:nvSpPr>
        <p:spPr>
          <a:xfrm>
            <a:off x="8676876" y="4240124"/>
            <a:ext cx="537077" cy="545781"/>
          </a:xfrm>
        </p:spPr>
        <p:txBody>
          <a:bodyPr>
            <a:normAutofit/>
          </a:bodyPr>
          <a:lstStyle>
            <a:lvl1pPr marL="0" indent="0">
              <a:buNone/>
              <a:defRPr sz="800">
                <a:solidFill>
                  <a:schemeClr val="bg1"/>
                </a:solidFill>
              </a:defRPr>
            </a:lvl1pPr>
          </a:lstStyle>
          <a:p>
            <a:endParaRPr lang="en-US" dirty="0"/>
          </a:p>
        </p:txBody>
      </p:sp>
    </p:spTree>
    <p:extLst>
      <p:ext uri="{BB962C8B-B14F-4D97-AF65-F5344CB8AC3E}">
        <p14:creationId xmlns:p14="http://schemas.microsoft.com/office/powerpoint/2010/main" val="326947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2" fill="hold" grpId="0" nodeType="withEffect">
                                  <p:stCondLst>
                                    <p:cond delay="75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 presetClass="entr" presetSubtype="2" decel="40000" fill="hold" grpId="0" nodeType="withEffect">
                                  <p:stCondLst>
                                    <p:cond delay="1000"/>
                                  </p:stCondLst>
                                  <p:iterate type="lt">
                                    <p:tmPct val="2000"/>
                                  </p:iterate>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750" fill="hold"/>
                                        <p:tgtEl>
                                          <p:spTgt spid="13"/>
                                        </p:tgtEl>
                                        <p:attrNameLst>
                                          <p:attrName>ppt_x</p:attrName>
                                        </p:attrNameLst>
                                      </p:cBhvr>
                                      <p:tavLst>
                                        <p:tav tm="0">
                                          <p:val>
                                            <p:strVal val="1+#ppt_w/2"/>
                                          </p:val>
                                        </p:tav>
                                        <p:tav tm="100000">
                                          <p:val>
                                            <p:strVal val="#ppt_x"/>
                                          </p:val>
                                        </p:tav>
                                      </p:tavLst>
                                    </p:anim>
                                    <p:anim calcmode="lin" valueType="num">
                                      <p:cBhvr additive="base">
                                        <p:cTn id="14"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Background-Light-Boxes">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CDE32996-55E3-46DB-B477-C1ABCE7F1BE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919" r="16252" b="2143"/>
          <a:stretch/>
        </p:blipFill>
        <p:spPr>
          <a:xfrm flipH="1">
            <a:off x="1" y="-101599"/>
            <a:ext cx="12192000" cy="6959600"/>
          </a:xfrm>
          <a:prstGeom prst="rect">
            <a:avLst/>
          </a:prstGeom>
        </p:spPr>
      </p:pic>
      <p:sp>
        <p:nvSpPr>
          <p:cNvPr id="19" name="Rectangle 18">
            <a:extLst>
              <a:ext uri="{FF2B5EF4-FFF2-40B4-BE49-F238E27FC236}">
                <a16:creationId xmlns:a16="http://schemas.microsoft.com/office/drawing/2014/main" id="{7452DA4A-8C37-4286-B4E0-EC679EBC757F}"/>
              </a:ext>
            </a:extLst>
          </p:cNvPr>
          <p:cNvSpPr/>
          <p:nvPr userDrawn="1"/>
        </p:nvSpPr>
        <p:spPr>
          <a:xfrm>
            <a:off x="0" y="-108857"/>
            <a:ext cx="12192000" cy="6966857"/>
          </a:xfrm>
          <a:prstGeom prst="rect">
            <a:avLst/>
          </a:prstGeom>
          <a:gradFill>
            <a:gsLst>
              <a:gs pos="0">
                <a:srgbClr val="16172C">
                  <a:alpha val="69000"/>
                </a:srgbClr>
              </a:gs>
              <a:gs pos="39000">
                <a:srgbClr val="16172C">
                  <a:alpha val="54000"/>
                </a:srgbClr>
              </a:gs>
              <a:gs pos="80000">
                <a:srgbClr val="16172C">
                  <a:alpha val="0"/>
                </a:srgb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33709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dirty="0" err="1">
                <a:solidFill>
                  <a:schemeClr val="bg1"/>
                </a:solidFill>
                <a:latin typeface="Arial" panose="020B0604020202020204" pitchFamily="34" charset="0"/>
                <a:cs typeface="Arial" panose="020B0604020202020204" pitchFamily="34" charset="0"/>
              </a:rPr>
              <a:t>Comtrade</a:t>
            </a:r>
            <a:r>
              <a:rPr lang="en-US" sz="900" spc="20" dirty="0">
                <a:solidFill>
                  <a:schemeClr val="bg1"/>
                </a:solidFill>
                <a:latin typeface="Arial" panose="020B0604020202020204" pitchFamily="34" charset="0"/>
                <a:cs typeface="Arial" panose="020B0604020202020204" pitchFamily="34" charset="0"/>
              </a:rPr>
              <a:t> System Integration</a:t>
            </a:r>
            <a:endParaRPr lang="en-US" sz="900" spc="20" dirty="0">
              <a:solidFill>
                <a:schemeClr val="bg1"/>
              </a:solidFill>
              <a:highlight>
                <a:srgbClr val="FF0000"/>
              </a:highlight>
              <a:latin typeface="Arial" panose="020B0604020202020204" pitchFamily="34" charset="0"/>
              <a:cs typeface="Arial" panose="020B0604020202020204" pitchFamily="34" charset="0"/>
            </a:endParaRPr>
          </a:p>
        </p:txBody>
      </p:sp>
      <p:sp>
        <p:nvSpPr>
          <p:cNvPr id="38" name="Title 1"/>
          <p:cNvSpPr txBox="1">
            <a:spLocks/>
          </p:cNvSpPr>
          <p:nvPr userDrawn="1"/>
        </p:nvSpPr>
        <p:spPr>
          <a:xfrm>
            <a:off x="792587" y="633599"/>
            <a:ext cx="3302000" cy="923219"/>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r>
              <a:rPr lang="en-US"/>
              <a:t>Click to edit Master title style</a:t>
            </a:r>
            <a:endParaRPr lang="en-US" dirty="0"/>
          </a:p>
        </p:txBody>
      </p:sp>
      <p:sp>
        <p:nvSpPr>
          <p:cNvPr id="39" name="Rectangle 38">
            <a:extLst>
              <a:ext uri="{FF2B5EF4-FFF2-40B4-BE49-F238E27FC236}">
                <a16:creationId xmlns:a16="http://schemas.microsoft.com/office/drawing/2014/main" id="{8E0CACB7-AD93-4232-B91D-E30C0E853A3E}"/>
              </a:ext>
            </a:extLst>
          </p:cNvPr>
          <p:cNvSpPr/>
          <p:nvPr userDrawn="1"/>
        </p:nvSpPr>
        <p:spPr>
          <a:xfrm>
            <a:off x="915608" y="1702218"/>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3"/>
          <p:cNvSpPr>
            <a:spLocks noGrp="1"/>
          </p:cNvSpPr>
          <p:nvPr>
            <p:ph type="body" sz="quarter" idx="18" hasCustomPrompt="1"/>
          </p:nvPr>
        </p:nvSpPr>
        <p:spPr>
          <a:xfrm>
            <a:off x="1181101" y="2607456"/>
            <a:ext cx="3565475" cy="2810002"/>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400">
                <a:solidFill>
                  <a:schemeClr val="bg1"/>
                </a:solidFill>
              </a:defRPr>
            </a:lvl1pPr>
            <a:lvl2pPr>
              <a:defRPr sz="1200"/>
            </a:lvl2pPr>
            <a:lvl3pPr>
              <a:defRPr sz="1100"/>
            </a:lvl3pPr>
            <a:lvl4pPr>
              <a:defRPr sz="1050"/>
            </a:lvl4pPr>
            <a:lvl5pPr>
              <a:defRPr sz="1050"/>
            </a:lvl5pPr>
          </a:lstStyle>
          <a:p>
            <a:pPr lvl="0"/>
            <a:r>
              <a:rPr lang="en-US" dirty="0"/>
              <a:t>Click to edit </a:t>
            </a:r>
            <a:r>
              <a:rPr lang="sr-Latn-RS" dirty="0"/>
              <a:t>description // xxxxxxxxxxxxxxxxxxxxxxxxxxxxxxxxxx</a:t>
            </a:r>
            <a:endParaRPr lang="sr-Cyrl-RS" dirty="0"/>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r>
              <a:rPr lang="en-US" dirty="0"/>
              <a:t>Click to edit </a:t>
            </a:r>
            <a:r>
              <a:rPr lang="sr-Latn-RS" dirty="0"/>
              <a:t>description // xxxxxxxxxxxxxxxxxxxxxxxxxxxxxxxxxx</a:t>
            </a:r>
            <a:endParaRPr lang="sr-Cyrl-RS" dirty="0"/>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r>
              <a:rPr lang="en-US" dirty="0"/>
              <a:t>Click to edit </a:t>
            </a:r>
            <a:r>
              <a:rPr lang="sr-Latn-RS" dirty="0"/>
              <a:t>description // xxxxxxxxxxxxxxxxxxxxxxxxxxxxxxxxxx</a:t>
            </a:r>
            <a:endParaRPr lang="sr-Cyrl-RS" dirty="0"/>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endParaRPr lang="sr-Cyrl-RS" dirty="0"/>
          </a:p>
          <a:p>
            <a:pPr lvl="0"/>
            <a:endParaRPr lang="en-US" dirty="0"/>
          </a:p>
        </p:txBody>
      </p:sp>
      <p:sp>
        <p:nvSpPr>
          <p:cNvPr id="41" name="Rectangle 40">
            <a:extLst>
              <a:ext uri="{FF2B5EF4-FFF2-40B4-BE49-F238E27FC236}">
                <a16:creationId xmlns:a16="http://schemas.microsoft.com/office/drawing/2014/main" id="{216B1E68-21C0-4388-B6EC-614BEB48F637}"/>
              </a:ext>
            </a:extLst>
          </p:cNvPr>
          <p:cNvSpPr/>
          <p:nvPr userDrawn="1"/>
        </p:nvSpPr>
        <p:spPr>
          <a:xfrm>
            <a:off x="8545862" y="4054155"/>
            <a:ext cx="3118177" cy="1663150"/>
          </a:xfrm>
          <a:prstGeom prst="rect">
            <a:avLst/>
          </a:prstGeom>
          <a:gradFill>
            <a:gsLst>
              <a:gs pos="0">
                <a:schemeClr val="bg1"/>
              </a:gs>
              <a:gs pos="48000">
                <a:srgbClr val="FFFFFF">
                  <a:alpha val="87000"/>
                </a:srgbClr>
              </a:gs>
              <a:gs pos="100000">
                <a:schemeClr val="bg1">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42" name="Picture 41">
            <a:extLst>
              <a:ext uri="{FF2B5EF4-FFF2-40B4-BE49-F238E27FC236}">
                <a16:creationId xmlns:a16="http://schemas.microsoft.com/office/drawing/2014/main" id="{E88C4B36-51AA-4E8E-8AA2-04ABE278335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5334" y="4408303"/>
            <a:ext cx="221195" cy="221195"/>
          </a:xfrm>
          <a:prstGeom prst="rect">
            <a:avLst/>
          </a:prstGeom>
        </p:spPr>
      </p:pic>
      <p:sp>
        <p:nvSpPr>
          <p:cNvPr id="54" name="Rectangle 53">
            <a:extLst>
              <a:ext uri="{FF2B5EF4-FFF2-40B4-BE49-F238E27FC236}">
                <a16:creationId xmlns:a16="http://schemas.microsoft.com/office/drawing/2014/main" id="{A4FC68D4-5848-40D2-8142-BE9493B07987}"/>
              </a:ext>
            </a:extLst>
          </p:cNvPr>
          <p:cNvSpPr/>
          <p:nvPr userDrawn="1"/>
        </p:nvSpPr>
        <p:spPr>
          <a:xfrm>
            <a:off x="5245610" y="2118084"/>
            <a:ext cx="3118177" cy="1707420"/>
          </a:xfrm>
          <a:prstGeom prst="rect">
            <a:avLst/>
          </a:prstGeom>
          <a:gradFill>
            <a:gsLst>
              <a:gs pos="0">
                <a:schemeClr val="bg1"/>
              </a:gs>
              <a:gs pos="48000">
                <a:srgbClr val="FFFFFF">
                  <a:alpha val="87000"/>
                </a:srgbClr>
              </a:gs>
              <a:gs pos="100000">
                <a:schemeClr val="bg1">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55" name="Picture 54">
            <a:extLst>
              <a:ext uri="{FF2B5EF4-FFF2-40B4-BE49-F238E27FC236}">
                <a16:creationId xmlns:a16="http://schemas.microsoft.com/office/drawing/2014/main" id="{4B87B30A-C9F6-4CE7-A59A-3330E89D8F8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4335" y="2465277"/>
            <a:ext cx="221195" cy="221195"/>
          </a:xfrm>
          <a:prstGeom prst="rect">
            <a:avLst/>
          </a:prstGeom>
        </p:spPr>
      </p:pic>
      <p:sp>
        <p:nvSpPr>
          <p:cNvPr id="62" name="Rectangle 61">
            <a:extLst>
              <a:ext uri="{FF2B5EF4-FFF2-40B4-BE49-F238E27FC236}">
                <a16:creationId xmlns:a16="http://schemas.microsoft.com/office/drawing/2014/main" id="{0E656A0E-65B9-4CE1-8514-DECC24491D57}"/>
              </a:ext>
            </a:extLst>
          </p:cNvPr>
          <p:cNvSpPr/>
          <p:nvPr userDrawn="1"/>
        </p:nvSpPr>
        <p:spPr>
          <a:xfrm>
            <a:off x="5245610" y="4054829"/>
            <a:ext cx="3118177" cy="1663150"/>
          </a:xfrm>
          <a:prstGeom prst="rect">
            <a:avLst/>
          </a:prstGeom>
          <a:gradFill>
            <a:gsLst>
              <a:gs pos="0">
                <a:schemeClr val="bg1"/>
              </a:gs>
              <a:gs pos="48000">
                <a:srgbClr val="FFFFFF">
                  <a:alpha val="87000"/>
                </a:srgbClr>
              </a:gs>
              <a:gs pos="100000">
                <a:schemeClr val="bg1">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63" name="Picture 62">
            <a:extLst>
              <a:ext uri="{FF2B5EF4-FFF2-40B4-BE49-F238E27FC236}">
                <a16:creationId xmlns:a16="http://schemas.microsoft.com/office/drawing/2014/main" id="{5A81403A-CD9A-4CBD-8725-C540D293796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4335" y="4408303"/>
            <a:ext cx="221195" cy="221195"/>
          </a:xfrm>
          <a:prstGeom prst="rect">
            <a:avLst/>
          </a:prstGeom>
        </p:spPr>
      </p:pic>
      <p:sp>
        <p:nvSpPr>
          <p:cNvPr id="67" name="Rectangle 66">
            <a:extLst>
              <a:ext uri="{FF2B5EF4-FFF2-40B4-BE49-F238E27FC236}">
                <a16:creationId xmlns:a16="http://schemas.microsoft.com/office/drawing/2014/main" id="{F8B9883B-FC01-4DF2-A2E2-91B25ECE6FD0}"/>
              </a:ext>
            </a:extLst>
          </p:cNvPr>
          <p:cNvSpPr/>
          <p:nvPr userDrawn="1"/>
        </p:nvSpPr>
        <p:spPr>
          <a:xfrm>
            <a:off x="8545862" y="2116067"/>
            <a:ext cx="3118177" cy="1707420"/>
          </a:xfrm>
          <a:prstGeom prst="rect">
            <a:avLst/>
          </a:prstGeom>
          <a:gradFill>
            <a:gsLst>
              <a:gs pos="0">
                <a:schemeClr val="bg1"/>
              </a:gs>
              <a:gs pos="48000">
                <a:srgbClr val="FFFFFF">
                  <a:alpha val="87000"/>
                </a:srgbClr>
              </a:gs>
              <a:gs pos="100000">
                <a:schemeClr val="bg1">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68" name="Picture 67">
            <a:extLst>
              <a:ext uri="{FF2B5EF4-FFF2-40B4-BE49-F238E27FC236}">
                <a16:creationId xmlns:a16="http://schemas.microsoft.com/office/drawing/2014/main" id="{8E25F023-8E37-4C81-BAE0-CB03562B077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5334" y="2465277"/>
            <a:ext cx="221195" cy="221195"/>
          </a:xfrm>
          <a:prstGeom prst="rect">
            <a:avLst/>
          </a:prstGeom>
        </p:spPr>
      </p:pic>
      <p:sp>
        <p:nvSpPr>
          <p:cNvPr id="74" name="Text Placeholder 23"/>
          <p:cNvSpPr>
            <a:spLocks noGrp="1"/>
          </p:cNvSpPr>
          <p:nvPr>
            <p:ph type="body" sz="quarter" idx="15" hasCustomPrompt="1"/>
          </p:nvPr>
        </p:nvSpPr>
        <p:spPr>
          <a:xfrm>
            <a:off x="5867703" y="2459016"/>
            <a:ext cx="1771834" cy="263636"/>
          </a:xfrm>
        </p:spPr>
        <p:txBody>
          <a:bodyPr>
            <a:noAutofit/>
          </a:bodyPr>
          <a:lstStyle>
            <a:lvl1pPr marL="0" indent="0">
              <a:lnSpc>
                <a:spcPts val="1700"/>
              </a:lnSpc>
              <a:buNone/>
              <a:defRPr sz="1200" b="1" baseline="0">
                <a:solidFill>
                  <a:srgbClr val="16172B"/>
                </a:solidFill>
              </a:defRPr>
            </a:lvl1pPr>
            <a:lvl2pPr>
              <a:defRPr sz="1200"/>
            </a:lvl2pPr>
            <a:lvl3pPr>
              <a:defRPr sz="1100"/>
            </a:lvl3pPr>
            <a:lvl4pPr>
              <a:defRPr sz="1050"/>
            </a:lvl4pPr>
            <a:lvl5pPr>
              <a:defRPr sz="1050"/>
            </a:lvl5pPr>
          </a:lstStyle>
          <a:p>
            <a:pPr lvl="0"/>
            <a:r>
              <a:rPr lang="en-US" dirty="0"/>
              <a:t>Click to edit </a:t>
            </a:r>
            <a:r>
              <a:rPr lang="sr-Latn-RS" dirty="0"/>
              <a:t> headline</a:t>
            </a:r>
            <a:endParaRPr lang="en-US" dirty="0"/>
          </a:p>
        </p:txBody>
      </p:sp>
      <p:sp>
        <p:nvSpPr>
          <p:cNvPr id="75" name="Text Placeholder 23"/>
          <p:cNvSpPr>
            <a:spLocks noGrp="1"/>
          </p:cNvSpPr>
          <p:nvPr>
            <p:ph type="body" sz="quarter" idx="16" hasCustomPrompt="1"/>
          </p:nvPr>
        </p:nvSpPr>
        <p:spPr>
          <a:xfrm>
            <a:off x="9244433" y="2459016"/>
            <a:ext cx="1771834" cy="263636"/>
          </a:xfrm>
        </p:spPr>
        <p:txBody>
          <a:bodyPr>
            <a:noAutofit/>
          </a:bodyPr>
          <a:lstStyle>
            <a:lvl1pPr marL="0" indent="0">
              <a:lnSpc>
                <a:spcPts val="1700"/>
              </a:lnSpc>
              <a:buNone/>
              <a:defRPr sz="1200" b="1" baseline="0">
                <a:solidFill>
                  <a:srgbClr val="16172B"/>
                </a:solidFill>
              </a:defRPr>
            </a:lvl1pPr>
            <a:lvl2pPr>
              <a:defRPr sz="1200"/>
            </a:lvl2pPr>
            <a:lvl3pPr>
              <a:defRPr sz="1100"/>
            </a:lvl3pPr>
            <a:lvl4pPr>
              <a:defRPr sz="1050"/>
            </a:lvl4pPr>
            <a:lvl5pPr>
              <a:defRPr sz="1050"/>
            </a:lvl5pPr>
          </a:lstStyle>
          <a:p>
            <a:pPr lvl="0"/>
            <a:r>
              <a:rPr lang="en-US" dirty="0"/>
              <a:t>Click to edit </a:t>
            </a:r>
            <a:r>
              <a:rPr lang="sr-Latn-RS" dirty="0"/>
              <a:t> headline</a:t>
            </a:r>
            <a:endParaRPr lang="en-US" dirty="0"/>
          </a:p>
        </p:txBody>
      </p:sp>
      <p:sp>
        <p:nvSpPr>
          <p:cNvPr id="76" name="Text Placeholder 23"/>
          <p:cNvSpPr>
            <a:spLocks noGrp="1"/>
          </p:cNvSpPr>
          <p:nvPr>
            <p:ph type="body" sz="quarter" idx="17" hasCustomPrompt="1"/>
          </p:nvPr>
        </p:nvSpPr>
        <p:spPr>
          <a:xfrm>
            <a:off x="5867703" y="4388570"/>
            <a:ext cx="1771834" cy="263636"/>
          </a:xfrm>
        </p:spPr>
        <p:txBody>
          <a:bodyPr>
            <a:noAutofit/>
          </a:bodyPr>
          <a:lstStyle>
            <a:lvl1pPr marL="0" indent="0">
              <a:lnSpc>
                <a:spcPts val="1700"/>
              </a:lnSpc>
              <a:buNone/>
              <a:defRPr sz="1200" b="1" baseline="0">
                <a:solidFill>
                  <a:srgbClr val="16172B"/>
                </a:solidFill>
              </a:defRPr>
            </a:lvl1pPr>
            <a:lvl2pPr>
              <a:defRPr sz="1200"/>
            </a:lvl2pPr>
            <a:lvl3pPr>
              <a:defRPr sz="1100"/>
            </a:lvl3pPr>
            <a:lvl4pPr>
              <a:defRPr sz="1050"/>
            </a:lvl4pPr>
            <a:lvl5pPr>
              <a:defRPr sz="1050"/>
            </a:lvl5pPr>
          </a:lstStyle>
          <a:p>
            <a:pPr lvl="0"/>
            <a:r>
              <a:rPr lang="en-US" dirty="0"/>
              <a:t>Click to edit </a:t>
            </a:r>
            <a:r>
              <a:rPr lang="sr-Latn-RS" dirty="0"/>
              <a:t> headline</a:t>
            </a:r>
            <a:endParaRPr lang="en-US" dirty="0"/>
          </a:p>
        </p:txBody>
      </p:sp>
      <p:sp>
        <p:nvSpPr>
          <p:cNvPr id="77" name="Text Placeholder 23"/>
          <p:cNvSpPr>
            <a:spLocks noGrp="1"/>
          </p:cNvSpPr>
          <p:nvPr>
            <p:ph type="body" sz="quarter" idx="19" hasCustomPrompt="1"/>
          </p:nvPr>
        </p:nvSpPr>
        <p:spPr>
          <a:xfrm>
            <a:off x="9244433" y="4388570"/>
            <a:ext cx="1771834" cy="263636"/>
          </a:xfrm>
        </p:spPr>
        <p:txBody>
          <a:bodyPr>
            <a:noAutofit/>
          </a:bodyPr>
          <a:lstStyle>
            <a:lvl1pPr marL="0" indent="0">
              <a:lnSpc>
                <a:spcPts val="1700"/>
              </a:lnSpc>
              <a:buNone/>
              <a:defRPr sz="1200" b="1" baseline="0">
                <a:solidFill>
                  <a:srgbClr val="16172B"/>
                </a:solidFill>
              </a:defRPr>
            </a:lvl1pPr>
            <a:lvl2pPr>
              <a:defRPr sz="1200"/>
            </a:lvl2pPr>
            <a:lvl3pPr>
              <a:defRPr sz="1100"/>
            </a:lvl3pPr>
            <a:lvl4pPr>
              <a:defRPr sz="1050"/>
            </a:lvl4pPr>
            <a:lvl5pPr>
              <a:defRPr sz="1050"/>
            </a:lvl5pPr>
          </a:lstStyle>
          <a:p>
            <a:pPr lvl="0"/>
            <a:r>
              <a:rPr lang="en-US" dirty="0"/>
              <a:t>Click to edit </a:t>
            </a:r>
            <a:r>
              <a:rPr lang="sr-Latn-RS" dirty="0"/>
              <a:t> headline</a:t>
            </a:r>
            <a:endParaRPr lang="en-US" dirty="0"/>
          </a:p>
        </p:txBody>
      </p:sp>
      <p:sp>
        <p:nvSpPr>
          <p:cNvPr id="78" name="Text Placeholder 23"/>
          <p:cNvSpPr>
            <a:spLocks noGrp="1"/>
          </p:cNvSpPr>
          <p:nvPr>
            <p:ph type="body" sz="quarter" idx="20" hasCustomPrompt="1"/>
          </p:nvPr>
        </p:nvSpPr>
        <p:spPr>
          <a:xfrm>
            <a:off x="5417820" y="2969579"/>
            <a:ext cx="2732950" cy="545781"/>
          </a:xfrm>
        </p:spPr>
        <p:txBody>
          <a:bodyPr>
            <a:noAutofit/>
          </a:bodyPr>
          <a:lstStyle>
            <a:lvl1pPr marL="0" indent="0">
              <a:lnSpc>
                <a:spcPts val="1500"/>
              </a:lnSpc>
              <a:buNone/>
              <a:defRPr sz="1100" baseline="0">
                <a:solidFill>
                  <a:srgbClr val="16172B"/>
                </a:solidFill>
              </a:defRPr>
            </a:lvl1pPr>
            <a:lvl2pPr>
              <a:defRPr sz="1200"/>
            </a:lvl2pPr>
            <a:lvl3pPr>
              <a:defRPr sz="1100"/>
            </a:lvl3pPr>
            <a:lvl4pPr>
              <a:defRPr sz="1050"/>
            </a:lvl4pPr>
            <a:lvl5pPr>
              <a:defRPr sz="1050"/>
            </a:lvl5pPr>
          </a:lstStyle>
          <a:p>
            <a:pPr lvl="0"/>
            <a:r>
              <a:rPr lang="en-US" dirty="0"/>
              <a:t>Click to edit </a:t>
            </a:r>
            <a:r>
              <a:rPr lang="sr-Latn-RS" dirty="0"/>
              <a:t>body text xxxxxx xxxxxxxxxxxxxxxxxxxxxxxxxxxxxx</a:t>
            </a:r>
            <a:endParaRPr lang="en-US" dirty="0"/>
          </a:p>
        </p:txBody>
      </p:sp>
      <p:sp>
        <p:nvSpPr>
          <p:cNvPr id="79" name="Text Placeholder 23"/>
          <p:cNvSpPr>
            <a:spLocks noGrp="1"/>
          </p:cNvSpPr>
          <p:nvPr>
            <p:ph type="body" sz="quarter" idx="21" hasCustomPrompt="1"/>
          </p:nvPr>
        </p:nvSpPr>
        <p:spPr>
          <a:xfrm>
            <a:off x="8755025" y="2969579"/>
            <a:ext cx="2681504" cy="545781"/>
          </a:xfrm>
        </p:spPr>
        <p:txBody>
          <a:bodyPr>
            <a:noAutofit/>
          </a:bodyPr>
          <a:lstStyle>
            <a:lvl1pPr marL="0" indent="0">
              <a:lnSpc>
                <a:spcPts val="1500"/>
              </a:lnSpc>
              <a:buNone/>
              <a:defRPr sz="1100" baseline="0">
                <a:solidFill>
                  <a:srgbClr val="16172B"/>
                </a:solidFill>
              </a:defRPr>
            </a:lvl1pPr>
            <a:lvl2pPr>
              <a:defRPr sz="1200"/>
            </a:lvl2pPr>
            <a:lvl3pPr>
              <a:defRPr sz="1100"/>
            </a:lvl3pPr>
            <a:lvl4pPr>
              <a:defRPr sz="1050"/>
            </a:lvl4pPr>
            <a:lvl5pPr>
              <a:defRPr sz="1050"/>
            </a:lvl5pPr>
          </a:lstStyle>
          <a:p>
            <a:pPr lvl="0"/>
            <a:r>
              <a:rPr lang="en-US" dirty="0"/>
              <a:t>Click to edit </a:t>
            </a:r>
            <a:r>
              <a:rPr lang="sr-Latn-RS" dirty="0"/>
              <a:t>body text xxxxxx xxxxxxxxxxxxxxxxxxxxxxxxxxxxxx</a:t>
            </a:r>
            <a:endParaRPr lang="en-US" dirty="0"/>
          </a:p>
        </p:txBody>
      </p:sp>
      <p:sp>
        <p:nvSpPr>
          <p:cNvPr id="80" name="Text Placeholder 23"/>
          <p:cNvSpPr>
            <a:spLocks noGrp="1"/>
          </p:cNvSpPr>
          <p:nvPr>
            <p:ph type="body" sz="quarter" idx="22" hasCustomPrompt="1"/>
          </p:nvPr>
        </p:nvSpPr>
        <p:spPr>
          <a:xfrm>
            <a:off x="5417820" y="4889124"/>
            <a:ext cx="2732950" cy="545781"/>
          </a:xfrm>
        </p:spPr>
        <p:txBody>
          <a:bodyPr>
            <a:noAutofit/>
          </a:bodyPr>
          <a:lstStyle>
            <a:lvl1pPr marL="0" indent="0">
              <a:lnSpc>
                <a:spcPts val="1500"/>
              </a:lnSpc>
              <a:buNone/>
              <a:defRPr sz="1100" baseline="0">
                <a:solidFill>
                  <a:srgbClr val="16172B"/>
                </a:solidFill>
              </a:defRPr>
            </a:lvl1pPr>
            <a:lvl2pPr>
              <a:defRPr sz="1200"/>
            </a:lvl2pPr>
            <a:lvl3pPr>
              <a:defRPr sz="1100"/>
            </a:lvl3pPr>
            <a:lvl4pPr>
              <a:defRPr sz="1050"/>
            </a:lvl4pPr>
            <a:lvl5pPr>
              <a:defRPr sz="1050"/>
            </a:lvl5pPr>
          </a:lstStyle>
          <a:p>
            <a:pPr lvl="0"/>
            <a:r>
              <a:rPr lang="en-US" dirty="0"/>
              <a:t>Click to edit </a:t>
            </a:r>
            <a:r>
              <a:rPr lang="sr-Latn-RS" dirty="0"/>
              <a:t>body text xxxxxx xxxxxxxxxxxxxxxxxxxxxxxxxxxxxx</a:t>
            </a:r>
            <a:endParaRPr lang="en-US" dirty="0"/>
          </a:p>
        </p:txBody>
      </p:sp>
      <p:sp>
        <p:nvSpPr>
          <p:cNvPr id="81" name="Text Placeholder 23"/>
          <p:cNvSpPr>
            <a:spLocks noGrp="1"/>
          </p:cNvSpPr>
          <p:nvPr>
            <p:ph type="body" sz="quarter" idx="23" hasCustomPrompt="1"/>
          </p:nvPr>
        </p:nvSpPr>
        <p:spPr>
          <a:xfrm>
            <a:off x="8755025" y="4889124"/>
            <a:ext cx="2681504" cy="545781"/>
          </a:xfrm>
        </p:spPr>
        <p:txBody>
          <a:bodyPr>
            <a:noAutofit/>
          </a:bodyPr>
          <a:lstStyle>
            <a:lvl1pPr marL="0" indent="0">
              <a:lnSpc>
                <a:spcPts val="1500"/>
              </a:lnSpc>
              <a:buNone/>
              <a:defRPr sz="1100" baseline="0">
                <a:solidFill>
                  <a:srgbClr val="16172B"/>
                </a:solidFill>
              </a:defRPr>
            </a:lvl1pPr>
            <a:lvl2pPr>
              <a:defRPr sz="1200"/>
            </a:lvl2pPr>
            <a:lvl3pPr>
              <a:defRPr sz="1100"/>
            </a:lvl3pPr>
            <a:lvl4pPr>
              <a:defRPr sz="1050"/>
            </a:lvl4pPr>
            <a:lvl5pPr>
              <a:defRPr sz="1050"/>
            </a:lvl5pPr>
          </a:lstStyle>
          <a:p>
            <a:pPr lvl="0"/>
            <a:r>
              <a:rPr lang="en-US" dirty="0"/>
              <a:t>Click to edit </a:t>
            </a:r>
            <a:r>
              <a:rPr lang="sr-Latn-RS" dirty="0"/>
              <a:t>body text xxxxxx xxxxxxxxxxxxxxxxxxxxxxxxxxxxxx</a:t>
            </a:r>
            <a:endParaRPr lang="en-US" dirty="0"/>
          </a:p>
        </p:txBody>
      </p:sp>
      <p:sp>
        <p:nvSpPr>
          <p:cNvPr id="82" name="Picture Placeholder 4">
            <a:extLst>
              <a:ext uri="{FF2B5EF4-FFF2-40B4-BE49-F238E27FC236}">
                <a16:creationId xmlns:a16="http://schemas.microsoft.com/office/drawing/2014/main" id="{43A99360-26F0-4CD1-8DF0-8B7EE66F1555}"/>
              </a:ext>
            </a:extLst>
          </p:cNvPr>
          <p:cNvSpPr>
            <a:spLocks noGrp="1"/>
          </p:cNvSpPr>
          <p:nvPr>
            <p:ph type="pic" sz="quarter" idx="10"/>
          </p:nvPr>
        </p:nvSpPr>
        <p:spPr>
          <a:xfrm>
            <a:off x="5339741" y="2300335"/>
            <a:ext cx="537077" cy="545781"/>
          </a:xfrm>
        </p:spPr>
        <p:txBody>
          <a:bodyPr>
            <a:normAutofit/>
          </a:bodyPr>
          <a:lstStyle>
            <a:lvl1pPr marL="0" indent="0">
              <a:buNone/>
              <a:defRPr sz="800">
                <a:solidFill>
                  <a:schemeClr val="bg1"/>
                </a:solidFill>
              </a:defRPr>
            </a:lvl1pPr>
          </a:lstStyle>
          <a:p>
            <a:endParaRPr lang="en-US" dirty="0"/>
          </a:p>
        </p:txBody>
      </p:sp>
      <p:sp>
        <p:nvSpPr>
          <p:cNvPr id="83" name="Picture Placeholder 4">
            <a:extLst>
              <a:ext uri="{FF2B5EF4-FFF2-40B4-BE49-F238E27FC236}">
                <a16:creationId xmlns:a16="http://schemas.microsoft.com/office/drawing/2014/main" id="{8E69D434-6B37-4365-A796-9683C2B8D440}"/>
              </a:ext>
            </a:extLst>
          </p:cNvPr>
          <p:cNvSpPr>
            <a:spLocks noGrp="1"/>
          </p:cNvSpPr>
          <p:nvPr>
            <p:ph type="pic" sz="quarter" idx="24"/>
          </p:nvPr>
        </p:nvSpPr>
        <p:spPr>
          <a:xfrm>
            <a:off x="8676876" y="2300335"/>
            <a:ext cx="537077" cy="545781"/>
          </a:xfrm>
        </p:spPr>
        <p:txBody>
          <a:bodyPr>
            <a:normAutofit/>
          </a:bodyPr>
          <a:lstStyle>
            <a:lvl1pPr marL="0" indent="0">
              <a:buNone/>
              <a:defRPr sz="800">
                <a:solidFill>
                  <a:schemeClr val="bg1"/>
                </a:solidFill>
              </a:defRPr>
            </a:lvl1pPr>
          </a:lstStyle>
          <a:p>
            <a:endParaRPr lang="en-US" dirty="0"/>
          </a:p>
        </p:txBody>
      </p:sp>
      <p:sp>
        <p:nvSpPr>
          <p:cNvPr id="84" name="Picture Placeholder 4">
            <a:extLst>
              <a:ext uri="{FF2B5EF4-FFF2-40B4-BE49-F238E27FC236}">
                <a16:creationId xmlns:a16="http://schemas.microsoft.com/office/drawing/2014/main" id="{1A1F3679-BD1F-4F28-9D50-0426248AFB3E}"/>
              </a:ext>
            </a:extLst>
          </p:cNvPr>
          <p:cNvSpPr>
            <a:spLocks noGrp="1"/>
          </p:cNvSpPr>
          <p:nvPr>
            <p:ph type="pic" sz="quarter" idx="25"/>
          </p:nvPr>
        </p:nvSpPr>
        <p:spPr>
          <a:xfrm>
            <a:off x="5339741" y="4240124"/>
            <a:ext cx="537077" cy="545781"/>
          </a:xfrm>
        </p:spPr>
        <p:txBody>
          <a:bodyPr>
            <a:normAutofit/>
          </a:bodyPr>
          <a:lstStyle>
            <a:lvl1pPr marL="0" indent="0">
              <a:buNone/>
              <a:defRPr sz="800">
                <a:solidFill>
                  <a:schemeClr val="bg1"/>
                </a:solidFill>
              </a:defRPr>
            </a:lvl1pPr>
          </a:lstStyle>
          <a:p>
            <a:endParaRPr lang="en-US" dirty="0"/>
          </a:p>
        </p:txBody>
      </p:sp>
      <p:sp>
        <p:nvSpPr>
          <p:cNvPr id="85" name="Picture Placeholder 4">
            <a:extLst>
              <a:ext uri="{FF2B5EF4-FFF2-40B4-BE49-F238E27FC236}">
                <a16:creationId xmlns:a16="http://schemas.microsoft.com/office/drawing/2014/main" id="{3D5EE4FB-D379-4242-9BF4-8D40235D5BEA}"/>
              </a:ext>
            </a:extLst>
          </p:cNvPr>
          <p:cNvSpPr>
            <a:spLocks noGrp="1"/>
          </p:cNvSpPr>
          <p:nvPr>
            <p:ph type="pic" sz="quarter" idx="26"/>
          </p:nvPr>
        </p:nvSpPr>
        <p:spPr>
          <a:xfrm>
            <a:off x="8676876" y="4240124"/>
            <a:ext cx="537077" cy="545781"/>
          </a:xfrm>
        </p:spPr>
        <p:txBody>
          <a:bodyPr>
            <a:normAutofit/>
          </a:bodyPr>
          <a:lstStyle>
            <a:lvl1pPr marL="0" indent="0">
              <a:buNone/>
              <a:defRPr sz="800">
                <a:solidFill>
                  <a:schemeClr val="bg1"/>
                </a:solidFill>
              </a:defRPr>
            </a:lvl1pPr>
          </a:lstStyle>
          <a:p>
            <a:endParaRPr lang="en-US" dirty="0"/>
          </a:p>
        </p:txBody>
      </p:sp>
    </p:spTree>
    <p:extLst>
      <p:ext uri="{BB962C8B-B14F-4D97-AF65-F5344CB8AC3E}">
        <p14:creationId xmlns:p14="http://schemas.microsoft.com/office/powerpoint/2010/main" val="281268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2" fill="hold" grpId="0" nodeType="withEffect">
                                  <p:stCondLst>
                                    <p:cond delay="75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 presetClass="entr" presetSubtype="2" decel="40000" fill="hold" grpId="0" nodeType="withEffect">
                                  <p:stCondLst>
                                    <p:cond delay="1000"/>
                                  </p:stCondLst>
                                  <p:iterate type="lt">
                                    <p:tmPct val="2000"/>
                                  </p:iterate>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750" fill="hold"/>
                                        <p:tgtEl>
                                          <p:spTgt spid="13"/>
                                        </p:tgtEl>
                                        <p:attrNameLst>
                                          <p:attrName>ppt_x</p:attrName>
                                        </p:attrNameLst>
                                      </p:cBhvr>
                                      <p:tavLst>
                                        <p:tav tm="0">
                                          <p:val>
                                            <p:strVal val="1+#ppt_w/2"/>
                                          </p:val>
                                        </p:tav>
                                        <p:tav tm="100000">
                                          <p:val>
                                            <p:strVal val="#ppt_x"/>
                                          </p:val>
                                        </p:tav>
                                      </p:tavLst>
                                    </p:anim>
                                    <p:anim calcmode="lin" valueType="num">
                                      <p:cBhvr additive="base">
                                        <p:cTn id="14" dur="750" fill="hold"/>
                                        <p:tgtEl>
                                          <p:spTgt spid="13"/>
                                        </p:tgtEl>
                                        <p:attrNameLst>
                                          <p:attrName>ppt_y</p:attrName>
                                        </p:attrNameLst>
                                      </p:cBhvr>
                                      <p:tavLst>
                                        <p:tav tm="0">
                                          <p:val>
                                            <p:strVal val="#ppt_y"/>
                                          </p:val>
                                        </p:tav>
                                        <p:tav tm="100000">
                                          <p:val>
                                            <p:strVal val="#ppt_y"/>
                                          </p:val>
                                        </p:tav>
                                      </p:tavLst>
                                    </p:anim>
                                  </p:childTnLst>
                                </p:cTn>
                              </p:par>
                              <p:par>
                                <p:cTn id="15" presetID="2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P spid="39"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721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876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4788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56933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03822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8" name="Title 1"/>
          <p:cNvSpPr txBox="1">
            <a:spLocks/>
          </p:cNvSpPr>
          <p:nvPr userDrawn="1"/>
        </p:nvSpPr>
        <p:spPr>
          <a:xfrm>
            <a:off x="5097799" y="607687"/>
            <a:ext cx="1746517" cy="40996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pPr algn="ctr"/>
            <a:r>
              <a:rPr lang="en-US" dirty="0">
                <a:solidFill>
                  <a:srgbClr val="16172B"/>
                </a:solidFill>
              </a:rPr>
              <a:t>Icons</a:t>
            </a:r>
          </a:p>
        </p:txBody>
      </p:sp>
    </p:spTree>
    <p:extLst>
      <p:ext uri="{BB962C8B-B14F-4D97-AF65-F5344CB8AC3E}">
        <p14:creationId xmlns:p14="http://schemas.microsoft.com/office/powerpoint/2010/main" val="13350768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61531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Icons-and-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7075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cons-and-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3090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r-Latn-RS" dirty="0"/>
              <a:t> </a:t>
            </a:r>
            <a:r>
              <a:rPr lang="en-US" dirty="0"/>
              <a:t>Click to edit Master text styles</a:t>
            </a:r>
          </a:p>
          <a:p>
            <a:pPr lvl="1"/>
            <a:r>
              <a:rPr lang="sr-Latn-RS" dirty="0"/>
              <a:t> </a:t>
            </a:r>
            <a:r>
              <a:rPr lang="en-US" dirty="0"/>
              <a:t>Second level</a:t>
            </a:r>
          </a:p>
          <a:p>
            <a:pPr lvl="2"/>
            <a:r>
              <a:rPr lang="sr-Latn-RS" dirty="0"/>
              <a:t> </a:t>
            </a:r>
            <a:r>
              <a:rPr lang="en-US" dirty="0"/>
              <a:t>Third level</a:t>
            </a:r>
          </a:p>
          <a:p>
            <a:pPr lvl="3"/>
            <a:r>
              <a:rPr lang="sr-Latn-RS" dirty="0"/>
              <a:t> </a:t>
            </a:r>
            <a:r>
              <a:rPr lang="en-US" dirty="0"/>
              <a:t>Fourth level</a:t>
            </a:r>
          </a:p>
          <a:p>
            <a:pPr lvl="4"/>
            <a:r>
              <a:rPr lang="sr-Latn-RS" dirty="0"/>
              <a:t> </a:t>
            </a:r>
            <a:r>
              <a:rPr lang="en-US" dirty="0"/>
              <a:t>Fifth level</a:t>
            </a:r>
          </a:p>
        </p:txBody>
      </p:sp>
    </p:spTree>
    <p:extLst>
      <p:ext uri="{BB962C8B-B14F-4D97-AF65-F5344CB8AC3E}">
        <p14:creationId xmlns:p14="http://schemas.microsoft.com/office/powerpoint/2010/main" val="957963060"/>
      </p:ext>
    </p:extLst>
  </p:cSld>
  <p:clrMap bg1="lt1" tx1="dk1" bg2="lt2" tx2="dk2" accent1="accent1" accent2="accent2" accent3="accent3" accent4="accent4" accent5="accent5" accent6="accent6" hlink="hlink" folHlink="folHlink"/>
  <p:sldLayoutIdLst>
    <p:sldLayoutId id="2147483651" r:id="rId1"/>
    <p:sldLayoutId id="2147483676" r:id="rId2"/>
    <p:sldLayoutId id="2147483652" r:id="rId3"/>
    <p:sldLayoutId id="2147483653" r:id="rId4"/>
    <p:sldLayoutId id="2147483654" r:id="rId5"/>
    <p:sldLayoutId id="2147483655" r:id="rId6"/>
    <p:sldLayoutId id="2147483675" r:id="rId7"/>
    <p:sldLayoutId id="2147483656" r:id="rId8"/>
    <p:sldLayoutId id="2147483674" r:id="rId9"/>
    <p:sldLayoutId id="2147483657" r:id="rId10"/>
    <p:sldLayoutId id="2147483649" r:id="rId11"/>
    <p:sldLayoutId id="2147483660" r:id="rId12"/>
    <p:sldLayoutId id="2147483658" r:id="rId13"/>
    <p:sldLayoutId id="2147483670" r:id="rId14"/>
    <p:sldLayoutId id="2147483659" r:id="rId15"/>
    <p:sldLayoutId id="2147483661" r:id="rId16"/>
    <p:sldLayoutId id="2147483669" r:id="rId17"/>
    <p:sldLayoutId id="2147483666" r:id="rId18"/>
    <p:sldLayoutId id="2147483671" r:id="rId19"/>
    <p:sldLayoutId id="2147483672" r:id="rId20"/>
    <p:sldLayoutId id="2147483673" r:id="rId21"/>
    <p:sldLayoutId id="2147483667" r:id="rId22"/>
    <p:sldLayoutId id="2147483668" r:id="rId23"/>
    <p:sldLayoutId id="2147483677" r:id="rId24"/>
    <p:sldLayoutId id="2147483680" r:id="rId25"/>
  </p:sldLayoutIdLst>
  <p:hf hdr="0" ftr="0" dt="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20E4C"/>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jpg"/><Relationship Id="rId4" Type="http://schemas.openxmlformats.org/officeDocument/2006/relationships/image" Target="../media/image22.jp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280F1F-AC2B-47ED-AE99-F2646B9F4668}"/>
              </a:ext>
            </a:extLst>
          </p:cNvPr>
          <p:cNvSpPr/>
          <p:nvPr/>
        </p:nvSpPr>
        <p:spPr>
          <a:xfrm>
            <a:off x="0" y="0"/>
            <a:ext cx="12192000" cy="6858000"/>
          </a:xfrm>
          <a:prstGeom prst="rect">
            <a:avLst/>
          </a:prstGeom>
          <a:solidFill>
            <a:srgbClr val="16172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r-Latn-RS"/>
          </a:p>
        </p:txBody>
      </p:sp>
      <p:sp>
        <p:nvSpPr>
          <p:cNvPr id="7" name="Oval 10">
            <a:extLst>
              <a:ext uri="{FF2B5EF4-FFF2-40B4-BE49-F238E27FC236}">
                <a16:creationId xmlns:a16="http://schemas.microsoft.com/office/drawing/2014/main" id="{19F9451B-DF60-4314-A23E-D82409821680}"/>
              </a:ext>
            </a:extLst>
          </p:cNvPr>
          <p:cNvSpPr>
            <a:spLocks noChangeArrowheads="1"/>
          </p:cNvSpPr>
          <p:nvPr/>
        </p:nvSpPr>
        <p:spPr bwMode="auto">
          <a:xfrm>
            <a:off x="877941" y="1400450"/>
            <a:ext cx="4012648" cy="4012648"/>
          </a:xfrm>
          <a:prstGeom prst="ellipse">
            <a:avLst/>
          </a:prstGeom>
          <a:no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9" name="Picture 8">
            <a:extLst>
              <a:ext uri="{FF2B5EF4-FFF2-40B4-BE49-F238E27FC236}">
                <a16:creationId xmlns:a16="http://schemas.microsoft.com/office/drawing/2014/main" id="{20D4BDD9-1334-46F6-85F1-CB4A6E5C3B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667" r="16667"/>
          <a:stretch/>
        </p:blipFill>
        <p:spPr>
          <a:xfrm>
            <a:off x="7149106" y="1025543"/>
            <a:ext cx="4762461" cy="4762461"/>
          </a:xfrm>
          <a:prstGeom prst="ellipse">
            <a:avLst/>
          </a:prstGeom>
        </p:spPr>
      </p:pic>
      <p:sp>
        <p:nvSpPr>
          <p:cNvPr id="5" name="Text Placeholder 4">
            <a:extLst>
              <a:ext uri="{FF2B5EF4-FFF2-40B4-BE49-F238E27FC236}">
                <a16:creationId xmlns:a16="http://schemas.microsoft.com/office/drawing/2014/main" id="{4508FF79-5BDC-4D77-A792-052B459B2694}"/>
              </a:ext>
            </a:extLst>
          </p:cNvPr>
          <p:cNvSpPr txBox="1">
            <a:spLocks/>
          </p:cNvSpPr>
          <p:nvPr/>
        </p:nvSpPr>
        <p:spPr>
          <a:xfrm>
            <a:off x="543442" y="2782867"/>
            <a:ext cx="5272499" cy="1513057"/>
          </a:xfrm>
          <a:prstGeom prst="rect">
            <a:avLst/>
          </a:prstGeom>
          <a:noFill/>
        </p:spPr>
        <p:txBody>
          <a:bodyPr lIns="0">
            <a:noAutofit/>
          </a:bodyPr>
          <a:lstStyle>
            <a:lvl1pPr marL="0" indent="0" algn="l" defTabSz="914400" rtl="0" eaLnBrk="1" latinLnBrk="0" hangingPunct="1">
              <a:lnSpc>
                <a:spcPct val="90000"/>
              </a:lnSpc>
              <a:spcBef>
                <a:spcPts val="1000"/>
              </a:spcBef>
              <a:buClr>
                <a:srgbClr val="F20E4C"/>
              </a:buClr>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200"/>
              </a:lnSpc>
            </a:pPr>
            <a:r>
              <a:rPr lang="en-US" sz="4800" spc="-150" dirty="0">
                <a:solidFill>
                  <a:schemeClr val="bg1"/>
                </a:solidFill>
              </a:rPr>
              <a:t>How to make your data work for you?</a:t>
            </a:r>
          </a:p>
        </p:txBody>
      </p:sp>
      <p:sp>
        <p:nvSpPr>
          <p:cNvPr id="10" name="Freeform 11">
            <a:extLst>
              <a:ext uri="{FF2B5EF4-FFF2-40B4-BE49-F238E27FC236}">
                <a16:creationId xmlns:a16="http://schemas.microsoft.com/office/drawing/2014/main" id="{094B5BB8-D949-4852-BB70-B60AD68F628A}"/>
              </a:ext>
            </a:extLst>
          </p:cNvPr>
          <p:cNvSpPr>
            <a:spLocks/>
          </p:cNvSpPr>
          <p:nvPr/>
        </p:nvSpPr>
        <p:spPr bwMode="auto">
          <a:xfrm>
            <a:off x="6344932" y="272002"/>
            <a:ext cx="5272499" cy="6064012"/>
          </a:xfrm>
          <a:custGeom>
            <a:avLst/>
            <a:gdLst>
              <a:gd name="T0" fmla="*/ 800 w 1391"/>
              <a:gd name="T1" fmla="*/ 1344 h 1600"/>
              <a:gd name="T2" fmla="*/ 256 w 1391"/>
              <a:gd name="T3" fmla="*/ 800 h 1600"/>
              <a:gd name="T4" fmla="*/ 800 w 1391"/>
              <a:gd name="T5" fmla="*/ 256 h 1600"/>
              <a:gd name="T6" fmla="*/ 1210 w 1391"/>
              <a:gd name="T7" fmla="*/ 442 h 1600"/>
              <a:gd name="T8" fmla="*/ 1391 w 1391"/>
              <a:gd name="T9" fmla="*/ 261 h 1600"/>
              <a:gd name="T10" fmla="*/ 800 w 1391"/>
              <a:gd name="T11" fmla="*/ 0 h 1600"/>
              <a:gd name="T12" fmla="*/ 0 w 1391"/>
              <a:gd name="T13" fmla="*/ 800 h 1600"/>
              <a:gd name="T14" fmla="*/ 800 w 1391"/>
              <a:gd name="T15" fmla="*/ 1600 h 1600"/>
              <a:gd name="T16" fmla="*/ 1391 w 1391"/>
              <a:gd name="T17" fmla="*/ 1339 h 1600"/>
              <a:gd name="T18" fmla="*/ 1210 w 1391"/>
              <a:gd name="T19" fmla="*/ 1158 h 1600"/>
              <a:gd name="T20" fmla="*/ 800 w 1391"/>
              <a:gd name="T21" fmla="*/ 1344 h 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1" h="1600">
                <a:moveTo>
                  <a:pt x="800" y="1344"/>
                </a:moveTo>
                <a:cubicBezTo>
                  <a:pt x="499" y="1344"/>
                  <a:pt x="256" y="1100"/>
                  <a:pt x="256" y="800"/>
                </a:cubicBezTo>
                <a:cubicBezTo>
                  <a:pt x="256" y="500"/>
                  <a:pt x="499" y="256"/>
                  <a:pt x="800" y="256"/>
                </a:cubicBezTo>
                <a:cubicBezTo>
                  <a:pt x="963" y="256"/>
                  <a:pt x="1110" y="328"/>
                  <a:pt x="1210" y="442"/>
                </a:cubicBezTo>
                <a:cubicBezTo>
                  <a:pt x="1391" y="261"/>
                  <a:pt x="1391" y="261"/>
                  <a:pt x="1391" y="261"/>
                </a:cubicBezTo>
                <a:cubicBezTo>
                  <a:pt x="1245" y="101"/>
                  <a:pt x="1034" y="0"/>
                  <a:pt x="800" y="0"/>
                </a:cubicBezTo>
                <a:cubicBezTo>
                  <a:pt x="358" y="0"/>
                  <a:pt x="0" y="358"/>
                  <a:pt x="0" y="800"/>
                </a:cubicBezTo>
                <a:cubicBezTo>
                  <a:pt x="0" y="1242"/>
                  <a:pt x="358" y="1600"/>
                  <a:pt x="800" y="1600"/>
                </a:cubicBezTo>
                <a:cubicBezTo>
                  <a:pt x="1034" y="1600"/>
                  <a:pt x="1245" y="1499"/>
                  <a:pt x="1391" y="1339"/>
                </a:cubicBezTo>
                <a:cubicBezTo>
                  <a:pt x="1210" y="1158"/>
                  <a:pt x="1210" y="1158"/>
                  <a:pt x="1210" y="1158"/>
                </a:cubicBezTo>
                <a:cubicBezTo>
                  <a:pt x="1110" y="1272"/>
                  <a:pt x="963" y="1344"/>
                  <a:pt x="800" y="1344"/>
                </a:cubicBezTo>
                <a:close/>
              </a:path>
            </a:pathLst>
          </a:cu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491B7B0A-E0C6-489B-8713-64EC299E2A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362" y="417376"/>
            <a:ext cx="3855415" cy="1248317"/>
          </a:xfrm>
          <a:prstGeom prst="rect">
            <a:avLst/>
          </a:prstGeom>
        </p:spPr>
      </p:pic>
      <p:sp>
        <p:nvSpPr>
          <p:cNvPr id="3" name="TextBox 2">
            <a:extLst>
              <a:ext uri="{FF2B5EF4-FFF2-40B4-BE49-F238E27FC236}">
                <a16:creationId xmlns:a16="http://schemas.microsoft.com/office/drawing/2014/main" id="{753582A9-F373-6711-539F-1BA726814E6E}"/>
              </a:ext>
            </a:extLst>
          </p:cNvPr>
          <p:cNvSpPr txBox="1"/>
          <p:nvPr/>
        </p:nvSpPr>
        <p:spPr>
          <a:xfrm>
            <a:off x="543442" y="5935904"/>
            <a:ext cx="4950175" cy="400110"/>
          </a:xfrm>
          <a:prstGeom prst="rect">
            <a:avLst/>
          </a:prstGeom>
          <a:noFill/>
        </p:spPr>
        <p:txBody>
          <a:bodyPr wrap="square" lIns="91440" tIns="45720" rIns="91440" bIns="45720" rtlCol="0" anchor="t">
            <a:spAutoFit/>
          </a:bodyPr>
          <a:lstStyle/>
          <a:p>
            <a:r>
              <a:rPr lang="en-US" sz="2000" dirty="0">
                <a:solidFill>
                  <a:schemeClr val="bg1"/>
                </a:solidFill>
                <a:latin typeface="Arial"/>
                <a:cs typeface="Arial"/>
              </a:rPr>
              <a:t>Bo</a:t>
            </a:r>
            <a:r>
              <a:rPr lang="sr-Latn-RS" sz="2000" dirty="0" err="1">
                <a:solidFill>
                  <a:schemeClr val="bg1"/>
                </a:solidFill>
                <a:latin typeface="Arial"/>
                <a:cs typeface="Arial"/>
              </a:rPr>
              <a:t>židar</a:t>
            </a:r>
            <a:r>
              <a:rPr lang="sr-Latn-RS" sz="2000" dirty="0">
                <a:solidFill>
                  <a:schemeClr val="bg1"/>
                </a:solidFill>
                <a:latin typeface="Arial"/>
                <a:cs typeface="Arial"/>
              </a:rPr>
              <a:t> Stojanović, </a:t>
            </a:r>
            <a:r>
              <a:rPr lang="sr-Latn-RS" sz="2000" dirty="0" err="1">
                <a:solidFill>
                  <a:schemeClr val="bg1"/>
                </a:solidFill>
                <a:latin typeface="Arial"/>
                <a:cs typeface="Arial"/>
              </a:rPr>
              <a:t>Key</a:t>
            </a:r>
            <a:r>
              <a:rPr lang="sr-Latn-RS" sz="2000" dirty="0">
                <a:solidFill>
                  <a:schemeClr val="bg1"/>
                </a:solidFill>
                <a:latin typeface="Arial"/>
                <a:cs typeface="Arial"/>
              </a:rPr>
              <a:t> Account Manager</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2874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fltVal val="0"/>
                                          </p:val>
                                        </p:tav>
                                        <p:tav tm="100000">
                                          <p:val>
                                            <p:strVal val="#ppt_w"/>
                                          </p:val>
                                        </p:tav>
                                      </p:tavLst>
                                    </p:anim>
                                    <p:anim calcmode="lin" valueType="num">
                                      <p:cBhvr>
                                        <p:cTn id="10" dur="1000" fill="hold"/>
                                        <p:tgtEl>
                                          <p:spTgt spid="9"/>
                                        </p:tgtEl>
                                        <p:attrNameLst>
                                          <p:attrName>ppt_h</p:attrName>
                                        </p:attrNameLst>
                                      </p:cBhvr>
                                      <p:tavLst>
                                        <p:tav tm="0">
                                          <p:val>
                                            <p:fltVal val="0"/>
                                          </p:val>
                                        </p:tav>
                                        <p:tav tm="100000">
                                          <p:val>
                                            <p:strVal val="#ppt_h"/>
                                          </p:val>
                                        </p:tav>
                                      </p:tavLst>
                                    </p:anim>
                                    <p:animEffect transition="in" filter="fade">
                                      <p:cBhvr>
                                        <p:cTn id="11" dur="1000"/>
                                        <p:tgtEl>
                                          <p:spTgt spid="9"/>
                                        </p:tgtEl>
                                      </p:cBhvr>
                                    </p:animEffect>
                                  </p:childTnLst>
                                </p:cTn>
                              </p:par>
                              <p:par>
                                <p:cTn id="12" presetID="31"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 calcmode="lin" valueType="num">
                                      <p:cBhvr>
                                        <p:cTn id="16" dur="1000" fill="hold"/>
                                        <p:tgtEl>
                                          <p:spTgt spid="10"/>
                                        </p:tgtEl>
                                        <p:attrNameLst>
                                          <p:attrName>style.rotation</p:attrName>
                                        </p:attrNameLst>
                                      </p:cBhvr>
                                      <p:tavLst>
                                        <p:tav tm="0">
                                          <p:val>
                                            <p:fltVal val="90"/>
                                          </p:val>
                                        </p:tav>
                                        <p:tav tm="100000">
                                          <p:val>
                                            <p:fltVal val="0"/>
                                          </p:val>
                                        </p:tav>
                                      </p:tavLst>
                                    </p:anim>
                                    <p:animEffect transition="in" filter="fade">
                                      <p:cBhvr>
                                        <p:cTn id="17" dur="1000"/>
                                        <p:tgtEl>
                                          <p:spTgt spid="10"/>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wipe(left)">
                                      <p:cBhvr>
                                        <p:cTn id="20" dur="500"/>
                                        <p:tgtEl>
                                          <p:spTgt spid="5">
                                            <p:txEl>
                                              <p:pRg st="0" end="0"/>
                                            </p:txEl>
                                          </p:spTgt>
                                        </p:tgtEl>
                                      </p:cBhvr>
                                    </p:animEffect>
                                  </p:childTnLst>
                                </p:cTn>
                              </p:par>
                            </p:childTnLst>
                          </p:cTn>
                        </p:par>
                        <p:par>
                          <p:cTn id="21" fill="hold">
                            <p:stCondLst>
                              <p:cond delay="1000"/>
                            </p:stCondLst>
                            <p:childTnLst>
                              <p:par>
                                <p:cTn id="22" presetID="6" presetClass="entr" presetSubtype="16"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circle(in)">
                                      <p:cBhvr>
                                        <p:cTn id="24"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0" grpId="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72B"/>
        </a:solidFill>
        <a:effectLst/>
      </p:bgPr>
    </p:bg>
    <p:spTree>
      <p:nvGrpSpPr>
        <p:cNvPr id="1" name=""/>
        <p:cNvGrpSpPr/>
        <p:nvPr/>
      </p:nvGrpSpPr>
      <p:grpSpPr>
        <a:xfrm>
          <a:off x="0" y="0"/>
          <a:ext cx="0" cy="0"/>
          <a:chOff x="0" y="0"/>
          <a:chExt cx="0" cy="0"/>
        </a:xfrm>
      </p:grpSpPr>
      <p:sp>
        <p:nvSpPr>
          <p:cNvPr id="93" name="Text Placeholder 4">
            <a:extLst>
              <a:ext uri="{FF2B5EF4-FFF2-40B4-BE49-F238E27FC236}">
                <a16:creationId xmlns:a16="http://schemas.microsoft.com/office/drawing/2014/main" id="{CB98C325-CCBA-4FE2-BA28-DEBC214DFF1E}"/>
              </a:ext>
            </a:extLst>
          </p:cNvPr>
          <p:cNvSpPr txBox="1">
            <a:spLocks/>
          </p:cNvSpPr>
          <p:nvPr/>
        </p:nvSpPr>
        <p:spPr>
          <a:xfrm>
            <a:off x="888086" y="2066916"/>
            <a:ext cx="2910893" cy="422271"/>
          </a:xfrm>
          <a:prstGeom prst="rect">
            <a:avLst/>
          </a:prstGeom>
        </p:spPr>
        <p:txBody>
          <a:bodyPr lIns="0" tIns="0" rIns="0" bIns="0">
            <a:noAutofit/>
          </a:bodyPr>
          <a:lstStyle>
            <a:lvl1pPr marL="0" indent="0" algn="l" defTabSz="914400" rtl="0" eaLnBrk="1" latinLnBrk="0" hangingPunct="1">
              <a:lnSpc>
                <a:spcPct val="90000"/>
              </a:lnSpc>
              <a:spcBef>
                <a:spcPts val="1000"/>
              </a:spcBef>
              <a:buClr>
                <a:srgbClr val="F20E4C"/>
              </a:buClr>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00"/>
              </a:lnSpc>
              <a:spcBef>
                <a:spcPts val="0"/>
              </a:spcBef>
            </a:pPr>
            <a:r>
              <a:rPr lang="en-US" sz="1800" dirty="0" err="1">
                <a:solidFill>
                  <a:srgbClr val="F70C4F"/>
                </a:solidFill>
              </a:rPr>
              <a:t>Comtrade</a:t>
            </a:r>
            <a:r>
              <a:rPr lang="en-US" sz="1800" dirty="0">
                <a:solidFill>
                  <a:srgbClr val="F70C4F"/>
                </a:solidFill>
              </a:rPr>
              <a:t> Group</a:t>
            </a:r>
          </a:p>
        </p:txBody>
      </p:sp>
      <p:sp>
        <p:nvSpPr>
          <p:cNvPr id="82" name="TextBox 81">
            <a:extLst>
              <a:ext uri="{FF2B5EF4-FFF2-40B4-BE49-F238E27FC236}">
                <a16:creationId xmlns:a16="http://schemas.microsoft.com/office/drawing/2014/main" id="{021AE706-E07A-452A-A2B8-7D730EF1B4E0}"/>
              </a:ext>
            </a:extLst>
          </p:cNvPr>
          <p:cNvSpPr txBox="1"/>
          <p:nvPr/>
        </p:nvSpPr>
        <p:spPr>
          <a:xfrm>
            <a:off x="777535" y="2623289"/>
            <a:ext cx="2631970" cy="2790059"/>
          </a:xfrm>
          <a:prstGeom prst="rect">
            <a:avLst/>
          </a:prstGeom>
          <a:noFill/>
        </p:spPr>
        <p:txBody>
          <a:bodyPr wrap="square" tIns="0" rIns="0" bIns="0" rtlCol="0">
            <a:spAutoFit/>
          </a:bodyPr>
          <a:lstStyle/>
          <a:p>
            <a:r>
              <a:rPr lang="en-US" sz="1333" b="1" dirty="0" err="1">
                <a:solidFill>
                  <a:schemeClr val="bg1"/>
                </a:solidFill>
              </a:rPr>
              <a:t>Comtrade</a:t>
            </a:r>
            <a:r>
              <a:rPr lang="en-US" sz="1333" b="1" dirty="0">
                <a:solidFill>
                  <a:schemeClr val="bg1"/>
                </a:solidFill>
              </a:rPr>
              <a:t> System Integration: </a:t>
            </a:r>
            <a:r>
              <a:rPr lang="en-US" sz="1100" dirty="0">
                <a:solidFill>
                  <a:schemeClr val="bg1"/>
                </a:solidFill>
              </a:rPr>
              <a:t>Serbia, Slovenia, Bosnia and Herzegovina</a:t>
            </a:r>
          </a:p>
          <a:p>
            <a:endParaRPr lang="en-US" sz="1333" b="1" dirty="0">
              <a:solidFill>
                <a:schemeClr val="bg1"/>
              </a:solidFill>
            </a:endParaRPr>
          </a:p>
          <a:p>
            <a:r>
              <a:rPr lang="en-US" sz="1333" b="1" dirty="0" err="1">
                <a:solidFill>
                  <a:schemeClr val="bg1"/>
                </a:solidFill>
              </a:rPr>
              <a:t>Comtrade</a:t>
            </a:r>
            <a:r>
              <a:rPr lang="en-US" sz="1333" b="1" dirty="0">
                <a:solidFill>
                  <a:schemeClr val="bg1"/>
                </a:solidFill>
              </a:rPr>
              <a:t> Distribution: </a:t>
            </a:r>
          </a:p>
          <a:p>
            <a:r>
              <a:rPr lang="en-US" sz="1100" dirty="0">
                <a:solidFill>
                  <a:schemeClr val="bg1"/>
                </a:solidFill>
              </a:rPr>
              <a:t>Serbia, Croatia, Slovenia, Montenegro, Hungary, Romania, Bulgaria, North Macedonia, Bosnia and Herzegovina, Greece, Moldova, Cyprus</a:t>
            </a:r>
          </a:p>
          <a:p>
            <a:endParaRPr lang="en-US" sz="1333" b="1" dirty="0">
              <a:solidFill>
                <a:schemeClr val="bg1"/>
              </a:solidFill>
            </a:endParaRPr>
          </a:p>
          <a:p>
            <a:r>
              <a:rPr lang="en-US" sz="1333" b="1" dirty="0" err="1">
                <a:solidFill>
                  <a:schemeClr val="bg1"/>
                </a:solidFill>
              </a:rPr>
              <a:t>Comtrade</a:t>
            </a:r>
            <a:r>
              <a:rPr lang="en-US" sz="1333" b="1" dirty="0">
                <a:solidFill>
                  <a:schemeClr val="bg1"/>
                </a:solidFill>
              </a:rPr>
              <a:t> 360: </a:t>
            </a:r>
          </a:p>
          <a:p>
            <a:r>
              <a:rPr lang="en-US" sz="1100" dirty="0">
                <a:solidFill>
                  <a:schemeClr val="bg1"/>
                </a:solidFill>
              </a:rPr>
              <a:t>Serbia, Slovenia,</a:t>
            </a:r>
            <a:r>
              <a:rPr lang="sr-Latn-RS" sz="1100" dirty="0">
                <a:solidFill>
                  <a:schemeClr val="bg1"/>
                </a:solidFill>
              </a:rPr>
              <a:t> </a:t>
            </a:r>
            <a:r>
              <a:rPr lang="en-US" sz="1100" dirty="0">
                <a:solidFill>
                  <a:schemeClr val="bg1"/>
                </a:solidFill>
              </a:rPr>
              <a:t>Ireland, USA </a:t>
            </a:r>
          </a:p>
          <a:p>
            <a:endParaRPr lang="en-US" sz="1333" b="1" dirty="0">
              <a:solidFill>
                <a:schemeClr val="bg1"/>
              </a:solidFill>
            </a:endParaRPr>
          </a:p>
          <a:p>
            <a:r>
              <a:rPr lang="en-US" sz="1333" b="1" dirty="0" err="1">
                <a:solidFill>
                  <a:schemeClr val="bg1"/>
                </a:solidFill>
              </a:rPr>
              <a:t>Comtrade</a:t>
            </a:r>
            <a:r>
              <a:rPr lang="en-US" sz="1333" b="1" dirty="0">
                <a:solidFill>
                  <a:schemeClr val="bg1"/>
                </a:solidFill>
              </a:rPr>
              <a:t> Gaming: </a:t>
            </a:r>
          </a:p>
          <a:p>
            <a:r>
              <a:rPr lang="en-US" sz="1100" dirty="0">
                <a:solidFill>
                  <a:schemeClr val="bg1"/>
                </a:solidFill>
              </a:rPr>
              <a:t>Slovenia, Philippines</a:t>
            </a:r>
          </a:p>
        </p:txBody>
      </p:sp>
      <p:grpSp>
        <p:nvGrpSpPr>
          <p:cNvPr id="6" name="Group 5">
            <a:extLst>
              <a:ext uri="{FF2B5EF4-FFF2-40B4-BE49-F238E27FC236}">
                <a16:creationId xmlns:a16="http://schemas.microsoft.com/office/drawing/2014/main" id="{EA50DEF3-0E80-477D-9425-001167BFCA56}"/>
              </a:ext>
            </a:extLst>
          </p:cNvPr>
          <p:cNvGrpSpPr/>
          <p:nvPr/>
        </p:nvGrpSpPr>
        <p:grpSpPr>
          <a:xfrm>
            <a:off x="2440977" y="398094"/>
            <a:ext cx="9682267" cy="5142244"/>
            <a:chOff x="2440977" y="398094"/>
            <a:chExt cx="9682267" cy="5142244"/>
          </a:xfrm>
        </p:grpSpPr>
        <p:sp>
          <p:nvSpPr>
            <p:cNvPr id="42" name="Freeform: Shape 41">
              <a:extLst>
                <a:ext uri="{FF2B5EF4-FFF2-40B4-BE49-F238E27FC236}">
                  <a16:creationId xmlns:a16="http://schemas.microsoft.com/office/drawing/2014/main" id="{96B624B6-22DB-4069-8576-F6657754C3D9}"/>
                </a:ext>
              </a:extLst>
            </p:cNvPr>
            <p:cNvSpPr/>
            <p:nvPr/>
          </p:nvSpPr>
          <p:spPr>
            <a:xfrm>
              <a:off x="7320627" y="4228477"/>
              <a:ext cx="324211" cy="370527"/>
            </a:xfrm>
            <a:custGeom>
              <a:avLst/>
              <a:gdLst>
                <a:gd name="connsiteX0" fmla="*/ 1133575 w 1140447"/>
                <a:gd name="connsiteY0" fmla="*/ 72551 h 1303368"/>
                <a:gd name="connsiteX1" fmla="*/ 936033 w 1140447"/>
                <a:gd name="connsiteY1" fmla="*/ 86807 h 1303368"/>
                <a:gd name="connsiteX2" fmla="*/ 789404 w 1140447"/>
                <a:gd name="connsiteY2" fmla="*/ 96989 h 1303368"/>
                <a:gd name="connsiteX3" fmla="*/ 581679 w 1140447"/>
                <a:gd name="connsiteY3" fmla="*/ 96989 h 1303368"/>
                <a:gd name="connsiteX4" fmla="*/ 549096 w 1140447"/>
                <a:gd name="connsiteY4" fmla="*/ 60332 h 1303368"/>
                <a:gd name="connsiteX5" fmla="*/ 223253 w 1140447"/>
                <a:gd name="connsiteY5" fmla="*/ 60332 h 1303368"/>
                <a:gd name="connsiteX6" fmla="*/ 137720 w 1140447"/>
                <a:gd name="connsiteY6" fmla="*/ 35894 h 1303368"/>
                <a:gd name="connsiteX7" fmla="*/ 48114 w 1140447"/>
                <a:gd name="connsiteY7" fmla="*/ 29785 h 1303368"/>
                <a:gd name="connsiteX8" fmla="*/ 11455 w 1140447"/>
                <a:gd name="connsiteY8" fmla="*/ 11455 h 1303368"/>
                <a:gd name="connsiteX9" fmla="*/ 42003 w 1140447"/>
                <a:gd name="connsiteY9" fmla="*/ 139756 h 1303368"/>
                <a:gd name="connsiteX10" fmla="*/ 74588 w 1140447"/>
                <a:gd name="connsiteY10" fmla="*/ 247692 h 1303368"/>
                <a:gd name="connsiteX11" fmla="*/ 129574 w 1140447"/>
                <a:gd name="connsiteY11" fmla="*/ 347480 h 1303368"/>
                <a:gd name="connsiteX12" fmla="*/ 147902 w 1140447"/>
                <a:gd name="connsiteY12" fmla="*/ 514475 h 1303368"/>
                <a:gd name="connsiteX13" fmla="*/ 184559 w 1140447"/>
                <a:gd name="connsiteY13" fmla="*/ 597971 h 1303368"/>
                <a:gd name="connsiteX14" fmla="*/ 188632 w 1140447"/>
                <a:gd name="connsiteY14" fmla="*/ 769039 h 1303368"/>
                <a:gd name="connsiteX15" fmla="*/ 213071 w 1140447"/>
                <a:gd name="connsiteY15" fmla="*/ 864755 h 1303368"/>
                <a:gd name="connsiteX16" fmla="*/ 223253 w 1140447"/>
                <a:gd name="connsiteY16" fmla="*/ 895303 h 1303368"/>
                <a:gd name="connsiteX17" fmla="*/ 266020 w 1140447"/>
                <a:gd name="connsiteY17" fmla="*/ 1064333 h 1303368"/>
                <a:gd name="connsiteX18" fmla="*/ 292495 w 1140447"/>
                <a:gd name="connsiteY18" fmla="*/ 1184488 h 1303368"/>
                <a:gd name="connsiteX19" fmla="*/ 306750 w 1140447"/>
                <a:gd name="connsiteY19" fmla="*/ 1200780 h 1303368"/>
                <a:gd name="connsiteX20" fmla="*/ 384138 w 1140447"/>
                <a:gd name="connsiteY20" fmla="*/ 1253729 h 1303368"/>
                <a:gd name="connsiteX21" fmla="*/ 386174 w 1140447"/>
                <a:gd name="connsiteY21" fmla="*/ 1247620 h 1303368"/>
                <a:gd name="connsiteX22" fmla="*/ 439123 w 1140447"/>
                <a:gd name="connsiteY22" fmla="*/ 1217072 h 1303368"/>
                <a:gd name="connsiteX23" fmla="*/ 490036 w 1140447"/>
                <a:gd name="connsiteY23" fmla="*/ 1290386 h 1303368"/>
                <a:gd name="connsiteX24" fmla="*/ 610191 w 1140447"/>
                <a:gd name="connsiteY24" fmla="*/ 1286314 h 1303368"/>
                <a:gd name="connsiteX25" fmla="*/ 671286 w 1140447"/>
                <a:gd name="connsiteY25" fmla="*/ 1219108 h 1303368"/>
                <a:gd name="connsiteX26" fmla="*/ 671286 w 1140447"/>
                <a:gd name="connsiteY26" fmla="*/ 547058 h 1303368"/>
                <a:gd name="connsiteX27" fmla="*/ 767003 w 1140447"/>
                <a:gd name="connsiteY27" fmla="*/ 508365 h 1303368"/>
                <a:gd name="connsiteX28" fmla="*/ 767003 w 1140447"/>
                <a:gd name="connsiteY28" fmla="*/ 158085 h 1303368"/>
                <a:gd name="connsiteX29" fmla="*/ 856609 w 1140447"/>
                <a:gd name="connsiteY29" fmla="*/ 145866 h 1303368"/>
                <a:gd name="connsiteX30" fmla="*/ 962508 w 1140447"/>
                <a:gd name="connsiteY30" fmla="*/ 113281 h 1303368"/>
                <a:gd name="connsiteX31" fmla="*/ 1013421 w 1140447"/>
                <a:gd name="connsiteY31" fmla="*/ 151975 h 1303368"/>
                <a:gd name="connsiteX32" fmla="*/ 1080625 w 1140447"/>
                <a:gd name="connsiteY32" fmla="*/ 107172 h 1303368"/>
                <a:gd name="connsiteX33" fmla="*/ 1143758 w 1140447"/>
                <a:gd name="connsiteY33" fmla="*/ 94953 h 1303368"/>
                <a:gd name="connsiteX34" fmla="*/ 1133575 w 1140447"/>
                <a:gd name="connsiteY34" fmla="*/ 72551 h 1303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40447" h="1303368">
                  <a:moveTo>
                    <a:pt x="1133575" y="72551"/>
                  </a:moveTo>
                  <a:cubicBezTo>
                    <a:pt x="1133575" y="46076"/>
                    <a:pt x="962508" y="76624"/>
                    <a:pt x="936033" y="86807"/>
                  </a:cubicBezTo>
                  <a:cubicBezTo>
                    <a:pt x="907522" y="96989"/>
                    <a:pt x="817916" y="113281"/>
                    <a:pt x="789404" y="96989"/>
                  </a:cubicBezTo>
                  <a:cubicBezTo>
                    <a:pt x="760894" y="82733"/>
                    <a:pt x="581679" y="96989"/>
                    <a:pt x="581679" y="96989"/>
                  </a:cubicBezTo>
                  <a:lnTo>
                    <a:pt x="549096" y="60332"/>
                  </a:lnTo>
                  <a:cubicBezTo>
                    <a:pt x="549096" y="60332"/>
                    <a:pt x="255837" y="60332"/>
                    <a:pt x="223253" y="60332"/>
                  </a:cubicBezTo>
                  <a:cubicBezTo>
                    <a:pt x="190670" y="60332"/>
                    <a:pt x="166231" y="54223"/>
                    <a:pt x="137720" y="35894"/>
                  </a:cubicBezTo>
                  <a:cubicBezTo>
                    <a:pt x="109209" y="15529"/>
                    <a:pt x="80697" y="15529"/>
                    <a:pt x="48114" y="29785"/>
                  </a:cubicBezTo>
                  <a:cubicBezTo>
                    <a:pt x="19602" y="44040"/>
                    <a:pt x="25711" y="17565"/>
                    <a:pt x="11455" y="11455"/>
                  </a:cubicBezTo>
                  <a:cubicBezTo>
                    <a:pt x="23675" y="54223"/>
                    <a:pt x="33858" y="94953"/>
                    <a:pt x="42003" y="139756"/>
                  </a:cubicBezTo>
                  <a:cubicBezTo>
                    <a:pt x="54223" y="176414"/>
                    <a:pt x="60332" y="213071"/>
                    <a:pt x="74588" y="247692"/>
                  </a:cubicBezTo>
                  <a:cubicBezTo>
                    <a:pt x="88844" y="282312"/>
                    <a:pt x="113281" y="312859"/>
                    <a:pt x="129574" y="347480"/>
                  </a:cubicBezTo>
                  <a:cubicBezTo>
                    <a:pt x="154011" y="400430"/>
                    <a:pt x="149939" y="457452"/>
                    <a:pt x="147902" y="514475"/>
                  </a:cubicBezTo>
                  <a:cubicBezTo>
                    <a:pt x="164194" y="545022"/>
                    <a:pt x="178450" y="573534"/>
                    <a:pt x="184559" y="597971"/>
                  </a:cubicBezTo>
                  <a:cubicBezTo>
                    <a:pt x="200852" y="652957"/>
                    <a:pt x="174377" y="734418"/>
                    <a:pt x="188632" y="769039"/>
                  </a:cubicBezTo>
                  <a:cubicBezTo>
                    <a:pt x="198815" y="793477"/>
                    <a:pt x="206961" y="826061"/>
                    <a:pt x="213071" y="864755"/>
                  </a:cubicBezTo>
                  <a:cubicBezTo>
                    <a:pt x="217144" y="874938"/>
                    <a:pt x="221217" y="885120"/>
                    <a:pt x="223253" y="895303"/>
                  </a:cubicBezTo>
                  <a:cubicBezTo>
                    <a:pt x="245655" y="952325"/>
                    <a:pt x="255837" y="1005274"/>
                    <a:pt x="266020" y="1064333"/>
                  </a:cubicBezTo>
                  <a:cubicBezTo>
                    <a:pt x="272130" y="1096917"/>
                    <a:pt x="274166" y="1153941"/>
                    <a:pt x="292495" y="1184488"/>
                  </a:cubicBezTo>
                  <a:cubicBezTo>
                    <a:pt x="296567" y="1190598"/>
                    <a:pt x="300641" y="1194671"/>
                    <a:pt x="306750" y="1200780"/>
                  </a:cubicBezTo>
                  <a:cubicBezTo>
                    <a:pt x="329152" y="1221145"/>
                    <a:pt x="361736" y="1231328"/>
                    <a:pt x="384138" y="1253729"/>
                  </a:cubicBezTo>
                  <a:cubicBezTo>
                    <a:pt x="384138" y="1251693"/>
                    <a:pt x="386174" y="1249656"/>
                    <a:pt x="386174" y="1247620"/>
                  </a:cubicBezTo>
                  <a:cubicBezTo>
                    <a:pt x="386174" y="1227255"/>
                    <a:pt x="418758" y="1186524"/>
                    <a:pt x="439123" y="1217072"/>
                  </a:cubicBezTo>
                  <a:cubicBezTo>
                    <a:pt x="459488" y="1247620"/>
                    <a:pt x="451343" y="1290386"/>
                    <a:pt x="490036" y="1290386"/>
                  </a:cubicBezTo>
                  <a:cubicBezTo>
                    <a:pt x="528730" y="1290386"/>
                    <a:pt x="600008" y="1304642"/>
                    <a:pt x="610191" y="1286314"/>
                  </a:cubicBezTo>
                  <a:cubicBezTo>
                    <a:pt x="620374" y="1267985"/>
                    <a:pt x="671286" y="1253729"/>
                    <a:pt x="671286" y="1219108"/>
                  </a:cubicBezTo>
                  <a:lnTo>
                    <a:pt x="671286" y="547058"/>
                  </a:lnTo>
                  <a:cubicBezTo>
                    <a:pt x="671286" y="522621"/>
                    <a:pt x="767003" y="547058"/>
                    <a:pt x="767003" y="508365"/>
                  </a:cubicBezTo>
                  <a:cubicBezTo>
                    <a:pt x="767003" y="469671"/>
                    <a:pt x="767003" y="158085"/>
                    <a:pt x="767003" y="158085"/>
                  </a:cubicBezTo>
                  <a:cubicBezTo>
                    <a:pt x="767003" y="158085"/>
                    <a:pt x="836244" y="151975"/>
                    <a:pt x="856609" y="145866"/>
                  </a:cubicBezTo>
                  <a:cubicBezTo>
                    <a:pt x="876974" y="139756"/>
                    <a:pt x="946216" y="101063"/>
                    <a:pt x="962508" y="113281"/>
                  </a:cubicBezTo>
                  <a:cubicBezTo>
                    <a:pt x="978800" y="125501"/>
                    <a:pt x="1001202" y="168267"/>
                    <a:pt x="1013421" y="151975"/>
                  </a:cubicBezTo>
                  <a:cubicBezTo>
                    <a:pt x="1023603" y="137720"/>
                    <a:pt x="1052115" y="107172"/>
                    <a:pt x="1080625" y="107172"/>
                  </a:cubicBezTo>
                  <a:cubicBezTo>
                    <a:pt x="1094881" y="107172"/>
                    <a:pt x="1121356" y="101063"/>
                    <a:pt x="1143758" y="94953"/>
                  </a:cubicBezTo>
                  <a:cubicBezTo>
                    <a:pt x="1135611" y="86807"/>
                    <a:pt x="1133575" y="78660"/>
                    <a:pt x="1133575" y="7255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43" name="Freeform: Shape 42">
              <a:extLst>
                <a:ext uri="{FF2B5EF4-FFF2-40B4-BE49-F238E27FC236}">
                  <a16:creationId xmlns:a16="http://schemas.microsoft.com/office/drawing/2014/main" id="{007E80C0-6E49-41C9-828B-4382296AA675}"/>
                </a:ext>
              </a:extLst>
            </p:cNvPr>
            <p:cNvSpPr/>
            <p:nvPr/>
          </p:nvSpPr>
          <p:spPr>
            <a:xfrm>
              <a:off x="7640786" y="4187950"/>
              <a:ext cx="214211" cy="208421"/>
            </a:xfrm>
            <a:custGeom>
              <a:avLst/>
              <a:gdLst>
                <a:gd name="connsiteX0" fmla="*/ 514473 w 753510"/>
                <a:gd name="connsiteY0" fmla="*/ 44040 h 733145"/>
                <a:gd name="connsiteX1" fmla="*/ 500219 w 753510"/>
                <a:gd name="connsiteY1" fmla="*/ 11455 h 733145"/>
                <a:gd name="connsiteX2" fmla="*/ 418758 w 753510"/>
                <a:gd name="connsiteY2" fmla="*/ 13493 h 733145"/>
                <a:gd name="connsiteX3" fmla="*/ 365808 w 753510"/>
                <a:gd name="connsiteY3" fmla="*/ 64406 h 733145"/>
                <a:gd name="connsiteX4" fmla="*/ 278238 w 753510"/>
                <a:gd name="connsiteY4" fmla="*/ 137720 h 733145"/>
                <a:gd name="connsiteX5" fmla="*/ 180486 w 753510"/>
                <a:gd name="connsiteY5" fmla="*/ 251764 h 733145"/>
                <a:gd name="connsiteX6" fmla="*/ 60331 w 753510"/>
                <a:gd name="connsiteY6" fmla="*/ 231399 h 733145"/>
                <a:gd name="connsiteX7" fmla="*/ 11455 w 753510"/>
                <a:gd name="connsiteY7" fmla="*/ 239545 h 733145"/>
                <a:gd name="connsiteX8" fmla="*/ 64404 w 753510"/>
                <a:gd name="connsiteY8" fmla="*/ 296567 h 733145"/>
                <a:gd name="connsiteX9" fmla="*/ 115317 w 753510"/>
                <a:gd name="connsiteY9" fmla="*/ 418758 h 733145"/>
                <a:gd name="connsiteX10" fmla="*/ 208996 w 753510"/>
                <a:gd name="connsiteY10" fmla="*/ 490036 h 733145"/>
                <a:gd name="connsiteX11" fmla="*/ 247691 w 753510"/>
                <a:gd name="connsiteY11" fmla="*/ 567424 h 733145"/>
                <a:gd name="connsiteX12" fmla="*/ 312859 w 753510"/>
                <a:gd name="connsiteY12" fmla="*/ 638702 h 733145"/>
                <a:gd name="connsiteX13" fmla="*/ 380064 w 753510"/>
                <a:gd name="connsiteY13" fmla="*/ 681469 h 733145"/>
                <a:gd name="connsiteX14" fmla="*/ 469671 w 753510"/>
                <a:gd name="connsiteY14" fmla="*/ 699797 h 733145"/>
                <a:gd name="connsiteX15" fmla="*/ 577606 w 753510"/>
                <a:gd name="connsiteY15" fmla="*/ 722199 h 733145"/>
                <a:gd name="connsiteX16" fmla="*/ 673322 w 753510"/>
                <a:gd name="connsiteY16" fmla="*/ 618336 h 733145"/>
                <a:gd name="connsiteX17" fmla="*/ 697760 w 753510"/>
                <a:gd name="connsiteY17" fmla="*/ 518548 h 733145"/>
                <a:gd name="connsiteX18" fmla="*/ 748672 w 753510"/>
                <a:gd name="connsiteY18" fmla="*/ 441161 h 733145"/>
                <a:gd name="connsiteX19" fmla="*/ 720162 w 753510"/>
                <a:gd name="connsiteY19" fmla="*/ 363772 h 733145"/>
                <a:gd name="connsiteX20" fmla="*/ 744600 w 753510"/>
                <a:gd name="connsiteY20" fmla="*/ 274166 h 733145"/>
                <a:gd name="connsiteX21" fmla="*/ 740527 w 753510"/>
                <a:gd name="connsiteY21" fmla="*/ 115318 h 733145"/>
                <a:gd name="connsiteX22" fmla="*/ 630555 w 753510"/>
                <a:gd name="connsiteY22" fmla="*/ 74588 h 733145"/>
                <a:gd name="connsiteX23" fmla="*/ 514473 w 753510"/>
                <a:gd name="connsiteY23" fmla="*/ 44040 h 73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3510" h="733145">
                  <a:moveTo>
                    <a:pt x="514473" y="44040"/>
                  </a:moveTo>
                  <a:lnTo>
                    <a:pt x="500219" y="11455"/>
                  </a:lnTo>
                  <a:lnTo>
                    <a:pt x="418758" y="13493"/>
                  </a:lnTo>
                  <a:cubicBezTo>
                    <a:pt x="365808" y="27747"/>
                    <a:pt x="365808" y="46076"/>
                    <a:pt x="365808" y="64406"/>
                  </a:cubicBezTo>
                  <a:cubicBezTo>
                    <a:pt x="365808" y="82733"/>
                    <a:pt x="314895" y="125501"/>
                    <a:pt x="278238" y="137720"/>
                  </a:cubicBezTo>
                  <a:cubicBezTo>
                    <a:pt x="241581" y="149938"/>
                    <a:pt x="202887" y="239545"/>
                    <a:pt x="180486" y="251764"/>
                  </a:cubicBezTo>
                  <a:cubicBezTo>
                    <a:pt x="158083" y="263984"/>
                    <a:pt x="82733" y="233436"/>
                    <a:pt x="60331" y="231399"/>
                  </a:cubicBezTo>
                  <a:cubicBezTo>
                    <a:pt x="50148" y="229363"/>
                    <a:pt x="31821" y="233436"/>
                    <a:pt x="11455" y="239545"/>
                  </a:cubicBezTo>
                  <a:cubicBezTo>
                    <a:pt x="25710" y="266020"/>
                    <a:pt x="54222" y="296567"/>
                    <a:pt x="64404" y="296567"/>
                  </a:cubicBezTo>
                  <a:cubicBezTo>
                    <a:pt x="78660" y="296567"/>
                    <a:pt x="82733" y="404502"/>
                    <a:pt x="115317" y="418758"/>
                  </a:cubicBezTo>
                  <a:cubicBezTo>
                    <a:pt x="147901" y="433014"/>
                    <a:pt x="208996" y="469671"/>
                    <a:pt x="208996" y="490036"/>
                  </a:cubicBezTo>
                  <a:cubicBezTo>
                    <a:pt x="208996" y="510401"/>
                    <a:pt x="247691" y="536876"/>
                    <a:pt x="247691" y="567424"/>
                  </a:cubicBezTo>
                  <a:cubicBezTo>
                    <a:pt x="247691" y="597971"/>
                    <a:pt x="284348" y="640739"/>
                    <a:pt x="312859" y="638702"/>
                  </a:cubicBezTo>
                  <a:cubicBezTo>
                    <a:pt x="373955" y="636665"/>
                    <a:pt x="380064" y="663140"/>
                    <a:pt x="380064" y="681469"/>
                  </a:cubicBezTo>
                  <a:cubicBezTo>
                    <a:pt x="380064" y="699797"/>
                    <a:pt x="459488" y="681469"/>
                    <a:pt x="469671" y="699797"/>
                  </a:cubicBezTo>
                  <a:cubicBezTo>
                    <a:pt x="479854" y="716090"/>
                    <a:pt x="557241" y="709979"/>
                    <a:pt x="577606" y="722199"/>
                  </a:cubicBezTo>
                  <a:cubicBezTo>
                    <a:pt x="610190" y="687578"/>
                    <a:pt x="657029" y="642775"/>
                    <a:pt x="673322" y="618336"/>
                  </a:cubicBezTo>
                  <a:cubicBezTo>
                    <a:pt x="697760" y="581679"/>
                    <a:pt x="677395" y="532804"/>
                    <a:pt x="697760" y="518548"/>
                  </a:cubicBezTo>
                  <a:cubicBezTo>
                    <a:pt x="718125" y="504292"/>
                    <a:pt x="764966" y="445233"/>
                    <a:pt x="748672" y="441161"/>
                  </a:cubicBezTo>
                  <a:cubicBezTo>
                    <a:pt x="732381" y="437087"/>
                    <a:pt x="744600" y="392284"/>
                    <a:pt x="720162" y="363772"/>
                  </a:cubicBezTo>
                  <a:cubicBezTo>
                    <a:pt x="695724" y="337298"/>
                    <a:pt x="748672" y="323042"/>
                    <a:pt x="744600" y="274166"/>
                  </a:cubicBezTo>
                  <a:cubicBezTo>
                    <a:pt x="740527" y="225289"/>
                    <a:pt x="752746" y="125501"/>
                    <a:pt x="740527" y="115318"/>
                  </a:cubicBezTo>
                  <a:cubicBezTo>
                    <a:pt x="728307" y="107172"/>
                    <a:pt x="669249" y="101063"/>
                    <a:pt x="630555" y="74588"/>
                  </a:cubicBezTo>
                  <a:cubicBezTo>
                    <a:pt x="600007" y="48112"/>
                    <a:pt x="514473" y="44040"/>
                    <a:pt x="514473" y="4404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44" name="Freeform: Shape 43">
              <a:extLst>
                <a:ext uri="{FF2B5EF4-FFF2-40B4-BE49-F238E27FC236}">
                  <a16:creationId xmlns:a16="http://schemas.microsoft.com/office/drawing/2014/main" id="{20A26E1F-193E-4A47-923D-29866C86750C}"/>
                </a:ext>
              </a:extLst>
            </p:cNvPr>
            <p:cNvSpPr/>
            <p:nvPr/>
          </p:nvSpPr>
          <p:spPr>
            <a:xfrm>
              <a:off x="7508206" y="4252792"/>
              <a:ext cx="243158" cy="277895"/>
            </a:xfrm>
            <a:custGeom>
              <a:avLst/>
              <a:gdLst>
                <a:gd name="connsiteX0" fmla="*/ 785331 w 855335"/>
                <a:gd name="connsiteY0" fmla="*/ 410612 h 977526"/>
                <a:gd name="connsiteX1" fmla="*/ 720162 w 855335"/>
                <a:gd name="connsiteY1" fmla="*/ 339334 h 977526"/>
                <a:gd name="connsiteX2" fmla="*/ 681469 w 855335"/>
                <a:gd name="connsiteY2" fmla="*/ 261946 h 977526"/>
                <a:gd name="connsiteX3" fmla="*/ 587789 w 855335"/>
                <a:gd name="connsiteY3" fmla="*/ 190668 h 977526"/>
                <a:gd name="connsiteX4" fmla="*/ 536876 w 855335"/>
                <a:gd name="connsiteY4" fmla="*/ 68478 h 977526"/>
                <a:gd name="connsiteX5" fmla="*/ 483927 w 855335"/>
                <a:gd name="connsiteY5" fmla="*/ 11455 h 977526"/>
                <a:gd name="connsiteX6" fmla="*/ 420794 w 855335"/>
                <a:gd name="connsiteY6" fmla="*/ 23674 h 977526"/>
                <a:gd name="connsiteX7" fmla="*/ 353590 w 855335"/>
                <a:gd name="connsiteY7" fmla="*/ 68478 h 977526"/>
                <a:gd name="connsiteX8" fmla="*/ 302677 w 855335"/>
                <a:gd name="connsiteY8" fmla="*/ 29785 h 977526"/>
                <a:gd name="connsiteX9" fmla="*/ 196778 w 855335"/>
                <a:gd name="connsiteY9" fmla="*/ 62368 h 977526"/>
                <a:gd name="connsiteX10" fmla="*/ 107172 w 855335"/>
                <a:gd name="connsiteY10" fmla="*/ 74587 h 977526"/>
                <a:gd name="connsiteX11" fmla="*/ 107172 w 855335"/>
                <a:gd name="connsiteY11" fmla="*/ 424868 h 977526"/>
                <a:gd name="connsiteX12" fmla="*/ 11455 w 855335"/>
                <a:gd name="connsiteY12" fmla="*/ 463562 h 977526"/>
                <a:gd name="connsiteX13" fmla="*/ 11455 w 855335"/>
                <a:gd name="connsiteY13" fmla="*/ 762930 h 977526"/>
                <a:gd name="connsiteX14" fmla="*/ 56259 w 855335"/>
                <a:gd name="connsiteY14" fmla="*/ 795513 h 977526"/>
                <a:gd name="connsiteX15" fmla="*/ 86807 w 855335"/>
                <a:gd name="connsiteY15" fmla="*/ 909558 h 977526"/>
                <a:gd name="connsiteX16" fmla="*/ 66442 w 855335"/>
                <a:gd name="connsiteY16" fmla="*/ 933996 h 977526"/>
                <a:gd name="connsiteX17" fmla="*/ 82733 w 855335"/>
                <a:gd name="connsiteY17" fmla="*/ 978800 h 977526"/>
                <a:gd name="connsiteX18" fmla="*/ 178450 w 855335"/>
                <a:gd name="connsiteY18" fmla="*/ 972690 h 977526"/>
                <a:gd name="connsiteX19" fmla="*/ 266020 w 855335"/>
                <a:gd name="connsiteY19" fmla="*/ 866791 h 977526"/>
                <a:gd name="connsiteX20" fmla="*/ 331188 w 855335"/>
                <a:gd name="connsiteY20" fmla="*/ 811805 h 977526"/>
                <a:gd name="connsiteX21" fmla="*/ 443197 w 855335"/>
                <a:gd name="connsiteY21" fmla="*/ 850499 h 977526"/>
                <a:gd name="connsiteX22" fmla="*/ 532803 w 855335"/>
                <a:gd name="connsiteY22" fmla="*/ 805696 h 977526"/>
                <a:gd name="connsiteX23" fmla="*/ 569461 w 855335"/>
                <a:gd name="connsiteY23" fmla="*/ 730345 h 977526"/>
                <a:gd name="connsiteX24" fmla="*/ 650921 w 855335"/>
                <a:gd name="connsiteY24" fmla="*/ 667213 h 977526"/>
                <a:gd name="connsiteX25" fmla="*/ 689614 w 855335"/>
                <a:gd name="connsiteY25" fmla="*/ 597971 h 977526"/>
                <a:gd name="connsiteX26" fmla="*/ 764966 w 855335"/>
                <a:gd name="connsiteY26" fmla="*/ 536876 h 977526"/>
                <a:gd name="connsiteX27" fmla="*/ 824025 w 855335"/>
                <a:gd name="connsiteY27" fmla="*/ 500219 h 977526"/>
                <a:gd name="connsiteX28" fmla="*/ 856609 w 855335"/>
                <a:gd name="connsiteY28" fmla="*/ 451342 h 977526"/>
                <a:gd name="connsiteX29" fmla="*/ 856609 w 855335"/>
                <a:gd name="connsiteY29" fmla="*/ 451342 h 977526"/>
                <a:gd name="connsiteX30" fmla="*/ 785331 w 855335"/>
                <a:gd name="connsiteY30" fmla="*/ 410612 h 977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55335" h="977526">
                  <a:moveTo>
                    <a:pt x="785331" y="410612"/>
                  </a:moveTo>
                  <a:cubicBezTo>
                    <a:pt x="756819" y="412649"/>
                    <a:pt x="720162" y="369881"/>
                    <a:pt x="720162" y="339334"/>
                  </a:cubicBezTo>
                  <a:cubicBezTo>
                    <a:pt x="720162" y="308786"/>
                    <a:pt x="681469" y="282312"/>
                    <a:pt x="681469" y="261946"/>
                  </a:cubicBezTo>
                  <a:cubicBezTo>
                    <a:pt x="681469" y="241581"/>
                    <a:pt x="620374" y="204924"/>
                    <a:pt x="587789" y="190668"/>
                  </a:cubicBezTo>
                  <a:cubicBezTo>
                    <a:pt x="555205" y="174377"/>
                    <a:pt x="549096" y="68478"/>
                    <a:pt x="536876" y="68478"/>
                  </a:cubicBezTo>
                  <a:cubicBezTo>
                    <a:pt x="526693" y="68478"/>
                    <a:pt x="496145" y="37930"/>
                    <a:pt x="483927" y="11455"/>
                  </a:cubicBezTo>
                  <a:cubicBezTo>
                    <a:pt x="461525" y="17565"/>
                    <a:pt x="435050" y="23674"/>
                    <a:pt x="420794" y="23674"/>
                  </a:cubicBezTo>
                  <a:cubicBezTo>
                    <a:pt x="392284" y="23674"/>
                    <a:pt x="365809" y="54222"/>
                    <a:pt x="353590" y="68478"/>
                  </a:cubicBezTo>
                  <a:cubicBezTo>
                    <a:pt x="343407" y="82733"/>
                    <a:pt x="321006" y="42003"/>
                    <a:pt x="302677" y="29785"/>
                  </a:cubicBezTo>
                  <a:cubicBezTo>
                    <a:pt x="286385" y="17565"/>
                    <a:pt x="215107" y="56259"/>
                    <a:pt x="196778" y="62368"/>
                  </a:cubicBezTo>
                  <a:cubicBezTo>
                    <a:pt x="176413" y="68478"/>
                    <a:pt x="107172" y="74587"/>
                    <a:pt x="107172" y="74587"/>
                  </a:cubicBezTo>
                  <a:cubicBezTo>
                    <a:pt x="107172" y="74587"/>
                    <a:pt x="107172" y="386174"/>
                    <a:pt x="107172" y="424868"/>
                  </a:cubicBezTo>
                  <a:cubicBezTo>
                    <a:pt x="107172" y="463562"/>
                    <a:pt x="11455" y="439123"/>
                    <a:pt x="11455" y="463562"/>
                  </a:cubicBezTo>
                  <a:cubicBezTo>
                    <a:pt x="11455" y="475780"/>
                    <a:pt x="11455" y="614263"/>
                    <a:pt x="11455" y="762930"/>
                  </a:cubicBezTo>
                  <a:cubicBezTo>
                    <a:pt x="31821" y="771075"/>
                    <a:pt x="52186" y="781257"/>
                    <a:pt x="56259" y="795513"/>
                  </a:cubicBezTo>
                  <a:cubicBezTo>
                    <a:pt x="66442" y="826061"/>
                    <a:pt x="92916" y="891230"/>
                    <a:pt x="86807" y="909558"/>
                  </a:cubicBezTo>
                  <a:cubicBezTo>
                    <a:pt x="80697" y="927887"/>
                    <a:pt x="66442" y="915668"/>
                    <a:pt x="66442" y="933996"/>
                  </a:cubicBezTo>
                  <a:cubicBezTo>
                    <a:pt x="66442" y="952325"/>
                    <a:pt x="56259" y="978800"/>
                    <a:pt x="82733" y="978800"/>
                  </a:cubicBezTo>
                  <a:cubicBezTo>
                    <a:pt x="111245" y="978800"/>
                    <a:pt x="158085" y="997129"/>
                    <a:pt x="178450" y="972690"/>
                  </a:cubicBezTo>
                  <a:cubicBezTo>
                    <a:pt x="198815" y="948252"/>
                    <a:pt x="261946" y="893266"/>
                    <a:pt x="266020" y="866791"/>
                  </a:cubicBezTo>
                  <a:cubicBezTo>
                    <a:pt x="268056" y="840317"/>
                    <a:pt x="282312" y="779221"/>
                    <a:pt x="331188" y="811805"/>
                  </a:cubicBezTo>
                  <a:cubicBezTo>
                    <a:pt x="378028" y="844390"/>
                    <a:pt x="382101" y="850499"/>
                    <a:pt x="443197" y="850499"/>
                  </a:cubicBezTo>
                  <a:cubicBezTo>
                    <a:pt x="504292" y="850499"/>
                    <a:pt x="520584" y="846426"/>
                    <a:pt x="532803" y="805696"/>
                  </a:cubicBezTo>
                  <a:cubicBezTo>
                    <a:pt x="542985" y="762930"/>
                    <a:pt x="532803" y="730345"/>
                    <a:pt x="569461" y="730345"/>
                  </a:cubicBezTo>
                  <a:cubicBezTo>
                    <a:pt x="606118" y="730345"/>
                    <a:pt x="650921" y="693688"/>
                    <a:pt x="650921" y="667213"/>
                  </a:cubicBezTo>
                  <a:cubicBezTo>
                    <a:pt x="650921" y="640739"/>
                    <a:pt x="667213" y="597971"/>
                    <a:pt x="689614" y="597971"/>
                  </a:cubicBezTo>
                  <a:cubicBezTo>
                    <a:pt x="712017" y="597971"/>
                    <a:pt x="758856" y="567424"/>
                    <a:pt x="764966" y="536876"/>
                  </a:cubicBezTo>
                  <a:cubicBezTo>
                    <a:pt x="771075" y="506328"/>
                    <a:pt x="809769" y="518548"/>
                    <a:pt x="824025" y="500219"/>
                  </a:cubicBezTo>
                  <a:cubicBezTo>
                    <a:pt x="830134" y="492072"/>
                    <a:pt x="844390" y="469671"/>
                    <a:pt x="856609" y="451342"/>
                  </a:cubicBezTo>
                  <a:cubicBezTo>
                    <a:pt x="856609" y="451342"/>
                    <a:pt x="856609" y="451342"/>
                    <a:pt x="856609" y="451342"/>
                  </a:cubicBezTo>
                  <a:cubicBezTo>
                    <a:pt x="852535" y="435050"/>
                    <a:pt x="844390" y="408576"/>
                    <a:pt x="785331" y="41061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45" name="Freeform: Shape 44">
              <a:extLst>
                <a:ext uri="{FF2B5EF4-FFF2-40B4-BE49-F238E27FC236}">
                  <a16:creationId xmlns:a16="http://schemas.microsoft.com/office/drawing/2014/main" id="{58F85C22-2F61-4A5D-A2A6-F2D680FD8AD2}"/>
                </a:ext>
              </a:extLst>
            </p:cNvPr>
            <p:cNvSpPr/>
            <p:nvPr/>
          </p:nvSpPr>
          <p:spPr>
            <a:xfrm>
              <a:off x="7789575" y="4494214"/>
              <a:ext cx="40526" cy="52105"/>
            </a:xfrm>
            <a:custGeom>
              <a:avLst/>
              <a:gdLst>
                <a:gd name="connsiteX0" fmla="*/ 76624 w 142555"/>
                <a:gd name="connsiteY0" fmla="*/ 11455 h 183286"/>
                <a:gd name="connsiteX1" fmla="*/ 11455 w 142555"/>
                <a:gd name="connsiteY1" fmla="*/ 84769 h 183286"/>
                <a:gd name="connsiteX2" fmla="*/ 70515 w 142555"/>
                <a:gd name="connsiteY2" fmla="*/ 178450 h 183286"/>
                <a:gd name="connsiteX3" fmla="*/ 123464 w 142555"/>
                <a:gd name="connsiteY3" fmla="*/ 156047 h 183286"/>
                <a:gd name="connsiteX4" fmla="*/ 139757 w 142555"/>
                <a:gd name="connsiteY4" fmla="*/ 129573 h 183286"/>
                <a:gd name="connsiteX5" fmla="*/ 131610 w 142555"/>
                <a:gd name="connsiteY5" fmla="*/ 42003 h 183286"/>
                <a:gd name="connsiteX6" fmla="*/ 76624 w 142555"/>
                <a:gd name="connsiteY6" fmla="*/ 11455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555" h="183286">
                  <a:moveTo>
                    <a:pt x="76624" y="11455"/>
                  </a:moveTo>
                  <a:cubicBezTo>
                    <a:pt x="54223" y="11455"/>
                    <a:pt x="11455" y="72551"/>
                    <a:pt x="11455" y="84769"/>
                  </a:cubicBezTo>
                  <a:cubicBezTo>
                    <a:pt x="11455" y="96989"/>
                    <a:pt x="39967" y="176413"/>
                    <a:pt x="70515" y="178450"/>
                  </a:cubicBezTo>
                  <a:cubicBezTo>
                    <a:pt x="99026" y="180486"/>
                    <a:pt x="121428" y="178450"/>
                    <a:pt x="123464" y="156047"/>
                  </a:cubicBezTo>
                  <a:cubicBezTo>
                    <a:pt x="123464" y="143829"/>
                    <a:pt x="131610" y="135682"/>
                    <a:pt x="139757" y="129573"/>
                  </a:cubicBezTo>
                  <a:cubicBezTo>
                    <a:pt x="137720" y="109208"/>
                    <a:pt x="133646" y="66442"/>
                    <a:pt x="131610" y="42003"/>
                  </a:cubicBezTo>
                  <a:cubicBezTo>
                    <a:pt x="113281" y="29783"/>
                    <a:pt x="90880" y="11455"/>
                    <a:pt x="76624"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46" name="Freeform: Shape 45">
              <a:extLst>
                <a:ext uri="{FF2B5EF4-FFF2-40B4-BE49-F238E27FC236}">
                  <a16:creationId xmlns:a16="http://schemas.microsoft.com/office/drawing/2014/main" id="{FED0F43E-B6AA-4A26-BDC4-1F3DB6AA8BA3}"/>
                </a:ext>
              </a:extLst>
            </p:cNvPr>
            <p:cNvSpPr/>
            <p:nvPr/>
          </p:nvSpPr>
          <p:spPr>
            <a:xfrm>
              <a:off x="7692891" y="4581876"/>
              <a:ext cx="63684" cy="69474"/>
            </a:xfrm>
            <a:custGeom>
              <a:avLst/>
              <a:gdLst>
                <a:gd name="connsiteX0" fmla="*/ 162157 w 224016"/>
                <a:gd name="connsiteY0" fmla="*/ 18753 h 244381"/>
                <a:gd name="connsiteX1" fmla="*/ 66440 w 224016"/>
                <a:gd name="connsiteY1" fmla="*/ 61519 h 244381"/>
                <a:gd name="connsiteX2" fmla="*/ 11455 w 224016"/>
                <a:gd name="connsiteY2" fmla="*/ 151126 h 244381"/>
                <a:gd name="connsiteX3" fmla="*/ 66440 w 224016"/>
                <a:gd name="connsiteY3" fmla="*/ 234623 h 244381"/>
                <a:gd name="connsiteX4" fmla="*/ 105135 w 224016"/>
                <a:gd name="connsiteY4" fmla="*/ 240732 h 244381"/>
                <a:gd name="connsiteX5" fmla="*/ 127536 w 224016"/>
                <a:gd name="connsiteY5" fmla="*/ 185747 h 244381"/>
                <a:gd name="connsiteX6" fmla="*/ 188631 w 224016"/>
                <a:gd name="connsiteY6" fmla="*/ 167418 h 244381"/>
                <a:gd name="connsiteX7" fmla="*/ 221216 w 224016"/>
                <a:gd name="connsiteY7" fmla="*/ 94104 h 244381"/>
                <a:gd name="connsiteX8" fmla="*/ 162157 w 224016"/>
                <a:gd name="connsiteY8" fmla="*/ 18753 h 24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016" h="244381">
                  <a:moveTo>
                    <a:pt x="162157" y="18753"/>
                  </a:moveTo>
                  <a:cubicBezTo>
                    <a:pt x="151974" y="-5686"/>
                    <a:pt x="78660" y="37080"/>
                    <a:pt x="66440" y="61519"/>
                  </a:cubicBezTo>
                  <a:cubicBezTo>
                    <a:pt x="56258" y="85957"/>
                    <a:pt x="11455" y="151126"/>
                    <a:pt x="11455" y="151126"/>
                  </a:cubicBezTo>
                  <a:lnTo>
                    <a:pt x="66440" y="234623"/>
                  </a:lnTo>
                  <a:lnTo>
                    <a:pt x="105135" y="240732"/>
                  </a:lnTo>
                  <a:cubicBezTo>
                    <a:pt x="105135" y="240732"/>
                    <a:pt x="117353" y="210184"/>
                    <a:pt x="127536" y="185747"/>
                  </a:cubicBezTo>
                  <a:cubicBezTo>
                    <a:pt x="137718" y="161309"/>
                    <a:pt x="188631" y="191856"/>
                    <a:pt x="188631" y="167418"/>
                  </a:cubicBezTo>
                  <a:cubicBezTo>
                    <a:pt x="188631" y="142979"/>
                    <a:pt x="221216" y="118541"/>
                    <a:pt x="221216" y="94104"/>
                  </a:cubicBezTo>
                  <a:cubicBezTo>
                    <a:pt x="223252" y="71701"/>
                    <a:pt x="172339" y="41154"/>
                    <a:pt x="162157" y="1875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47" name="Freeform: Shape 46">
              <a:extLst>
                <a:ext uri="{FF2B5EF4-FFF2-40B4-BE49-F238E27FC236}">
                  <a16:creationId xmlns:a16="http://schemas.microsoft.com/office/drawing/2014/main" id="{F2625A92-843B-41BA-B62A-F5883F7C9656}"/>
                </a:ext>
              </a:extLst>
            </p:cNvPr>
            <p:cNvSpPr/>
            <p:nvPr/>
          </p:nvSpPr>
          <p:spPr>
            <a:xfrm>
              <a:off x="7424259" y="4379582"/>
              <a:ext cx="428421" cy="411053"/>
            </a:xfrm>
            <a:custGeom>
              <a:avLst/>
              <a:gdLst>
                <a:gd name="connsiteX0" fmla="*/ 1320934 w 1507020"/>
                <a:gd name="connsiteY0" fmla="*/ 773111 h 1445924"/>
                <a:gd name="connsiteX1" fmla="*/ 1410541 w 1507020"/>
                <a:gd name="connsiteY1" fmla="*/ 675359 h 1445924"/>
                <a:gd name="connsiteX2" fmla="*/ 1412577 w 1507020"/>
                <a:gd name="connsiteY2" fmla="*/ 673322 h 1445924"/>
                <a:gd name="connsiteX3" fmla="*/ 1434979 w 1507020"/>
                <a:gd name="connsiteY3" fmla="*/ 608154 h 1445924"/>
                <a:gd name="connsiteX4" fmla="*/ 1496075 w 1507020"/>
                <a:gd name="connsiteY4" fmla="*/ 545021 h 1445924"/>
                <a:gd name="connsiteX5" fmla="*/ 1496075 w 1507020"/>
                <a:gd name="connsiteY5" fmla="*/ 538912 h 1445924"/>
                <a:gd name="connsiteX6" fmla="*/ 1424797 w 1507020"/>
                <a:gd name="connsiteY6" fmla="*/ 545021 h 1445924"/>
                <a:gd name="connsiteX7" fmla="*/ 1422759 w 1507020"/>
                <a:gd name="connsiteY7" fmla="*/ 534839 h 1445924"/>
                <a:gd name="connsiteX8" fmla="*/ 1406468 w 1507020"/>
                <a:gd name="connsiteY8" fmla="*/ 561314 h 1445924"/>
                <a:gd name="connsiteX9" fmla="*/ 1353519 w 1507020"/>
                <a:gd name="connsiteY9" fmla="*/ 583715 h 1445924"/>
                <a:gd name="connsiteX10" fmla="*/ 1294459 w 1507020"/>
                <a:gd name="connsiteY10" fmla="*/ 490036 h 1445924"/>
                <a:gd name="connsiteX11" fmla="*/ 1359628 w 1507020"/>
                <a:gd name="connsiteY11" fmla="*/ 416721 h 1445924"/>
                <a:gd name="connsiteX12" fmla="*/ 1412577 w 1507020"/>
                <a:gd name="connsiteY12" fmla="*/ 447269 h 1445924"/>
                <a:gd name="connsiteX13" fmla="*/ 1412577 w 1507020"/>
                <a:gd name="connsiteY13" fmla="*/ 428941 h 1445924"/>
                <a:gd name="connsiteX14" fmla="*/ 1404432 w 1507020"/>
                <a:gd name="connsiteY14" fmla="*/ 243617 h 1445924"/>
                <a:gd name="connsiteX15" fmla="*/ 1345372 w 1507020"/>
                <a:gd name="connsiteY15" fmla="*/ 54222 h 1445924"/>
                <a:gd name="connsiteX16" fmla="*/ 1233364 w 1507020"/>
                <a:gd name="connsiteY16" fmla="*/ 29783 h 1445924"/>
                <a:gd name="connsiteX17" fmla="*/ 1143757 w 1507020"/>
                <a:gd name="connsiteY17" fmla="*/ 11455 h 1445924"/>
                <a:gd name="connsiteX18" fmla="*/ 1111173 w 1507020"/>
                <a:gd name="connsiteY18" fmla="*/ 60331 h 1445924"/>
                <a:gd name="connsiteX19" fmla="*/ 1052114 w 1507020"/>
                <a:gd name="connsiteY19" fmla="*/ 96988 h 1445924"/>
                <a:gd name="connsiteX20" fmla="*/ 976764 w 1507020"/>
                <a:gd name="connsiteY20" fmla="*/ 158083 h 1445924"/>
                <a:gd name="connsiteX21" fmla="*/ 938069 w 1507020"/>
                <a:gd name="connsiteY21" fmla="*/ 227325 h 1445924"/>
                <a:gd name="connsiteX22" fmla="*/ 856609 w 1507020"/>
                <a:gd name="connsiteY22" fmla="*/ 290457 h 1445924"/>
                <a:gd name="connsiteX23" fmla="*/ 819952 w 1507020"/>
                <a:gd name="connsiteY23" fmla="*/ 365808 h 1445924"/>
                <a:gd name="connsiteX24" fmla="*/ 730345 w 1507020"/>
                <a:gd name="connsiteY24" fmla="*/ 410612 h 1445924"/>
                <a:gd name="connsiteX25" fmla="*/ 618336 w 1507020"/>
                <a:gd name="connsiteY25" fmla="*/ 371917 h 1445924"/>
                <a:gd name="connsiteX26" fmla="*/ 553168 w 1507020"/>
                <a:gd name="connsiteY26" fmla="*/ 426904 h 1445924"/>
                <a:gd name="connsiteX27" fmla="*/ 465598 w 1507020"/>
                <a:gd name="connsiteY27" fmla="*/ 532803 h 1445924"/>
                <a:gd name="connsiteX28" fmla="*/ 369881 w 1507020"/>
                <a:gd name="connsiteY28" fmla="*/ 538912 h 1445924"/>
                <a:gd name="connsiteX29" fmla="*/ 353590 w 1507020"/>
                <a:gd name="connsiteY29" fmla="*/ 494108 h 1445924"/>
                <a:gd name="connsiteX30" fmla="*/ 373955 w 1507020"/>
                <a:gd name="connsiteY30" fmla="*/ 469671 h 1445924"/>
                <a:gd name="connsiteX31" fmla="*/ 343407 w 1507020"/>
                <a:gd name="connsiteY31" fmla="*/ 355626 h 1445924"/>
                <a:gd name="connsiteX32" fmla="*/ 298603 w 1507020"/>
                <a:gd name="connsiteY32" fmla="*/ 323042 h 1445924"/>
                <a:gd name="connsiteX33" fmla="*/ 298603 w 1507020"/>
                <a:gd name="connsiteY33" fmla="*/ 695724 h 1445924"/>
                <a:gd name="connsiteX34" fmla="*/ 237508 w 1507020"/>
                <a:gd name="connsiteY34" fmla="*/ 762928 h 1445924"/>
                <a:gd name="connsiteX35" fmla="*/ 117354 w 1507020"/>
                <a:gd name="connsiteY35" fmla="*/ 767002 h 1445924"/>
                <a:gd name="connsiteX36" fmla="*/ 66442 w 1507020"/>
                <a:gd name="connsiteY36" fmla="*/ 693688 h 1445924"/>
                <a:gd name="connsiteX37" fmla="*/ 13491 w 1507020"/>
                <a:gd name="connsiteY37" fmla="*/ 724235 h 1445924"/>
                <a:gd name="connsiteX38" fmla="*/ 11455 w 1507020"/>
                <a:gd name="connsiteY38" fmla="*/ 730345 h 1445924"/>
                <a:gd name="connsiteX39" fmla="*/ 25711 w 1507020"/>
                <a:gd name="connsiteY39" fmla="*/ 746637 h 1445924"/>
                <a:gd name="connsiteX40" fmla="*/ 58295 w 1507020"/>
                <a:gd name="connsiteY40" fmla="*/ 844389 h 1445924"/>
                <a:gd name="connsiteX41" fmla="*/ 76624 w 1507020"/>
                <a:gd name="connsiteY41" fmla="*/ 962506 h 1445924"/>
                <a:gd name="connsiteX42" fmla="*/ 80697 w 1507020"/>
                <a:gd name="connsiteY42" fmla="*/ 986945 h 1445924"/>
                <a:gd name="connsiteX43" fmla="*/ 133646 w 1507020"/>
                <a:gd name="connsiteY43" fmla="*/ 1098953 h 1445924"/>
                <a:gd name="connsiteX44" fmla="*/ 133646 w 1507020"/>
                <a:gd name="connsiteY44" fmla="*/ 1194670 h 1445924"/>
                <a:gd name="connsiteX45" fmla="*/ 131610 w 1507020"/>
                <a:gd name="connsiteY45" fmla="*/ 1194670 h 1445924"/>
                <a:gd name="connsiteX46" fmla="*/ 160121 w 1507020"/>
                <a:gd name="connsiteY46" fmla="*/ 1320934 h 1445924"/>
                <a:gd name="connsiteX47" fmla="*/ 154011 w 1507020"/>
                <a:gd name="connsiteY47" fmla="*/ 1353517 h 1445924"/>
                <a:gd name="connsiteX48" fmla="*/ 166230 w 1507020"/>
                <a:gd name="connsiteY48" fmla="*/ 1363700 h 1445924"/>
                <a:gd name="connsiteX49" fmla="*/ 204924 w 1507020"/>
                <a:gd name="connsiteY49" fmla="*/ 1390174 h 1445924"/>
                <a:gd name="connsiteX50" fmla="*/ 255837 w 1507020"/>
                <a:gd name="connsiteY50" fmla="*/ 1432942 h 1445924"/>
                <a:gd name="connsiteX51" fmla="*/ 316933 w 1507020"/>
                <a:gd name="connsiteY51" fmla="*/ 1428869 h 1445924"/>
                <a:gd name="connsiteX52" fmla="*/ 414685 w 1507020"/>
                <a:gd name="connsiteY52" fmla="*/ 1398321 h 1445924"/>
                <a:gd name="connsiteX53" fmla="*/ 461525 w 1507020"/>
                <a:gd name="connsiteY53" fmla="*/ 1371847 h 1445924"/>
                <a:gd name="connsiteX54" fmla="*/ 506328 w 1507020"/>
                <a:gd name="connsiteY54" fmla="*/ 1361664 h 1445924"/>
                <a:gd name="connsiteX55" fmla="*/ 573533 w 1507020"/>
                <a:gd name="connsiteY55" fmla="*/ 1349444 h 1445924"/>
                <a:gd name="connsiteX56" fmla="*/ 636665 w 1507020"/>
                <a:gd name="connsiteY56" fmla="*/ 1351481 h 1445924"/>
                <a:gd name="connsiteX57" fmla="*/ 681469 w 1507020"/>
                <a:gd name="connsiteY57" fmla="*/ 1341299 h 1445924"/>
                <a:gd name="connsiteX58" fmla="*/ 693688 w 1507020"/>
                <a:gd name="connsiteY58" fmla="*/ 1341299 h 1445924"/>
                <a:gd name="connsiteX59" fmla="*/ 699797 w 1507020"/>
                <a:gd name="connsiteY59" fmla="*/ 1339262 h 1445924"/>
                <a:gd name="connsiteX60" fmla="*/ 707943 w 1507020"/>
                <a:gd name="connsiteY60" fmla="*/ 1335190 h 1445924"/>
                <a:gd name="connsiteX61" fmla="*/ 709979 w 1507020"/>
                <a:gd name="connsiteY61" fmla="*/ 1333152 h 1445924"/>
                <a:gd name="connsiteX62" fmla="*/ 718126 w 1507020"/>
                <a:gd name="connsiteY62" fmla="*/ 1325007 h 1445924"/>
                <a:gd name="connsiteX63" fmla="*/ 836244 w 1507020"/>
                <a:gd name="connsiteY63" fmla="*/ 1306678 h 1445924"/>
                <a:gd name="connsiteX64" fmla="*/ 848462 w 1507020"/>
                <a:gd name="connsiteY64" fmla="*/ 1304642 h 1445924"/>
                <a:gd name="connsiteX65" fmla="*/ 848462 w 1507020"/>
                <a:gd name="connsiteY65" fmla="*/ 1304642 h 1445924"/>
                <a:gd name="connsiteX66" fmla="*/ 1113209 w 1507020"/>
                <a:gd name="connsiteY66" fmla="*/ 1129501 h 1445924"/>
                <a:gd name="connsiteX67" fmla="*/ 1223181 w 1507020"/>
                <a:gd name="connsiteY67" fmla="*/ 948252 h 1445924"/>
                <a:gd name="connsiteX68" fmla="*/ 1208925 w 1507020"/>
                <a:gd name="connsiteY68" fmla="*/ 899375 h 1445924"/>
                <a:gd name="connsiteX69" fmla="*/ 1312788 w 1507020"/>
                <a:gd name="connsiteY69" fmla="*/ 799585 h 1445924"/>
                <a:gd name="connsiteX70" fmla="*/ 1314824 w 1507020"/>
                <a:gd name="connsiteY70" fmla="*/ 799585 h 1445924"/>
                <a:gd name="connsiteX71" fmla="*/ 1320934 w 1507020"/>
                <a:gd name="connsiteY71" fmla="*/ 773111 h 1445924"/>
                <a:gd name="connsiteX72" fmla="*/ 1133574 w 1507020"/>
                <a:gd name="connsiteY72" fmla="*/ 881046 h 1445924"/>
                <a:gd name="connsiteX73" fmla="*/ 1072479 w 1507020"/>
                <a:gd name="connsiteY73" fmla="*/ 899375 h 1445924"/>
                <a:gd name="connsiteX74" fmla="*/ 1050078 w 1507020"/>
                <a:gd name="connsiteY74" fmla="*/ 954361 h 1445924"/>
                <a:gd name="connsiteX75" fmla="*/ 1011383 w 1507020"/>
                <a:gd name="connsiteY75" fmla="*/ 948252 h 1445924"/>
                <a:gd name="connsiteX76" fmla="*/ 956398 w 1507020"/>
                <a:gd name="connsiteY76" fmla="*/ 864754 h 1445924"/>
                <a:gd name="connsiteX77" fmla="*/ 1011383 w 1507020"/>
                <a:gd name="connsiteY77" fmla="*/ 775148 h 1445924"/>
                <a:gd name="connsiteX78" fmla="*/ 1107100 w 1507020"/>
                <a:gd name="connsiteY78" fmla="*/ 732381 h 1445924"/>
                <a:gd name="connsiteX79" fmla="*/ 1168195 w 1507020"/>
                <a:gd name="connsiteY79" fmla="*/ 809768 h 1445924"/>
                <a:gd name="connsiteX80" fmla="*/ 1133574 w 1507020"/>
                <a:gd name="connsiteY80" fmla="*/ 881046 h 1445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507020" h="1445924">
                  <a:moveTo>
                    <a:pt x="1320934" y="773111"/>
                  </a:moveTo>
                  <a:cubicBezTo>
                    <a:pt x="1318898" y="724235"/>
                    <a:pt x="1361664" y="681468"/>
                    <a:pt x="1410541" y="675359"/>
                  </a:cubicBezTo>
                  <a:cubicBezTo>
                    <a:pt x="1410541" y="675359"/>
                    <a:pt x="1410541" y="673322"/>
                    <a:pt x="1412577" y="673322"/>
                  </a:cubicBezTo>
                  <a:cubicBezTo>
                    <a:pt x="1420723" y="652957"/>
                    <a:pt x="1428869" y="630555"/>
                    <a:pt x="1434979" y="608154"/>
                  </a:cubicBezTo>
                  <a:cubicBezTo>
                    <a:pt x="1445162" y="577606"/>
                    <a:pt x="1467563" y="555204"/>
                    <a:pt x="1496075" y="545021"/>
                  </a:cubicBezTo>
                  <a:cubicBezTo>
                    <a:pt x="1496075" y="542985"/>
                    <a:pt x="1496075" y="540949"/>
                    <a:pt x="1496075" y="538912"/>
                  </a:cubicBezTo>
                  <a:cubicBezTo>
                    <a:pt x="1463490" y="538912"/>
                    <a:pt x="1424797" y="545021"/>
                    <a:pt x="1424797" y="545021"/>
                  </a:cubicBezTo>
                  <a:cubicBezTo>
                    <a:pt x="1424797" y="545021"/>
                    <a:pt x="1424797" y="540949"/>
                    <a:pt x="1422759" y="534839"/>
                  </a:cubicBezTo>
                  <a:cubicBezTo>
                    <a:pt x="1414614" y="540949"/>
                    <a:pt x="1408504" y="551132"/>
                    <a:pt x="1406468" y="561314"/>
                  </a:cubicBezTo>
                  <a:cubicBezTo>
                    <a:pt x="1404432" y="583715"/>
                    <a:pt x="1384066" y="585751"/>
                    <a:pt x="1353519" y="583715"/>
                  </a:cubicBezTo>
                  <a:cubicBezTo>
                    <a:pt x="1325007" y="581679"/>
                    <a:pt x="1294459" y="502255"/>
                    <a:pt x="1294459" y="490036"/>
                  </a:cubicBezTo>
                  <a:cubicBezTo>
                    <a:pt x="1294459" y="477816"/>
                    <a:pt x="1335190" y="416721"/>
                    <a:pt x="1359628" y="416721"/>
                  </a:cubicBezTo>
                  <a:cubicBezTo>
                    <a:pt x="1373884" y="416721"/>
                    <a:pt x="1396285" y="435050"/>
                    <a:pt x="1412577" y="447269"/>
                  </a:cubicBezTo>
                  <a:cubicBezTo>
                    <a:pt x="1412577" y="437086"/>
                    <a:pt x="1412577" y="430977"/>
                    <a:pt x="1412577" y="428941"/>
                  </a:cubicBezTo>
                  <a:cubicBezTo>
                    <a:pt x="1414614" y="414685"/>
                    <a:pt x="1428869" y="259909"/>
                    <a:pt x="1404432" y="243617"/>
                  </a:cubicBezTo>
                  <a:cubicBezTo>
                    <a:pt x="1379993" y="227325"/>
                    <a:pt x="1353519" y="68478"/>
                    <a:pt x="1345372" y="54222"/>
                  </a:cubicBezTo>
                  <a:cubicBezTo>
                    <a:pt x="1337226" y="37930"/>
                    <a:pt x="1245582" y="48112"/>
                    <a:pt x="1233364" y="29783"/>
                  </a:cubicBezTo>
                  <a:cubicBezTo>
                    <a:pt x="1223181" y="11455"/>
                    <a:pt x="1145794" y="29783"/>
                    <a:pt x="1143757" y="11455"/>
                  </a:cubicBezTo>
                  <a:cubicBezTo>
                    <a:pt x="1131538" y="29783"/>
                    <a:pt x="1117282" y="52186"/>
                    <a:pt x="1111173" y="60331"/>
                  </a:cubicBezTo>
                  <a:cubicBezTo>
                    <a:pt x="1096917" y="78660"/>
                    <a:pt x="1058224" y="66440"/>
                    <a:pt x="1052114" y="96988"/>
                  </a:cubicBezTo>
                  <a:cubicBezTo>
                    <a:pt x="1046004" y="127536"/>
                    <a:pt x="999165" y="158083"/>
                    <a:pt x="976764" y="158083"/>
                  </a:cubicBezTo>
                  <a:cubicBezTo>
                    <a:pt x="954361" y="158083"/>
                    <a:pt x="938069" y="200851"/>
                    <a:pt x="938069" y="227325"/>
                  </a:cubicBezTo>
                  <a:cubicBezTo>
                    <a:pt x="938069" y="253800"/>
                    <a:pt x="893266" y="290457"/>
                    <a:pt x="856609" y="290457"/>
                  </a:cubicBezTo>
                  <a:cubicBezTo>
                    <a:pt x="819952" y="290457"/>
                    <a:pt x="832170" y="323042"/>
                    <a:pt x="819952" y="365808"/>
                  </a:cubicBezTo>
                  <a:cubicBezTo>
                    <a:pt x="809769" y="408576"/>
                    <a:pt x="791440" y="410612"/>
                    <a:pt x="730345" y="410612"/>
                  </a:cubicBezTo>
                  <a:cubicBezTo>
                    <a:pt x="669249" y="410612"/>
                    <a:pt x="665176" y="404502"/>
                    <a:pt x="618336" y="371917"/>
                  </a:cubicBezTo>
                  <a:cubicBezTo>
                    <a:pt x="571497" y="339334"/>
                    <a:pt x="557241" y="398393"/>
                    <a:pt x="553168" y="426904"/>
                  </a:cubicBezTo>
                  <a:cubicBezTo>
                    <a:pt x="551132" y="453378"/>
                    <a:pt x="485963" y="508364"/>
                    <a:pt x="465598" y="532803"/>
                  </a:cubicBezTo>
                  <a:cubicBezTo>
                    <a:pt x="445233" y="557241"/>
                    <a:pt x="398393" y="538912"/>
                    <a:pt x="369881" y="538912"/>
                  </a:cubicBezTo>
                  <a:cubicBezTo>
                    <a:pt x="341371" y="538912"/>
                    <a:pt x="353590" y="512437"/>
                    <a:pt x="353590" y="494108"/>
                  </a:cubicBezTo>
                  <a:cubicBezTo>
                    <a:pt x="353590" y="475780"/>
                    <a:pt x="367845" y="487999"/>
                    <a:pt x="373955" y="469671"/>
                  </a:cubicBezTo>
                  <a:cubicBezTo>
                    <a:pt x="380064" y="451342"/>
                    <a:pt x="353590" y="386173"/>
                    <a:pt x="343407" y="355626"/>
                  </a:cubicBezTo>
                  <a:cubicBezTo>
                    <a:pt x="339334" y="343407"/>
                    <a:pt x="318969" y="331187"/>
                    <a:pt x="298603" y="323042"/>
                  </a:cubicBezTo>
                  <a:lnTo>
                    <a:pt x="298603" y="695724"/>
                  </a:lnTo>
                  <a:cubicBezTo>
                    <a:pt x="298603" y="728307"/>
                    <a:pt x="247691" y="744600"/>
                    <a:pt x="237508" y="762928"/>
                  </a:cubicBezTo>
                  <a:cubicBezTo>
                    <a:pt x="227325" y="781257"/>
                    <a:pt x="156047" y="767002"/>
                    <a:pt x="117354" y="767002"/>
                  </a:cubicBezTo>
                  <a:cubicBezTo>
                    <a:pt x="78660" y="767002"/>
                    <a:pt x="86807" y="724235"/>
                    <a:pt x="66442" y="693688"/>
                  </a:cubicBezTo>
                  <a:cubicBezTo>
                    <a:pt x="46076" y="663140"/>
                    <a:pt x="13491" y="701833"/>
                    <a:pt x="13491" y="724235"/>
                  </a:cubicBezTo>
                  <a:cubicBezTo>
                    <a:pt x="13491" y="726271"/>
                    <a:pt x="13491" y="728307"/>
                    <a:pt x="11455" y="730345"/>
                  </a:cubicBezTo>
                  <a:cubicBezTo>
                    <a:pt x="15529" y="734418"/>
                    <a:pt x="21638" y="740527"/>
                    <a:pt x="25711" y="746637"/>
                  </a:cubicBezTo>
                  <a:cubicBezTo>
                    <a:pt x="39967" y="771075"/>
                    <a:pt x="39967" y="826061"/>
                    <a:pt x="58295" y="844389"/>
                  </a:cubicBezTo>
                  <a:cubicBezTo>
                    <a:pt x="86807" y="874937"/>
                    <a:pt x="96989" y="925849"/>
                    <a:pt x="76624" y="962506"/>
                  </a:cubicBezTo>
                  <a:cubicBezTo>
                    <a:pt x="78660" y="970653"/>
                    <a:pt x="80697" y="978800"/>
                    <a:pt x="80697" y="986945"/>
                  </a:cubicBezTo>
                  <a:cubicBezTo>
                    <a:pt x="103099" y="1031748"/>
                    <a:pt x="125500" y="1070443"/>
                    <a:pt x="133646" y="1098953"/>
                  </a:cubicBezTo>
                  <a:cubicBezTo>
                    <a:pt x="147902" y="1145793"/>
                    <a:pt x="162158" y="1188560"/>
                    <a:pt x="133646" y="1194670"/>
                  </a:cubicBezTo>
                  <a:cubicBezTo>
                    <a:pt x="133646" y="1194670"/>
                    <a:pt x="131610" y="1194670"/>
                    <a:pt x="131610" y="1194670"/>
                  </a:cubicBezTo>
                  <a:cubicBezTo>
                    <a:pt x="149938" y="1235400"/>
                    <a:pt x="158085" y="1276130"/>
                    <a:pt x="160121" y="1320934"/>
                  </a:cubicBezTo>
                  <a:cubicBezTo>
                    <a:pt x="160121" y="1333152"/>
                    <a:pt x="158085" y="1343335"/>
                    <a:pt x="154011" y="1353517"/>
                  </a:cubicBezTo>
                  <a:cubicBezTo>
                    <a:pt x="156047" y="1359627"/>
                    <a:pt x="158085" y="1363700"/>
                    <a:pt x="166230" y="1363700"/>
                  </a:cubicBezTo>
                  <a:cubicBezTo>
                    <a:pt x="192706" y="1369809"/>
                    <a:pt x="184559" y="1388138"/>
                    <a:pt x="204924" y="1390174"/>
                  </a:cubicBezTo>
                  <a:cubicBezTo>
                    <a:pt x="225289" y="1392212"/>
                    <a:pt x="241581" y="1414613"/>
                    <a:pt x="255837" y="1432942"/>
                  </a:cubicBezTo>
                  <a:cubicBezTo>
                    <a:pt x="270093" y="1453307"/>
                    <a:pt x="302677" y="1453307"/>
                    <a:pt x="316933" y="1428869"/>
                  </a:cubicBezTo>
                  <a:cubicBezTo>
                    <a:pt x="331188" y="1406468"/>
                    <a:pt x="371919" y="1398321"/>
                    <a:pt x="414685" y="1398321"/>
                  </a:cubicBezTo>
                  <a:cubicBezTo>
                    <a:pt x="426905" y="1386102"/>
                    <a:pt x="443197" y="1375920"/>
                    <a:pt x="461525" y="1371847"/>
                  </a:cubicBezTo>
                  <a:cubicBezTo>
                    <a:pt x="475780" y="1367773"/>
                    <a:pt x="492072" y="1365737"/>
                    <a:pt x="506328" y="1361664"/>
                  </a:cubicBezTo>
                  <a:cubicBezTo>
                    <a:pt x="526693" y="1349444"/>
                    <a:pt x="551132" y="1345372"/>
                    <a:pt x="573533" y="1349444"/>
                  </a:cubicBezTo>
                  <a:cubicBezTo>
                    <a:pt x="595935" y="1347408"/>
                    <a:pt x="616300" y="1349444"/>
                    <a:pt x="636665" y="1351481"/>
                  </a:cubicBezTo>
                  <a:cubicBezTo>
                    <a:pt x="650921" y="1345372"/>
                    <a:pt x="667213" y="1341299"/>
                    <a:pt x="681469" y="1341299"/>
                  </a:cubicBezTo>
                  <a:cubicBezTo>
                    <a:pt x="685541" y="1341299"/>
                    <a:pt x="689614" y="1341299"/>
                    <a:pt x="693688" y="1341299"/>
                  </a:cubicBezTo>
                  <a:cubicBezTo>
                    <a:pt x="695724" y="1341299"/>
                    <a:pt x="697761" y="1341299"/>
                    <a:pt x="699797" y="1339262"/>
                  </a:cubicBezTo>
                  <a:cubicBezTo>
                    <a:pt x="701834" y="1337226"/>
                    <a:pt x="705906" y="1335190"/>
                    <a:pt x="707943" y="1335190"/>
                  </a:cubicBezTo>
                  <a:cubicBezTo>
                    <a:pt x="707943" y="1335190"/>
                    <a:pt x="709979" y="1333152"/>
                    <a:pt x="709979" y="1333152"/>
                  </a:cubicBezTo>
                  <a:cubicBezTo>
                    <a:pt x="712017" y="1331116"/>
                    <a:pt x="716089" y="1327043"/>
                    <a:pt x="718126" y="1325007"/>
                  </a:cubicBezTo>
                  <a:cubicBezTo>
                    <a:pt x="746636" y="1292422"/>
                    <a:pt x="797549" y="1290386"/>
                    <a:pt x="836244" y="1306678"/>
                  </a:cubicBezTo>
                  <a:cubicBezTo>
                    <a:pt x="840317" y="1306678"/>
                    <a:pt x="844390" y="1304642"/>
                    <a:pt x="848462" y="1304642"/>
                  </a:cubicBezTo>
                  <a:cubicBezTo>
                    <a:pt x="848462" y="1304642"/>
                    <a:pt x="848462" y="1304642"/>
                    <a:pt x="848462" y="1304642"/>
                  </a:cubicBezTo>
                  <a:cubicBezTo>
                    <a:pt x="933996" y="1235400"/>
                    <a:pt x="1043968" y="1217071"/>
                    <a:pt x="1113209" y="1129501"/>
                  </a:cubicBezTo>
                  <a:cubicBezTo>
                    <a:pt x="1158013" y="1074515"/>
                    <a:pt x="1188560" y="1009347"/>
                    <a:pt x="1223181" y="948252"/>
                  </a:cubicBezTo>
                  <a:cubicBezTo>
                    <a:pt x="1215035" y="933996"/>
                    <a:pt x="1208925" y="917704"/>
                    <a:pt x="1208925" y="899375"/>
                  </a:cubicBezTo>
                  <a:cubicBezTo>
                    <a:pt x="1206889" y="850498"/>
                    <a:pt x="1257802" y="793476"/>
                    <a:pt x="1312788" y="799585"/>
                  </a:cubicBezTo>
                  <a:cubicBezTo>
                    <a:pt x="1312788" y="799585"/>
                    <a:pt x="1314824" y="799585"/>
                    <a:pt x="1314824" y="799585"/>
                  </a:cubicBezTo>
                  <a:cubicBezTo>
                    <a:pt x="1322971" y="787367"/>
                    <a:pt x="1320934" y="779220"/>
                    <a:pt x="1320934" y="773111"/>
                  </a:cubicBezTo>
                  <a:close/>
                  <a:moveTo>
                    <a:pt x="1133574" y="881046"/>
                  </a:moveTo>
                  <a:cubicBezTo>
                    <a:pt x="1133574" y="905484"/>
                    <a:pt x="1082661" y="874937"/>
                    <a:pt x="1072479" y="899375"/>
                  </a:cubicBezTo>
                  <a:cubicBezTo>
                    <a:pt x="1060260" y="923813"/>
                    <a:pt x="1050078" y="954361"/>
                    <a:pt x="1050078" y="954361"/>
                  </a:cubicBezTo>
                  <a:lnTo>
                    <a:pt x="1011383" y="948252"/>
                  </a:lnTo>
                  <a:lnTo>
                    <a:pt x="956398" y="864754"/>
                  </a:lnTo>
                  <a:cubicBezTo>
                    <a:pt x="956398" y="864754"/>
                    <a:pt x="1001201" y="797549"/>
                    <a:pt x="1011383" y="775148"/>
                  </a:cubicBezTo>
                  <a:cubicBezTo>
                    <a:pt x="1021566" y="750710"/>
                    <a:pt x="1094881" y="707942"/>
                    <a:pt x="1107100" y="732381"/>
                  </a:cubicBezTo>
                  <a:cubicBezTo>
                    <a:pt x="1117282" y="756819"/>
                    <a:pt x="1168195" y="787367"/>
                    <a:pt x="1168195" y="809768"/>
                  </a:cubicBezTo>
                  <a:cubicBezTo>
                    <a:pt x="1168195" y="832170"/>
                    <a:pt x="1133574" y="856609"/>
                    <a:pt x="1133574" y="88104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48" name="Freeform: Shape 47">
              <a:extLst>
                <a:ext uri="{FF2B5EF4-FFF2-40B4-BE49-F238E27FC236}">
                  <a16:creationId xmlns:a16="http://schemas.microsoft.com/office/drawing/2014/main" id="{30E5D1DC-4030-4DAE-BC1E-189345DAD4E1}"/>
                </a:ext>
              </a:extLst>
            </p:cNvPr>
            <p:cNvSpPr/>
            <p:nvPr/>
          </p:nvSpPr>
          <p:spPr>
            <a:xfrm>
              <a:off x="7314837" y="3897383"/>
              <a:ext cx="301053" cy="358948"/>
            </a:xfrm>
            <a:custGeom>
              <a:avLst/>
              <a:gdLst>
                <a:gd name="connsiteX0" fmla="*/ 1041932 w 1058987"/>
                <a:gd name="connsiteY0" fmla="*/ 522394 h 1262638"/>
                <a:gd name="connsiteX1" fmla="*/ 958434 w 1058987"/>
                <a:gd name="connsiteY1" fmla="*/ 530540 h 1262638"/>
                <a:gd name="connsiteX2" fmla="*/ 907522 w 1058987"/>
                <a:gd name="connsiteY2" fmla="*/ 557015 h 1262638"/>
                <a:gd name="connsiteX3" fmla="*/ 907522 w 1058987"/>
                <a:gd name="connsiteY3" fmla="*/ 475555 h 1262638"/>
                <a:gd name="connsiteX4" fmla="*/ 860682 w 1058987"/>
                <a:gd name="connsiteY4" fmla="*/ 394094 h 1262638"/>
                <a:gd name="connsiteX5" fmla="*/ 872902 w 1058987"/>
                <a:gd name="connsiteY5" fmla="*/ 249501 h 1262638"/>
                <a:gd name="connsiteX6" fmla="*/ 856609 w 1058987"/>
                <a:gd name="connsiteY6" fmla="*/ 168040 h 1262638"/>
                <a:gd name="connsiteX7" fmla="*/ 793477 w 1058987"/>
                <a:gd name="connsiteY7" fmla="*/ 153784 h 1262638"/>
                <a:gd name="connsiteX8" fmla="*/ 746638 w 1058987"/>
                <a:gd name="connsiteY8" fmla="*/ 131383 h 1262638"/>
                <a:gd name="connsiteX9" fmla="*/ 671286 w 1058987"/>
                <a:gd name="connsiteY9" fmla="*/ 131383 h 1262638"/>
                <a:gd name="connsiteX10" fmla="*/ 632592 w 1058987"/>
                <a:gd name="connsiteY10" fmla="*/ 220990 h 1262638"/>
                <a:gd name="connsiteX11" fmla="*/ 522621 w 1058987"/>
                <a:gd name="connsiteY11" fmla="*/ 239318 h 1262638"/>
                <a:gd name="connsiteX12" fmla="*/ 443197 w 1058987"/>
                <a:gd name="connsiteY12" fmla="*/ 176187 h 1262638"/>
                <a:gd name="connsiteX13" fmla="*/ 404504 w 1058987"/>
                <a:gd name="connsiteY13" fmla="*/ 98800 h 1262638"/>
                <a:gd name="connsiteX14" fmla="*/ 388210 w 1058987"/>
                <a:gd name="connsiteY14" fmla="*/ 13266 h 1262638"/>
                <a:gd name="connsiteX15" fmla="*/ 82733 w 1058987"/>
                <a:gd name="connsiteY15" fmla="*/ 13266 h 1262638"/>
                <a:gd name="connsiteX16" fmla="*/ 29785 w 1058987"/>
                <a:gd name="connsiteY16" fmla="*/ 43813 h 1262638"/>
                <a:gd name="connsiteX17" fmla="*/ 113281 w 1058987"/>
                <a:gd name="connsiteY17" fmla="*/ 257647 h 1262638"/>
                <a:gd name="connsiteX18" fmla="*/ 96989 w 1058987"/>
                <a:gd name="connsiteY18" fmla="*/ 365582 h 1262638"/>
                <a:gd name="connsiteX19" fmla="*/ 156049 w 1058987"/>
                <a:gd name="connsiteY19" fmla="*/ 579416 h 1262638"/>
                <a:gd name="connsiteX20" fmla="*/ 88844 w 1058987"/>
                <a:gd name="connsiteY20" fmla="*/ 728082 h 1262638"/>
                <a:gd name="connsiteX21" fmla="*/ 62368 w 1058987"/>
                <a:gd name="connsiteY21" fmla="*/ 770849 h 1262638"/>
                <a:gd name="connsiteX22" fmla="*/ 21638 w 1058987"/>
                <a:gd name="connsiteY22" fmla="*/ 1082436 h 1262638"/>
                <a:gd name="connsiteX23" fmla="*/ 11455 w 1058987"/>
                <a:gd name="connsiteY23" fmla="*/ 1106874 h 1262638"/>
                <a:gd name="connsiteX24" fmla="*/ 17566 w 1058987"/>
                <a:gd name="connsiteY24" fmla="*/ 1135385 h 1262638"/>
                <a:gd name="connsiteX25" fmla="*/ 27748 w 1058987"/>
                <a:gd name="connsiteY25" fmla="*/ 1176115 h 1262638"/>
                <a:gd name="connsiteX26" fmla="*/ 64406 w 1058987"/>
                <a:gd name="connsiteY26" fmla="*/ 1194444 h 1262638"/>
                <a:gd name="connsiteX27" fmla="*/ 154011 w 1058987"/>
                <a:gd name="connsiteY27" fmla="*/ 1200553 h 1262638"/>
                <a:gd name="connsiteX28" fmla="*/ 239545 w 1058987"/>
                <a:gd name="connsiteY28" fmla="*/ 1224992 h 1262638"/>
                <a:gd name="connsiteX29" fmla="*/ 565387 w 1058987"/>
                <a:gd name="connsiteY29" fmla="*/ 1224992 h 1262638"/>
                <a:gd name="connsiteX30" fmla="*/ 597972 w 1058987"/>
                <a:gd name="connsiteY30" fmla="*/ 1261649 h 1262638"/>
                <a:gd name="connsiteX31" fmla="*/ 805696 w 1058987"/>
                <a:gd name="connsiteY31" fmla="*/ 1261649 h 1262638"/>
                <a:gd name="connsiteX32" fmla="*/ 952325 w 1058987"/>
                <a:gd name="connsiteY32" fmla="*/ 1251466 h 1262638"/>
                <a:gd name="connsiteX33" fmla="*/ 978800 w 1058987"/>
                <a:gd name="connsiteY33" fmla="*/ 1245357 h 1262638"/>
                <a:gd name="connsiteX34" fmla="*/ 870865 w 1058987"/>
                <a:gd name="connsiteY34" fmla="*/ 1086509 h 1262638"/>
                <a:gd name="connsiteX35" fmla="*/ 881047 w 1058987"/>
                <a:gd name="connsiteY35" fmla="*/ 746411 h 1262638"/>
                <a:gd name="connsiteX36" fmla="*/ 1021567 w 1058987"/>
                <a:gd name="connsiteY36" fmla="*/ 752520 h 1262638"/>
                <a:gd name="connsiteX37" fmla="*/ 1046006 w 1058987"/>
                <a:gd name="connsiteY37" fmla="*/ 726046 h 1262638"/>
                <a:gd name="connsiteX38" fmla="*/ 1066371 w 1058987"/>
                <a:gd name="connsiteY38" fmla="*/ 522394 h 1262638"/>
                <a:gd name="connsiteX39" fmla="*/ 1041932 w 1058987"/>
                <a:gd name="connsiteY39" fmla="*/ 522394 h 126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58987" h="1262638">
                  <a:moveTo>
                    <a:pt x="1041932" y="522394"/>
                  </a:moveTo>
                  <a:cubicBezTo>
                    <a:pt x="1013421" y="536650"/>
                    <a:pt x="986946" y="530540"/>
                    <a:pt x="958434" y="530540"/>
                  </a:cubicBezTo>
                  <a:cubicBezTo>
                    <a:pt x="929924" y="530540"/>
                    <a:pt x="925851" y="563125"/>
                    <a:pt x="907522" y="557015"/>
                  </a:cubicBezTo>
                  <a:cubicBezTo>
                    <a:pt x="891230" y="552942"/>
                    <a:pt x="903450" y="497956"/>
                    <a:pt x="907522" y="475555"/>
                  </a:cubicBezTo>
                  <a:cubicBezTo>
                    <a:pt x="911595" y="453152"/>
                    <a:pt x="883084" y="412422"/>
                    <a:pt x="860682" y="394094"/>
                  </a:cubicBezTo>
                  <a:cubicBezTo>
                    <a:pt x="840317" y="375765"/>
                    <a:pt x="885120" y="263757"/>
                    <a:pt x="872902" y="249501"/>
                  </a:cubicBezTo>
                  <a:cubicBezTo>
                    <a:pt x="860682" y="235245"/>
                    <a:pt x="856609" y="200625"/>
                    <a:pt x="856609" y="168040"/>
                  </a:cubicBezTo>
                  <a:cubicBezTo>
                    <a:pt x="856609" y="135457"/>
                    <a:pt x="836244" y="153784"/>
                    <a:pt x="793477" y="153784"/>
                  </a:cubicBezTo>
                  <a:cubicBezTo>
                    <a:pt x="750711" y="153784"/>
                    <a:pt x="746638" y="131383"/>
                    <a:pt x="746638" y="131383"/>
                  </a:cubicBezTo>
                  <a:cubicBezTo>
                    <a:pt x="746638" y="131383"/>
                    <a:pt x="695725" y="117127"/>
                    <a:pt x="671286" y="131383"/>
                  </a:cubicBezTo>
                  <a:cubicBezTo>
                    <a:pt x="646848" y="145639"/>
                    <a:pt x="650921" y="227100"/>
                    <a:pt x="632592" y="220990"/>
                  </a:cubicBezTo>
                  <a:cubicBezTo>
                    <a:pt x="616300" y="216917"/>
                    <a:pt x="565387" y="225062"/>
                    <a:pt x="522621" y="239318"/>
                  </a:cubicBezTo>
                  <a:cubicBezTo>
                    <a:pt x="479854" y="253574"/>
                    <a:pt x="463562" y="231173"/>
                    <a:pt x="443197" y="176187"/>
                  </a:cubicBezTo>
                  <a:cubicBezTo>
                    <a:pt x="422831" y="121201"/>
                    <a:pt x="396357" y="139530"/>
                    <a:pt x="404504" y="98800"/>
                  </a:cubicBezTo>
                  <a:cubicBezTo>
                    <a:pt x="412649" y="58069"/>
                    <a:pt x="388210" y="13266"/>
                    <a:pt x="388210" y="13266"/>
                  </a:cubicBezTo>
                  <a:cubicBezTo>
                    <a:pt x="388210" y="13266"/>
                    <a:pt x="111245" y="9192"/>
                    <a:pt x="82733" y="13266"/>
                  </a:cubicBezTo>
                  <a:cubicBezTo>
                    <a:pt x="70515" y="15302"/>
                    <a:pt x="50150" y="29558"/>
                    <a:pt x="29785" y="43813"/>
                  </a:cubicBezTo>
                  <a:cubicBezTo>
                    <a:pt x="46076" y="113054"/>
                    <a:pt x="101063" y="229136"/>
                    <a:pt x="113281" y="257647"/>
                  </a:cubicBezTo>
                  <a:cubicBezTo>
                    <a:pt x="125501" y="286158"/>
                    <a:pt x="96989" y="312634"/>
                    <a:pt x="96989" y="365582"/>
                  </a:cubicBezTo>
                  <a:cubicBezTo>
                    <a:pt x="96989" y="418531"/>
                    <a:pt x="149939" y="514248"/>
                    <a:pt x="156049" y="579416"/>
                  </a:cubicBezTo>
                  <a:cubicBezTo>
                    <a:pt x="162158" y="644585"/>
                    <a:pt x="123464" y="685315"/>
                    <a:pt x="88844" y="728082"/>
                  </a:cubicBezTo>
                  <a:cubicBezTo>
                    <a:pt x="80697" y="738264"/>
                    <a:pt x="70515" y="754556"/>
                    <a:pt x="62368" y="770849"/>
                  </a:cubicBezTo>
                  <a:cubicBezTo>
                    <a:pt x="80697" y="870638"/>
                    <a:pt x="64406" y="974501"/>
                    <a:pt x="21638" y="1082436"/>
                  </a:cubicBezTo>
                  <a:cubicBezTo>
                    <a:pt x="17566" y="1090581"/>
                    <a:pt x="15529" y="1098728"/>
                    <a:pt x="11455" y="1106874"/>
                  </a:cubicBezTo>
                  <a:cubicBezTo>
                    <a:pt x="13493" y="1117057"/>
                    <a:pt x="13493" y="1125202"/>
                    <a:pt x="17566" y="1135385"/>
                  </a:cubicBezTo>
                  <a:cubicBezTo>
                    <a:pt x="21638" y="1149640"/>
                    <a:pt x="23675" y="1161859"/>
                    <a:pt x="27748" y="1176115"/>
                  </a:cubicBezTo>
                  <a:cubicBezTo>
                    <a:pt x="42003" y="1182224"/>
                    <a:pt x="33858" y="1208700"/>
                    <a:pt x="64406" y="1194444"/>
                  </a:cubicBezTo>
                  <a:cubicBezTo>
                    <a:pt x="96989" y="1180188"/>
                    <a:pt x="125501" y="1180188"/>
                    <a:pt x="154011" y="1200553"/>
                  </a:cubicBezTo>
                  <a:cubicBezTo>
                    <a:pt x="182523" y="1220918"/>
                    <a:pt x="206961" y="1224992"/>
                    <a:pt x="239545" y="1224992"/>
                  </a:cubicBezTo>
                  <a:cubicBezTo>
                    <a:pt x="272130" y="1224992"/>
                    <a:pt x="565387" y="1224992"/>
                    <a:pt x="565387" y="1224992"/>
                  </a:cubicBezTo>
                  <a:lnTo>
                    <a:pt x="597972" y="1261649"/>
                  </a:lnTo>
                  <a:cubicBezTo>
                    <a:pt x="597972" y="1261649"/>
                    <a:pt x="777185" y="1247393"/>
                    <a:pt x="805696" y="1261649"/>
                  </a:cubicBezTo>
                  <a:cubicBezTo>
                    <a:pt x="834208" y="1277941"/>
                    <a:pt x="923815" y="1261649"/>
                    <a:pt x="952325" y="1251466"/>
                  </a:cubicBezTo>
                  <a:cubicBezTo>
                    <a:pt x="956398" y="1249430"/>
                    <a:pt x="966581" y="1247393"/>
                    <a:pt x="978800" y="1245357"/>
                  </a:cubicBezTo>
                  <a:lnTo>
                    <a:pt x="870865" y="1086509"/>
                  </a:lnTo>
                  <a:lnTo>
                    <a:pt x="881047" y="746411"/>
                  </a:lnTo>
                  <a:lnTo>
                    <a:pt x="1021567" y="752520"/>
                  </a:lnTo>
                  <a:lnTo>
                    <a:pt x="1046006" y="726046"/>
                  </a:lnTo>
                  <a:lnTo>
                    <a:pt x="1066371" y="522394"/>
                  </a:lnTo>
                  <a:cubicBezTo>
                    <a:pt x="1060260" y="520357"/>
                    <a:pt x="1052115" y="518321"/>
                    <a:pt x="1041932" y="52239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49" name="Freeform: Shape 48">
              <a:extLst>
                <a:ext uri="{FF2B5EF4-FFF2-40B4-BE49-F238E27FC236}">
                  <a16:creationId xmlns:a16="http://schemas.microsoft.com/office/drawing/2014/main" id="{4FB516BF-5064-4A24-8240-5BA4FA29EE2C}"/>
                </a:ext>
              </a:extLst>
            </p:cNvPr>
            <p:cNvSpPr/>
            <p:nvPr/>
          </p:nvSpPr>
          <p:spPr>
            <a:xfrm>
              <a:off x="7559733" y="3965056"/>
              <a:ext cx="312632" cy="295263"/>
            </a:xfrm>
            <a:custGeom>
              <a:avLst/>
              <a:gdLst>
                <a:gd name="connsiteX0" fmla="*/ 848462 w 1099717"/>
                <a:gd name="connsiteY0" fmla="*/ 54223 h 1038622"/>
                <a:gd name="connsiteX1" fmla="*/ 779220 w 1099717"/>
                <a:gd name="connsiteY1" fmla="*/ 11455 h 1038622"/>
                <a:gd name="connsiteX2" fmla="*/ 665176 w 1099717"/>
                <a:gd name="connsiteY2" fmla="*/ 29785 h 1038622"/>
                <a:gd name="connsiteX3" fmla="*/ 640738 w 1099717"/>
                <a:gd name="connsiteY3" fmla="*/ 96989 h 1038622"/>
                <a:gd name="connsiteX4" fmla="*/ 628519 w 1099717"/>
                <a:gd name="connsiteY4" fmla="*/ 151975 h 1038622"/>
                <a:gd name="connsiteX5" fmla="*/ 624446 w 1099717"/>
                <a:gd name="connsiteY5" fmla="*/ 266020 h 1038622"/>
                <a:gd name="connsiteX6" fmla="*/ 604080 w 1099717"/>
                <a:gd name="connsiteY6" fmla="*/ 361736 h 1038622"/>
                <a:gd name="connsiteX7" fmla="*/ 667212 w 1099717"/>
                <a:gd name="connsiteY7" fmla="*/ 443197 h 1038622"/>
                <a:gd name="connsiteX8" fmla="*/ 730345 w 1099717"/>
                <a:gd name="connsiteY8" fmla="*/ 420795 h 1038622"/>
                <a:gd name="connsiteX9" fmla="*/ 742563 w 1099717"/>
                <a:gd name="connsiteY9" fmla="*/ 494109 h 1038622"/>
                <a:gd name="connsiteX10" fmla="*/ 726271 w 1099717"/>
                <a:gd name="connsiteY10" fmla="*/ 538913 h 1038622"/>
                <a:gd name="connsiteX11" fmla="*/ 659067 w 1099717"/>
                <a:gd name="connsiteY11" fmla="*/ 538913 h 1038622"/>
                <a:gd name="connsiteX12" fmla="*/ 620372 w 1099717"/>
                <a:gd name="connsiteY12" fmla="*/ 453379 h 1038622"/>
                <a:gd name="connsiteX13" fmla="*/ 549094 w 1099717"/>
                <a:gd name="connsiteY13" fmla="*/ 435050 h 1038622"/>
                <a:gd name="connsiteX14" fmla="*/ 498182 w 1099717"/>
                <a:gd name="connsiteY14" fmla="*/ 375992 h 1038622"/>
                <a:gd name="connsiteX15" fmla="*/ 465598 w 1099717"/>
                <a:gd name="connsiteY15" fmla="*/ 394320 h 1038622"/>
                <a:gd name="connsiteX16" fmla="*/ 422830 w 1099717"/>
                <a:gd name="connsiteY16" fmla="*/ 408576 h 1038622"/>
                <a:gd name="connsiteX17" fmla="*/ 343407 w 1099717"/>
                <a:gd name="connsiteY17" fmla="*/ 382101 h 1038622"/>
                <a:gd name="connsiteX18" fmla="*/ 314895 w 1099717"/>
                <a:gd name="connsiteY18" fmla="*/ 333224 h 1038622"/>
                <a:gd name="connsiteX19" fmla="*/ 255837 w 1099717"/>
                <a:gd name="connsiteY19" fmla="*/ 337298 h 1038622"/>
                <a:gd name="connsiteX20" fmla="*/ 231399 w 1099717"/>
                <a:gd name="connsiteY20" fmla="*/ 314896 h 1038622"/>
                <a:gd name="connsiteX21" fmla="*/ 206960 w 1099717"/>
                <a:gd name="connsiteY21" fmla="*/ 288422 h 1038622"/>
                <a:gd name="connsiteX22" fmla="*/ 186595 w 1099717"/>
                <a:gd name="connsiteY22" fmla="*/ 492073 h 1038622"/>
                <a:gd name="connsiteX23" fmla="*/ 162157 w 1099717"/>
                <a:gd name="connsiteY23" fmla="*/ 518548 h 1038622"/>
                <a:gd name="connsiteX24" fmla="*/ 21638 w 1099717"/>
                <a:gd name="connsiteY24" fmla="*/ 512439 h 1038622"/>
                <a:gd name="connsiteX25" fmla="*/ 11455 w 1099717"/>
                <a:gd name="connsiteY25" fmla="*/ 852535 h 1038622"/>
                <a:gd name="connsiteX26" fmla="*/ 119390 w 1099717"/>
                <a:gd name="connsiteY26" fmla="*/ 1011385 h 1038622"/>
                <a:gd name="connsiteX27" fmla="*/ 292494 w 1099717"/>
                <a:gd name="connsiteY27" fmla="*/ 1003238 h 1038622"/>
                <a:gd name="connsiteX28" fmla="*/ 300639 w 1099717"/>
                <a:gd name="connsiteY28" fmla="*/ 1027676 h 1038622"/>
                <a:gd name="connsiteX29" fmla="*/ 349516 w 1099717"/>
                <a:gd name="connsiteY29" fmla="*/ 1019530 h 1038622"/>
                <a:gd name="connsiteX30" fmla="*/ 469671 w 1099717"/>
                <a:gd name="connsiteY30" fmla="*/ 1039895 h 1038622"/>
                <a:gd name="connsiteX31" fmla="*/ 567423 w 1099717"/>
                <a:gd name="connsiteY31" fmla="*/ 925851 h 1038622"/>
                <a:gd name="connsiteX32" fmla="*/ 654993 w 1099717"/>
                <a:gd name="connsiteY32" fmla="*/ 852535 h 1038622"/>
                <a:gd name="connsiteX33" fmla="*/ 707942 w 1099717"/>
                <a:gd name="connsiteY33" fmla="*/ 801623 h 1038622"/>
                <a:gd name="connsiteX34" fmla="*/ 789403 w 1099717"/>
                <a:gd name="connsiteY34" fmla="*/ 799587 h 1038622"/>
                <a:gd name="connsiteX35" fmla="*/ 795513 w 1099717"/>
                <a:gd name="connsiteY35" fmla="*/ 799587 h 1038622"/>
                <a:gd name="connsiteX36" fmla="*/ 775148 w 1099717"/>
                <a:gd name="connsiteY36" fmla="*/ 724235 h 1038622"/>
                <a:gd name="connsiteX37" fmla="*/ 1037858 w 1099717"/>
                <a:gd name="connsiteY37" fmla="*/ 622410 h 1038622"/>
                <a:gd name="connsiteX38" fmla="*/ 1021566 w 1099717"/>
                <a:gd name="connsiteY38" fmla="*/ 577606 h 1038622"/>
                <a:gd name="connsiteX39" fmla="*/ 1035822 w 1099717"/>
                <a:gd name="connsiteY39" fmla="*/ 477818 h 1038622"/>
                <a:gd name="connsiteX40" fmla="*/ 1074515 w 1099717"/>
                <a:gd name="connsiteY40" fmla="*/ 451343 h 1038622"/>
                <a:gd name="connsiteX41" fmla="*/ 1070443 w 1099717"/>
                <a:gd name="connsiteY41" fmla="*/ 284349 h 1038622"/>
                <a:gd name="connsiteX42" fmla="*/ 1105062 w 1099717"/>
                <a:gd name="connsiteY42" fmla="*/ 263984 h 1038622"/>
                <a:gd name="connsiteX43" fmla="*/ 1062296 w 1099717"/>
                <a:gd name="connsiteY43" fmla="*/ 154011 h 1038622"/>
                <a:gd name="connsiteX44" fmla="*/ 942141 w 1099717"/>
                <a:gd name="connsiteY44" fmla="*/ 96989 h 1038622"/>
                <a:gd name="connsiteX45" fmla="*/ 848462 w 1099717"/>
                <a:gd name="connsiteY45" fmla="*/ 54223 h 1038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99717" h="1038622">
                  <a:moveTo>
                    <a:pt x="848462" y="54223"/>
                  </a:moveTo>
                  <a:cubicBezTo>
                    <a:pt x="836244" y="54223"/>
                    <a:pt x="805696" y="31821"/>
                    <a:pt x="779220" y="11455"/>
                  </a:cubicBezTo>
                  <a:cubicBezTo>
                    <a:pt x="760892" y="33858"/>
                    <a:pt x="697760" y="29785"/>
                    <a:pt x="665176" y="29785"/>
                  </a:cubicBezTo>
                  <a:cubicBezTo>
                    <a:pt x="632592" y="29785"/>
                    <a:pt x="661103" y="78660"/>
                    <a:pt x="640738" y="96989"/>
                  </a:cubicBezTo>
                  <a:cubicBezTo>
                    <a:pt x="620372" y="115318"/>
                    <a:pt x="612227" y="141793"/>
                    <a:pt x="628519" y="151975"/>
                  </a:cubicBezTo>
                  <a:cubicBezTo>
                    <a:pt x="644811" y="160121"/>
                    <a:pt x="624446" y="237509"/>
                    <a:pt x="624446" y="266020"/>
                  </a:cubicBezTo>
                  <a:cubicBezTo>
                    <a:pt x="624446" y="292494"/>
                    <a:pt x="591862" y="351554"/>
                    <a:pt x="604080" y="361736"/>
                  </a:cubicBezTo>
                  <a:cubicBezTo>
                    <a:pt x="616299" y="369883"/>
                    <a:pt x="636664" y="435050"/>
                    <a:pt x="667212" y="443197"/>
                  </a:cubicBezTo>
                  <a:cubicBezTo>
                    <a:pt x="695724" y="451343"/>
                    <a:pt x="718125" y="420795"/>
                    <a:pt x="730345" y="420795"/>
                  </a:cubicBezTo>
                  <a:cubicBezTo>
                    <a:pt x="742563" y="420795"/>
                    <a:pt x="742563" y="461526"/>
                    <a:pt x="742563" y="494109"/>
                  </a:cubicBezTo>
                  <a:cubicBezTo>
                    <a:pt x="742563" y="526693"/>
                    <a:pt x="726271" y="538913"/>
                    <a:pt x="726271" y="538913"/>
                  </a:cubicBezTo>
                  <a:cubicBezTo>
                    <a:pt x="726271" y="538913"/>
                    <a:pt x="679432" y="557241"/>
                    <a:pt x="659067" y="538913"/>
                  </a:cubicBezTo>
                  <a:cubicBezTo>
                    <a:pt x="638701" y="520584"/>
                    <a:pt x="620372" y="471708"/>
                    <a:pt x="620372" y="453379"/>
                  </a:cubicBezTo>
                  <a:cubicBezTo>
                    <a:pt x="620372" y="435050"/>
                    <a:pt x="569460" y="435050"/>
                    <a:pt x="549094" y="435050"/>
                  </a:cubicBezTo>
                  <a:cubicBezTo>
                    <a:pt x="528729" y="435050"/>
                    <a:pt x="506328" y="394320"/>
                    <a:pt x="498182" y="375992"/>
                  </a:cubicBezTo>
                  <a:cubicBezTo>
                    <a:pt x="490036" y="357663"/>
                    <a:pt x="465598" y="380065"/>
                    <a:pt x="465598" y="394320"/>
                  </a:cubicBezTo>
                  <a:cubicBezTo>
                    <a:pt x="465598" y="408576"/>
                    <a:pt x="445233" y="408576"/>
                    <a:pt x="422830" y="408576"/>
                  </a:cubicBezTo>
                  <a:cubicBezTo>
                    <a:pt x="402465" y="408576"/>
                    <a:pt x="359699" y="371919"/>
                    <a:pt x="343407" y="382101"/>
                  </a:cubicBezTo>
                  <a:cubicBezTo>
                    <a:pt x="327115" y="390248"/>
                    <a:pt x="310822" y="349517"/>
                    <a:pt x="314895" y="333224"/>
                  </a:cubicBezTo>
                  <a:cubicBezTo>
                    <a:pt x="318969" y="314896"/>
                    <a:pt x="272129" y="329152"/>
                    <a:pt x="255837" y="337298"/>
                  </a:cubicBezTo>
                  <a:cubicBezTo>
                    <a:pt x="239544" y="345444"/>
                    <a:pt x="231399" y="314896"/>
                    <a:pt x="231399" y="314896"/>
                  </a:cubicBezTo>
                  <a:cubicBezTo>
                    <a:pt x="231399" y="314896"/>
                    <a:pt x="221216" y="296567"/>
                    <a:pt x="206960" y="288422"/>
                  </a:cubicBezTo>
                  <a:lnTo>
                    <a:pt x="186595" y="492073"/>
                  </a:lnTo>
                  <a:lnTo>
                    <a:pt x="162157" y="518548"/>
                  </a:lnTo>
                  <a:lnTo>
                    <a:pt x="21638" y="512439"/>
                  </a:lnTo>
                  <a:lnTo>
                    <a:pt x="11455" y="852535"/>
                  </a:lnTo>
                  <a:lnTo>
                    <a:pt x="119390" y="1011385"/>
                  </a:lnTo>
                  <a:cubicBezTo>
                    <a:pt x="176413" y="999165"/>
                    <a:pt x="292494" y="980837"/>
                    <a:pt x="292494" y="1003238"/>
                  </a:cubicBezTo>
                  <a:cubicBezTo>
                    <a:pt x="292494" y="1009347"/>
                    <a:pt x="294530" y="1017494"/>
                    <a:pt x="300639" y="1027676"/>
                  </a:cubicBezTo>
                  <a:cubicBezTo>
                    <a:pt x="321005" y="1023603"/>
                    <a:pt x="339334" y="1017494"/>
                    <a:pt x="349516" y="1019530"/>
                  </a:cubicBezTo>
                  <a:cubicBezTo>
                    <a:pt x="371917" y="1021567"/>
                    <a:pt x="447269" y="1052115"/>
                    <a:pt x="469671" y="1039895"/>
                  </a:cubicBezTo>
                  <a:cubicBezTo>
                    <a:pt x="492072" y="1027676"/>
                    <a:pt x="530766" y="938069"/>
                    <a:pt x="567423" y="925851"/>
                  </a:cubicBezTo>
                  <a:cubicBezTo>
                    <a:pt x="604080" y="913631"/>
                    <a:pt x="654993" y="870865"/>
                    <a:pt x="654993" y="852535"/>
                  </a:cubicBezTo>
                  <a:cubicBezTo>
                    <a:pt x="654993" y="834208"/>
                    <a:pt x="654993" y="815878"/>
                    <a:pt x="707942" y="801623"/>
                  </a:cubicBezTo>
                  <a:lnTo>
                    <a:pt x="789403" y="799587"/>
                  </a:lnTo>
                  <a:lnTo>
                    <a:pt x="795513" y="799587"/>
                  </a:lnTo>
                  <a:lnTo>
                    <a:pt x="775148" y="724235"/>
                  </a:lnTo>
                  <a:cubicBezTo>
                    <a:pt x="775148" y="724235"/>
                    <a:pt x="1023602" y="624447"/>
                    <a:pt x="1037858" y="622410"/>
                  </a:cubicBezTo>
                  <a:cubicBezTo>
                    <a:pt x="1027675" y="597971"/>
                    <a:pt x="1015457" y="579643"/>
                    <a:pt x="1021566" y="577606"/>
                  </a:cubicBezTo>
                  <a:cubicBezTo>
                    <a:pt x="1031748" y="571497"/>
                    <a:pt x="1035822" y="500219"/>
                    <a:pt x="1035822" y="477818"/>
                  </a:cubicBezTo>
                  <a:cubicBezTo>
                    <a:pt x="1035822" y="457452"/>
                    <a:pt x="1094880" y="471708"/>
                    <a:pt x="1074515" y="451343"/>
                  </a:cubicBezTo>
                  <a:cubicBezTo>
                    <a:pt x="1056187" y="430978"/>
                    <a:pt x="1060260" y="310823"/>
                    <a:pt x="1070443" y="284349"/>
                  </a:cubicBezTo>
                  <a:cubicBezTo>
                    <a:pt x="1080625" y="257874"/>
                    <a:pt x="1105062" y="284349"/>
                    <a:pt x="1105062" y="263984"/>
                  </a:cubicBezTo>
                  <a:cubicBezTo>
                    <a:pt x="1105062" y="243618"/>
                    <a:pt x="1076552" y="174377"/>
                    <a:pt x="1062296" y="154011"/>
                  </a:cubicBezTo>
                  <a:cubicBezTo>
                    <a:pt x="1052114" y="139756"/>
                    <a:pt x="964544" y="101063"/>
                    <a:pt x="942141" y="96989"/>
                  </a:cubicBezTo>
                  <a:cubicBezTo>
                    <a:pt x="911594" y="86807"/>
                    <a:pt x="872901" y="54223"/>
                    <a:pt x="848462" y="5422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50" name="Freeform: Shape 49">
              <a:extLst>
                <a:ext uri="{FF2B5EF4-FFF2-40B4-BE49-F238E27FC236}">
                  <a16:creationId xmlns:a16="http://schemas.microsoft.com/office/drawing/2014/main" id="{8E6839A9-521C-45FD-A7BF-728FF026CD0B}"/>
                </a:ext>
              </a:extLst>
            </p:cNvPr>
            <p:cNvSpPr/>
            <p:nvPr/>
          </p:nvSpPr>
          <p:spPr>
            <a:xfrm>
              <a:off x="7743259" y="3756634"/>
              <a:ext cx="52105" cy="52105"/>
            </a:xfrm>
            <a:custGeom>
              <a:avLst/>
              <a:gdLst>
                <a:gd name="connsiteX0" fmla="*/ 162158 w 183286"/>
                <a:gd name="connsiteY0" fmla="*/ 11455 h 183286"/>
                <a:gd name="connsiteX1" fmla="*/ 109209 w 183286"/>
                <a:gd name="connsiteY1" fmla="*/ 29785 h 183286"/>
                <a:gd name="connsiteX2" fmla="*/ 62368 w 183286"/>
                <a:gd name="connsiteY2" fmla="*/ 37930 h 183286"/>
                <a:gd name="connsiteX3" fmla="*/ 50150 w 183286"/>
                <a:gd name="connsiteY3" fmla="*/ 48112 h 183286"/>
                <a:gd name="connsiteX4" fmla="*/ 31821 w 183286"/>
                <a:gd name="connsiteY4" fmla="*/ 113281 h 183286"/>
                <a:gd name="connsiteX5" fmla="*/ 11455 w 183286"/>
                <a:gd name="connsiteY5" fmla="*/ 141793 h 183286"/>
                <a:gd name="connsiteX6" fmla="*/ 29785 w 183286"/>
                <a:gd name="connsiteY6" fmla="*/ 172341 h 183286"/>
                <a:gd name="connsiteX7" fmla="*/ 60332 w 183286"/>
                <a:gd name="connsiteY7" fmla="*/ 176414 h 183286"/>
                <a:gd name="connsiteX8" fmla="*/ 109209 w 183286"/>
                <a:gd name="connsiteY8" fmla="*/ 145866 h 183286"/>
                <a:gd name="connsiteX9" fmla="*/ 190670 w 183286"/>
                <a:gd name="connsiteY9" fmla="*/ 125501 h 183286"/>
                <a:gd name="connsiteX10" fmla="*/ 176414 w 183286"/>
                <a:gd name="connsiteY10" fmla="*/ 58295 h 183286"/>
                <a:gd name="connsiteX11" fmla="*/ 162158 w 183286"/>
                <a:gd name="connsiteY11" fmla="*/ 11455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286" h="183286">
                  <a:moveTo>
                    <a:pt x="162158" y="11455"/>
                  </a:moveTo>
                  <a:cubicBezTo>
                    <a:pt x="141793" y="17565"/>
                    <a:pt x="119392" y="25711"/>
                    <a:pt x="109209" y="29785"/>
                  </a:cubicBezTo>
                  <a:cubicBezTo>
                    <a:pt x="94953" y="37930"/>
                    <a:pt x="88844" y="42003"/>
                    <a:pt x="62368" y="37930"/>
                  </a:cubicBezTo>
                  <a:cubicBezTo>
                    <a:pt x="58296" y="42003"/>
                    <a:pt x="56259" y="46076"/>
                    <a:pt x="50150" y="48112"/>
                  </a:cubicBezTo>
                  <a:cubicBezTo>
                    <a:pt x="27748" y="56259"/>
                    <a:pt x="31821" y="113281"/>
                    <a:pt x="31821" y="113281"/>
                  </a:cubicBezTo>
                  <a:cubicBezTo>
                    <a:pt x="31821" y="113281"/>
                    <a:pt x="11455" y="115318"/>
                    <a:pt x="11455" y="141793"/>
                  </a:cubicBezTo>
                  <a:cubicBezTo>
                    <a:pt x="11455" y="160121"/>
                    <a:pt x="23675" y="168267"/>
                    <a:pt x="29785" y="172341"/>
                  </a:cubicBezTo>
                  <a:cubicBezTo>
                    <a:pt x="42003" y="172341"/>
                    <a:pt x="52186" y="174377"/>
                    <a:pt x="60332" y="176414"/>
                  </a:cubicBezTo>
                  <a:cubicBezTo>
                    <a:pt x="113281" y="186596"/>
                    <a:pt x="109209" y="145866"/>
                    <a:pt x="109209" y="145866"/>
                  </a:cubicBezTo>
                  <a:cubicBezTo>
                    <a:pt x="109209" y="145866"/>
                    <a:pt x="186596" y="151975"/>
                    <a:pt x="190670" y="125501"/>
                  </a:cubicBezTo>
                  <a:cubicBezTo>
                    <a:pt x="194742" y="99025"/>
                    <a:pt x="176414" y="58295"/>
                    <a:pt x="176414" y="58295"/>
                  </a:cubicBezTo>
                  <a:lnTo>
                    <a:pt x="162158" y="11455"/>
                  </a:ln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51" name="Freeform: Shape 50">
              <a:extLst>
                <a:ext uri="{FF2B5EF4-FFF2-40B4-BE49-F238E27FC236}">
                  <a16:creationId xmlns:a16="http://schemas.microsoft.com/office/drawing/2014/main" id="{4B050463-9501-4A04-877B-8E2AA9437506}"/>
                </a:ext>
              </a:extLst>
            </p:cNvPr>
            <p:cNvSpPr/>
            <p:nvPr/>
          </p:nvSpPr>
          <p:spPr>
            <a:xfrm>
              <a:off x="8066891" y="3371333"/>
              <a:ext cx="277895" cy="405264"/>
            </a:xfrm>
            <a:custGeom>
              <a:avLst/>
              <a:gdLst>
                <a:gd name="connsiteX0" fmla="*/ 974726 w 977526"/>
                <a:gd name="connsiteY0" fmla="*/ 20660 h 1425559"/>
                <a:gd name="connsiteX1" fmla="*/ 925851 w 977526"/>
                <a:gd name="connsiteY1" fmla="*/ 32879 h 1425559"/>
                <a:gd name="connsiteX2" fmla="*/ 714053 w 977526"/>
                <a:gd name="connsiteY2" fmla="*/ 93974 h 1425559"/>
                <a:gd name="connsiteX3" fmla="*/ 563350 w 977526"/>
                <a:gd name="connsiteY3" fmla="*/ 132668 h 1425559"/>
                <a:gd name="connsiteX4" fmla="*/ 441159 w 977526"/>
                <a:gd name="connsiteY4" fmla="*/ 157107 h 1425559"/>
                <a:gd name="connsiteX5" fmla="*/ 284349 w 977526"/>
                <a:gd name="connsiteY5" fmla="*/ 142851 h 1425559"/>
                <a:gd name="connsiteX6" fmla="*/ 235472 w 977526"/>
                <a:gd name="connsiteY6" fmla="*/ 83791 h 1425559"/>
                <a:gd name="connsiteX7" fmla="*/ 182523 w 977526"/>
                <a:gd name="connsiteY7" fmla="*/ 171361 h 1425559"/>
                <a:gd name="connsiteX8" fmla="*/ 241581 w 977526"/>
                <a:gd name="connsiteY8" fmla="*/ 265042 h 1425559"/>
                <a:gd name="connsiteX9" fmla="*/ 304714 w 977526"/>
                <a:gd name="connsiteY9" fmla="*/ 326137 h 1425559"/>
                <a:gd name="connsiteX10" fmla="*/ 496145 w 977526"/>
                <a:gd name="connsiteY10" fmla="*/ 399451 h 1425559"/>
                <a:gd name="connsiteX11" fmla="*/ 626483 w 977526"/>
                <a:gd name="connsiteY11" fmla="*/ 432036 h 1425559"/>
                <a:gd name="connsiteX12" fmla="*/ 659067 w 977526"/>
                <a:gd name="connsiteY12" fmla="*/ 454437 h 1425559"/>
                <a:gd name="connsiteX13" fmla="*/ 406540 w 977526"/>
                <a:gd name="connsiteY13" fmla="*/ 725293 h 1425559"/>
                <a:gd name="connsiteX14" fmla="*/ 302677 w 977526"/>
                <a:gd name="connsiteY14" fmla="*/ 745659 h 1425559"/>
                <a:gd name="connsiteX15" fmla="*/ 178450 w 977526"/>
                <a:gd name="connsiteY15" fmla="*/ 814901 h 1425559"/>
                <a:gd name="connsiteX16" fmla="*/ 101063 w 977526"/>
                <a:gd name="connsiteY16" fmla="*/ 827119 h 1425559"/>
                <a:gd name="connsiteX17" fmla="*/ 56259 w 977526"/>
                <a:gd name="connsiteY17" fmla="*/ 898397 h 1425559"/>
                <a:gd name="connsiteX18" fmla="*/ 11455 w 977526"/>
                <a:gd name="connsiteY18" fmla="*/ 973748 h 1425559"/>
                <a:gd name="connsiteX19" fmla="*/ 15529 w 977526"/>
                <a:gd name="connsiteY19" fmla="*/ 1338285 h 1425559"/>
                <a:gd name="connsiteX20" fmla="*/ 62368 w 977526"/>
                <a:gd name="connsiteY20" fmla="*/ 1417708 h 1425559"/>
                <a:gd name="connsiteX21" fmla="*/ 121428 w 977526"/>
                <a:gd name="connsiteY21" fmla="*/ 1344394 h 1425559"/>
                <a:gd name="connsiteX22" fmla="*/ 284349 w 977526"/>
                <a:gd name="connsiteY22" fmla="*/ 1122414 h 1425559"/>
                <a:gd name="connsiteX23" fmla="*/ 357663 w 977526"/>
                <a:gd name="connsiteY23" fmla="*/ 1091866 h 1425559"/>
                <a:gd name="connsiteX24" fmla="*/ 437087 w 977526"/>
                <a:gd name="connsiteY24" fmla="*/ 1040953 h 1425559"/>
                <a:gd name="connsiteX25" fmla="*/ 483927 w 977526"/>
                <a:gd name="connsiteY25" fmla="*/ 1004296 h 1425559"/>
                <a:gd name="connsiteX26" fmla="*/ 485963 w 977526"/>
                <a:gd name="connsiteY26" fmla="*/ 1000223 h 1425559"/>
                <a:gd name="connsiteX27" fmla="*/ 752747 w 977526"/>
                <a:gd name="connsiteY27" fmla="*/ 546080 h 1425559"/>
                <a:gd name="connsiteX28" fmla="*/ 826061 w 977526"/>
                <a:gd name="connsiteY28" fmla="*/ 503314 h 1425559"/>
                <a:gd name="connsiteX29" fmla="*/ 832170 w 977526"/>
                <a:gd name="connsiteY29" fmla="*/ 495168 h 1425559"/>
                <a:gd name="connsiteX30" fmla="*/ 836244 w 977526"/>
                <a:gd name="connsiteY30" fmla="*/ 470729 h 1425559"/>
                <a:gd name="connsiteX31" fmla="*/ 846426 w 977526"/>
                <a:gd name="connsiteY31" fmla="*/ 440181 h 1425559"/>
                <a:gd name="connsiteX32" fmla="*/ 846426 w 977526"/>
                <a:gd name="connsiteY32" fmla="*/ 432036 h 1425559"/>
                <a:gd name="connsiteX33" fmla="*/ 876974 w 977526"/>
                <a:gd name="connsiteY33" fmla="*/ 263004 h 1425559"/>
                <a:gd name="connsiteX34" fmla="*/ 889192 w 977526"/>
                <a:gd name="connsiteY34" fmla="*/ 232457 h 1425559"/>
                <a:gd name="connsiteX35" fmla="*/ 893266 w 977526"/>
                <a:gd name="connsiteY35" fmla="*/ 110266 h 1425559"/>
                <a:gd name="connsiteX36" fmla="*/ 974726 w 977526"/>
                <a:gd name="connsiteY36" fmla="*/ 20660 h 1425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77526" h="1425559">
                  <a:moveTo>
                    <a:pt x="974726" y="20660"/>
                  </a:moveTo>
                  <a:cubicBezTo>
                    <a:pt x="960470" y="4368"/>
                    <a:pt x="936033" y="10477"/>
                    <a:pt x="925851" y="32879"/>
                  </a:cubicBezTo>
                  <a:cubicBezTo>
                    <a:pt x="909558" y="69536"/>
                    <a:pt x="789404" y="93974"/>
                    <a:pt x="714053" y="93974"/>
                  </a:cubicBezTo>
                  <a:cubicBezTo>
                    <a:pt x="636665" y="96011"/>
                    <a:pt x="591862" y="102121"/>
                    <a:pt x="563350" y="132668"/>
                  </a:cubicBezTo>
                  <a:cubicBezTo>
                    <a:pt x="534840" y="161179"/>
                    <a:pt x="465598" y="124522"/>
                    <a:pt x="441159" y="157107"/>
                  </a:cubicBezTo>
                  <a:cubicBezTo>
                    <a:pt x="416722" y="189690"/>
                    <a:pt x="316933" y="216165"/>
                    <a:pt x="284349" y="142851"/>
                  </a:cubicBezTo>
                  <a:cubicBezTo>
                    <a:pt x="270093" y="112303"/>
                    <a:pt x="253801" y="96011"/>
                    <a:pt x="235472" y="83791"/>
                  </a:cubicBezTo>
                  <a:cubicBezTo>
                    <a:pt x="208998" y="114339"/>
                    <a:pt x="176413" y="157107"/>
                    <a:pt x="182523" y="171361"/>
                  </a:cubicBezTo>
                  <a:cubicBezTo>
                    <a:pt x="190668" y="191726"/>
                    <a:pt x="225289" y="254859"/>
                    <a:pt x="241581" y="265042"/>
                  </a:cubicBezTo>
                  <a:cubicBezTo>
                    <a:pt x="257873" y="273187"/>
                    <a:pt x="286385" y="322064"/>
                    <a:pt x="304714" y="326137"/>
                  </a:cubicBezTo>
                  <a:cubicBezTo>
                    <a:pt x="323042" y="330210"/>
                    <a:pt x="428941" y="368903"/>
                    <a:pt x="496145" y="399451"/>
                  </a:cubicBezTo>
                  <a:cubicBezTo>
                    <a:pt x="563350" y="427963"/>
                    <a:pt x="606118" y="432036"/>
                    <a:pt x="626483" y="432036"/>
                  </a:cubicBezTo>
                  <a:cubicBezTo>
                    <a:pt x="646848" y="432036"/>
                    <a:pt x="679432" y="438145"/>
                    <a:pt x="659067" y="454437"/>
                  </a:cubicBezTo>
                  <a:cubicBezTo>
                    <a:pt x="640739" y="470729"/>
                    <a:pt x="435050" y="694746"/>
                    <a:pt x="406540" y="725293"/>
                  </a:cubicBezTo>
                  <a:cubicBezTo>
                    <a:pt x="380064" y="757878"/>
                    <a:pt x="361736" y="745659"/>
                    <a:pt x="302677" y="745659"/>
                  </a:cubicBezTo>
                  <a:cubicBezTo>
                    <a:pt x="241581" y="745659"/>
                    <a:pt x="196778" y="818974"/>
                    <a:pt x="178450" y="814901"/>
                  </a:cubicBezTo>
                  <a:cubicBezTo>
                    <a:pt x="168267" y="812863"/>
                    <a:pt x="133646" y="821010"/>
                    <a:pt x="101063" y="827119"/>
                  </a:cubicBezTo>
                  <a:lnTo>
                    <a:pt x="56259" y="898397"/>
                  </a:lnTo>
                  <a:lnTo>
                    <a:pt x="11455" y="973748"/>
                  </a:lnTo>
                  <a:lnTo>
                    <a:pt x="15529" y="1338285"/>
                  </a:lnTo>
                  <a:lnTo>
                    <a:pt x="62368" y="1417708"/>
                  </a:lnTo>
                  <a:cubicBezTo>
                    <a:pt x="74587" y="1399380"/>
                    <a:pt x="96989" y="1372905"/>
                    <a:pt x="121428" y="1344394"/>
                  </a:cubicBezTo>
                  <a:cubicBezTo>
                    <a:pt x="170303" y="1267007"/>
                    <a:pt x="219180" y="1189618"/>
                    <a:pt x="284349" y="1122414"/>
                  </a:cubicBezTo>
                  <a:cubicBezTo>
                    <a:pt x="306750" y="1100013"/>
                    <a:pt x="333224" y="1089830"/>
                    <a:pt x="357663" y="1091866"/>
                  </a:cubicBezTo>
                  <a:cubicBezTo>
                    <a:pt x="388210" y="1067428"/>
                    <a:pt x="410612" y="1055209"/>
                    <a:pt x="437087" y="1040953"/>
                  </a:cubicBezTo>
                  <a:cubicBezTo>
                    <a:pt x="449306" y="1034844"/>
                    <a:pt x="465598" y="1022625"/>
                    <a:pt x="483927" y="1004296"/>
                  </a:cubicBezTo>
                  <a:cubicBezTo>
                    <a:pt x="483927" y="1002260"/>
                    <a:pt x="485963" y="1002260"/>
                    <a:pt x="485963" y="1000223"/>
                  </a:cubicBezTo>
                  <a:cubicBezTo>
                    <a:pt x="573533" y="847484"/>
                    <a:pt x="648884" y="688636"/>
                    <a:pt x="752747" y="546080"/>
                  </a:cubicBezTo>
                  <a:cubicBezTo>
                    <a:pt x="773112" y="519606"/>
                    <a:pt x="797549" y="505350"/>
                    <a:pt x="826061" y="503314"/>
                  </a:cubicBezTo>
                  <a:cubicBezTo>
                    <a:pt x="828097" y="501277"/>
                    <a:pt x="830134" y="497204"/>
                    <a:pt x="832170" y="495168"/>
                  </a:cubicBezTo>
                  <a:cubicBezTo>
                    <a:pt x="832170" y="487021"/>
                    <a:pt x="834208" y="478876"/>
                    <a:pt x="836244" y="470729"/>
                  </a:cubicBezTo>
                  <a:cubicBezTo>
                    <a:pt x="840317" y="460547"/>
                    <a:pt x="842353" y="450364"/>
                    <a:pt x="846426" y="440181"/>
                  </a:cubicBezTo>
                  <a:cubicBezTo>
                    <a:pt x="846426" y="438145"/>
                    <a:pt x="846426" y="434072"/>
                    <a:pt x="846426" y="432036"/>
                  </a:cubicBezTo>
                  <a:cubicBezTo>
                    <a:pt x="858645" y="377050"/>
                    <a:pt x="866791" y="320028"/>
                    <a:pt x="876974" y="263004"/>
                  </a:cubicBezTo>
                  <a:cubicBezTo>
                    <a:pt x="879010" y="252822"/>
                    <a:pt x="883083" y="242639"/>
                    <a:pt x="889192" y="232457"/>
                  </a:cubicBezTo>
                  <a:cubicBezTo>
                    <a:pt x="893266" y="191726"/>
                    <a:pt x="895303" y="153033"/>
                    <a:pt x="893266" y="110266"/>
                  </a:cubicBezTo>
                  <a:cubicBezTo>
                    <a:pt x="891230" y="57317"/>
                    <a:pt x="929923" y="26769"/>
                    <a:pt x="974726" y="2066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53" name="Freeform: Shape 52">
              <a:extLst>
                <a:ext uri="{FF2B5EF4-FFF2-40B4-BE49-F238E27FC236}">
                  <a16:creationId xmlns:a16="http://schemas.microsoft.com/office/drawing/2014/main" id="{1BD403FE-845C-4C22-ACBB-BA0A10321B24}"/>
                </a:ext>
              </a:extLst>
            </p:cNvPr>
            <p:cNvSpPr/>
            <p:nvPr/>
          </p:nvSpPr>
          <p:spPr>
            <a:xfrm>
              <a:off x="6631100" y="2631997"/>
              <a:ext cx="324211" cy="277895"/>
            </a:xfrm>
            <a:custGeom>
              <a:avLst/>
              <a:gdLst>
                <a:gd name="connsiteX0" fmla="*/ 1147830 w 1140447"/>
                <a:gd name="connsiteY0" fmla="*/ 405630 h 977526"/>
                <a:gd name="connsiteX1" fmla="*/ 1111173 w 1140447"/>
                <a:gd name="connsiteY1" fmla="*/ 336388 h 977526"/>
                <a:gd name="connsiteX2" fmla="*/ 1105064 w 1140447"/>
                <a:gd name="connsiteY2" fmla="*/ 242709 h 977526"/>
                <a:gd name="connsiteX3" fmla="*/ 1076552 w 1140447"/>
                <a:gd name="connsiteY3" fmla="*/ 136810 h 977526"/>
                <a:gd name="connsiteX4" fmla="*/ 1060260 w 1140447"/>
                <a:gd name="connsiteY4" fmla="*/ 106262 h 977526"/>
                <a:gd name="connsiteX5" fmla="*/ 950288 w 1140447"/>
                <a:gd name="connsiteY5" fmla="*/ 77751 h 977526"/>
                <a:gd name="connsiteX6" fmla="*/ 789404 w 1140447"/>
                <a:gd name="connsiteY6" fmla="*/ 59422 h 977526"/>
                <a:gd name="connsiteX7" fmla="*/ 705906 w 1140447"/>
                <a:gd name="connsiteY7" fmla="*/ 14619 h 977526"/>
                <a:gd name="connsiteX8" fmla="*/ 734418 w 1140447"/>
                <a:gd name="connsiteY8" fmla="*/ 81824 h 977526"/>
                <a:gd name="connsiteX9" fmla="*/ 630556 w 1140447"/>
                <a:gd name="connsiteY9" fmla="*/ 181613 h 977526"/>
                <a:gd name="connsiteX10" fmla="*/ 624446 w 1140447"/>
                <a:gd name="connsiteY10" fmla="*/ 181613 h 977526"/>
                <a:gd name="connsiteX11" fmla="*/ 620374 w 1140447"/>
                <a:gd name="connsiteY11" fmla="*/ 189759 h 977526"/>
                <a:gd name="connsiteX12" fmla="*/ 606118 w 1140447"/>
                <a:gd name="connsiteY12" fmla="*/ 214197 h 977526"/>
                <a:gd name="connsiteX13" fmla="*/ 557241 w 1140447"/>
                <a:gd name="connsiteY13" fmla="*/ 330279 h 977526"/>
                <a:gd name="connsiteX14" fmla="*/ 449306 w 1140447"/>
                <a:gd name="connsiteY14" fmla="*/ 487090 h 977526"/>
                <a:gd name="connsiteX15" fmla="*/ 435050 w 1140447"/>
                <a:gd name="connsiteY15" fmla="*/ 525784 h 977526"/>
                <a:gd name="connsiteX16" fmla="*/ 373955 w 1140447"/>
                <a:gd name="connsiteY16" fmla="*/ 590953 h 977526"/>
                <a:gd name="connsiteX17" fmla="*/ 333224 w 1140447"/>
                <a:gd name="connsiteY17" fmla="*/ 654085 h 977526"/>
                <a:gd name="connsiteX18" fmla="*/ 219180 w 1140447"/>
                <a:gd name="connsiteY18" fmla="*/ 806823 h 977526"/>
                <a:gd name="connsiteX19" fmla="*/ 80697 w 1140447"/>
                <a:gd name="connsiteY19" fmla="*/ 908649 h 977526"/>
                <a:gd name="connsiteX20" fmla="*/ 11455 w 1140447"/>
                <a:gd name="connsiteY20" fmla="*/ 945306 h 977526"/>
                <a:gd name="connsiteX21" fmla="*/ 363772 w 1140447"/>
                <a:gd name="connsiteY21" fmla="*/ 945306 h 977526"/>
                <a:gd name="connsiteX22" fmla="*/ 430977 w 1140447"/>
                <a:gd name="connsiteY22" fmla="*/ 984000 h 977526"/>
                <a:gd name="connsiteX23" fmla="*/ 428941 w 1140447"/>
                <a:gd name="connsiteY23" fmla="*/ 845517 h 977526"/>
                <a:gd name="connsiteX24" fmla="*/ 579643 w 1140447"/>
                <a:gd name="connsiteY24" fmla="*/ 739618 h 977526"/>
                <a:gd name="connsiteX25" fmla="*/ 640739 w 1140447"/>
                <a:gd name="connsiteY25" fmla="*/ 719253 h 977526"/>
                <a:gd name="connsiteX26" fmla="*/ 724235 w 1140447"/>
                <a:gd name="connsiteY26" fmla="*/ 698888 h 977526"/>
                <a:gd name="connsiteX27" fmla="*/ 773112 w 1140447"/>
                <a:gd name="connsiteY27" fmla="*/ 639829 h 977526"/>
                <a:gd name="connsiteX28" fmla="*/ 844390 w 1140447"/>
                <a:gd name="connsiteY28" fmla="*/ 613354 h 977526"/>
                <a:gd name="connsiteX29" fmla="*/ 887156 w 1140447"/>
                <a:gd name="connsiteY29" fmla="*/ 582807 h 977526"/>
                <a:gd name="connsiteX30" fmla="*/ 899375 w 1140447"/>
                <a:gd name="connsiteY30" fmla="*/ 519675 h 977526"/>
                <a:gd name="connsiteX31" fmla="*/ 929923 w 1140447"/>
                <a:gd name="connsiteY31" fmla="*/ 493200 h 977526"/>
                <a:gd name="connsiteX32" fmla="*/ 984909 w 1140447"/>
                <a:gd name="connsiteY32" fmla="*/ 456543 h 977526"/>
                <a:gd name="connsiteX33" fmla="*/ 1123392 w 1140447"/>
                <a:gd name="connsiteY33" fmla="*/ 450433 h 977526"/>
                <a:gd name="connsiteX34" fmla="*/ 1147830 w 1140447"/>
                <a:gd name="connsiteY34" fmla="*/ 405630 h 977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40447" h="977526">
                  <a:moveTo>
                    <a:pt x="1147830" y="405630"/>
                  </a:moveTo>
                  <a:cubicBezTo>
                    <a:pt x="1143757" y="389338"/>
                    <a:pt x="1129502" y="338425"/>
                    <a:pt x="1111173" y="336388"/>
                  </a:cubicBezTo>
                  <a:cubicBezTo>
                    <a:pt x="1092844" y="332315"/>
                    <a:pt x="1105064" y="283439"/>
                    <a:pt x="1105064" y="242709"/>
                  </a:cubicBezTo>
                  <a:cubicBezTo>
                    <a:pt x="1105064" y="201978"/>
                    <a:pt x="1098954" y="165321"/>
                    <a:pt x="1076552" y="136810"/>
                  </a:cubicBezTo>
                  <a:cubicBezTo>
                    <a:pt x="1072479" y="130700"/>
                    <a:pt x="1066369" y="118481"/>
                    <a:pt x="1060260" y="106262"/>
                  </a:cubicBezTo>
                  <a:cubicBezTo>
                    <a:pt x="1025639" y="106262"/>
                    <a:pt x="984909" y="79787"/>
                    <a:pt x="950288" y="77751"/>
                  </a:cubicBezTo>
                  <a:cubicBezTo>
                    <a:pt x="901412" y="75715"/>
                    <a:pt x="826061" y="104226"/>
                    <a:pt x="789404" y="59422"/>
                  </a:cubicBezTo>
                  <a:cubicBezTo>
                    <a:pt x="754783" y="18692"/>
                    <a:pt x="730345" y="4437"/>
                    <a:pt x="705906" y="14619"/>
                  </a:cubicBezTo>
                  <a:cubicBezTo>
                    <a:pt x="724235" y="30911"/>
                    <a:pt x="734418" y="53313"/>
                    <a:pt x="734418" y="81824"/>
                  </a:cubicBezTo>
                  <a:cubicBezTo>
                    <a:pt x="734418" y="130700"/>
                    <a:pt x="687578" y="187723"/>
                    <a:pt x="630556" y="181613"/>
                  </a:cubicBezTo>
                  <a:cubicBezTo>
                    <a:pt x="628519" y="181613"/>
                    <a:pt x="626483" y="181613"/>
                    <a:pt x="624446" y="181613"/>
                  </a:cubicBezTo>
                  <a:cubicBezTo>
                    <a:pt x="624446" y="183650"/>
                    <a:pt x="622410" y="185686"/>
                    <a:pt x="620374" y="189759"/>
                  </a:cubicBezTo>
                  <a:cubicBezTo>
                    <a:pt x="614263" y="197906"/>
                    <a:pt x="610191" y="206052"/>
                    <a:pt x="606118" y="214197"/>
                  </a:cubicBezTo>
                  <a:cubicBezTo>
                    <a:pt x="587789" y="250854"/>
                    <a:pt x="573533" y="291585"/>
                    <a:pt x="557241" y="330279"/>
                  </a:cubicBezTo>
                  <a:cubicBezTo>
                    <a:pt x="530766" y="391374"/>
                    <a:pt x="500219" y="450433"/>
                    <a:pt x="449306" y="487090"/>
                  </a:cubicBezTo>
                  <a:cubicBezTo>
                    <a:pt x="447270" y="499309"/>
                    <a:pt x="443197" y="511529"/>
                    <a:pt x="435050" y="525784"/>
                  </a:cubicBezTo>
                  <a:cubicBezTo>
                    <a:pt x="418758" y="554296"/>
                    <a:pt x="394320" y="568551"/>
                    <a:pt x="373955" y="590953"/>
                  </a:cubicBezTo>
                  <a:cubicBezTo>
                    <a:pt x="357663" y="609281"/>
                    <a:pt x="345444" y="631683"/>
                    <a:pt x="333224" y="654085"/>
                  </a:cubicBezTo>
                  <a:cubicBezTo>
                    <a:pt x="329151" y="696852"/>
                    <a:pt x="259910" y="780348"/>
                    <a:pt x="219180" y="806823"/>
                  </a:cubicBezTo>
                  <a:cubicBezTo>
                    <a:pt x="172341" y="837371"/>
                    <a:pt x="156047" y="894393"/>
                    <a:pt x="80697" y="908649"/>
                  </a:cubicBezTo>
                  <a:cubicBezTo>
                    <a:pt x="52186" y="914758"/>
                    <a:pt x="29785" y="926977"/>
                    <a:pt x="11455" y="945306"/>
                  </a:cubicBezTo>
                  <a:lnTo>
                    <a:pt x="363772" y="945306"/>
                  </a:lnTo>
                  <a:cubicBezTo>
                    <a:pt x="437087" y="945306"/>
                    <a:pt x="420794" y="963634"/>
                    <a:pt x="430977" y="984000"/>
                  </a:cubicBezTo>
                  <a:cubicBezTo>
                    <a:pt x="428941" y="916795"/>
                    <a:pt x="426905" y="851626"/>
                    <a:pt x="428941" y="845517"/>
                  </a:cubicBezTo>
                  <a:cubicBezTo>
                    <a:pt x="433014" y="831261"/>
                    <a:pt x="559278" y="751837"/>
                    <a:pt x="579643" y="739618"/>
                  </a:cubicBezTo>
                  <a:cubicBezTo>
                    <a:pt x="602044" y="725363"/>
                    <a:pt x="640739" y="745728"/>
                    <a:pt x="640739" y="719253"/>
                  </a:cubicBezTo>
                  <a:cubicBezTo>
                    <a:pt x="640739" y="692778"/>
                    <a:pt x="693688" y="704997"/>
                    <a:pt x="724235" y="698888"/>
                  </a:cubicBezTo>
                  <a:cubicBezTo>
                    <a:pt x="754783" y="692778"/>
                    <a:pt x="773112" y="668340"/>
                    <a:pt x="773112" y="639829"/>
                  </a:cubicBezTo>
                  <a:cubicBezTo>
                    <a:pt x="773112" y="609281"/>
                    <a:pt x="815878" y="617427"/>
                    <a:pt x="844390" y="613354"/>
                  </a:cubicBezTo>
                  <a:cubicBezTo>
                    <a:pt x="872901" y="609281"/>
                    <a:pt x="868827" y="582807"/>
                    <a:pt x="887156" y="582807"/>
                  </a:cubicBezTo>
                  <a:cubicBezTo>
                    <a:pt x="905486" y="582807"/>
                    <a:pt x="897339" y="552259"/>
                    <a:pt x="899375" y="519675"/>
                  </a:cubicBezTo>
                  <a:cubicBezTo>
                    <a:pt x="903448" y="487090"/>
                    <a:pt x="903448" y="493200"/>
                    <a:pt x="929923" y="493200"/>
                  </a:cubicBezTo>
                  <a:cubicBezTo>
                    <a:pt x="958434" y="493200"/>
                    <a:pt x="984909" y="476908"/>
                    <a:pt x="984909" y="456543"/>
                  </a:cubicBezTo>
                  <a:cubicBezTo>
                    <a:pt x="984909" y="436177"/>
                    <a:pt x="1105064" y="450433"/>
                    <a:pt x="1123392" y="450433"/>
                  </a:cubicBezTo>
                  <a:cubicBezTo>
                    <a:pt x="1145794" y="444323"/>
                    <a:pt x="1151903" y="421922"/>
                    <a:pt x="1147830" y="40563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54" name="Freeform: Shape 53">
              <a:extLst>
                <a:ext uri="{FF2B5EF4-FFF2-40B4-BE49-F238E27FC236}">
                  <a16:creationId xmlns:a16="http://schemas.microsoft.com/office/drawing/2014/main" id="{9CF77F05-8267-4DB4-974A-5E46B5E406C0}"/>
                </a:ext>
              </a:extLst>
            </p:cNvPr>
            <p:cNvSpPr/>
            <p:nvPr/>
          </p:nvSpPr>
          <p:spPr>
            <a:xfrm>
              <a:off x="7185515" y="2592370"/>
              <a:ext cx="115790" cy="225790"/>
            </a:xfrm>
            <a:custGeom>
              <a:avLst/>
              <a:gdLst>
                <a:gd name="connsiteX0" fmla="*/ 370646 w 407302"/>
                <a:gd name="connsiteY0" fmla="*/ 426904 h 794240"/>
                <a:gd name="connsiteX1" fmla="*/ 331952 w 407302"/>
                <a:gd name="connsiteY1" fmla="*/ 392283 h 794240"/>
                <a:gd name="connsiteX2" fmla="*/ 258638 w 407302"/>
                <a:gd name="connsiteY2" fmla="*/ 357663 h 794240"/>
                <a:gd name="connsiteX3" fmla="*/ 331952 w 407302"/>
                <a:gd name="connsiteY3" fmla="*/ 286385 h 794240"/>
                <a:gd name="connsiteX4" fmla="*/ 333988 w 407302"/>
                <a:gd name="connsiteY4" fmla="*/ 149938 h 794240"/>
                <a:gd name="connsiteX5" fmla="*/ 350281 w 407302"/>
                <a:gd name="connsiteY5" fmla="*/ 60332 h 794240"/>
                <a:gd name="connsiteX6" fmla="*/ 354353 w 407302"/>
                <a:gd name="connsiteY6" fmla="*/ 54222 h 794240"/>
                <a:gd name="connsiteX7" fmla="*/ 179213 w 407302"/>
                <a:gd name="connsiteY7" fmla="*/ 19601 h 794240"/>
                <a:gd name="connsiteX8" fmla="*/ 136447 w 407302"/>
                <a:gd name="connsiteY8" fmla="*/ 11455 h 794240"/>
                <a:gd name="connsiteX9" fmla="*/ 109971 w 407302"/>
                <a:gd name="connsiteY9" fmla="*/ 13491 h 794240"/>
                <a:gd name="connsiteX10" fmla="*/ 109971 w 407302"/>
                <a:gd name="connsiteY10" fmla="*/ 172340 h 794240"/>
                <a:gd name="connsiteX11" fmla="*/ 81461 w 407302"/>
                <a:gd name="connsiteY11" fmla="*/ 280275 h 794240"/>
                <a:gd name="connsiteX12" fmla="*/ 20365 w 407302"/>
                <a:gd name="connsiteY12" fmla="*/ 347480 h 794240"/>
                <a:gd name="connsiteX13" fmla="*/ 59058 w 407302"/>
                <a:gd name="connsiteY13" fmla="*/ 455415 h 794240"/>
                <a:gd name="connsiteX14" fmla="*/ 97753 w 407302"/>
                <a:gd name="connsiteY14" fmla="*/ 522620 h 794240"/>
                <a:gd name="connsiteX15" fmla="*/ 171067 w 407302"/>
                <a:gd name="connsiteY15" fmla="*/ 583715 h 794240"/>
                <a:gd name="connsiteX16" fmla="*/ 215870 w 407302"/>
                <a:gd name="connsiteY16" fmla="*/ 764966 h 794240"/>
                <a:gd name="connsiteX17" fmla="*/ 224017 w 407302"/>
                <a:gd name="connsiteY17" fmla="*/ 791440 h 794240"/>
                <a:gd name="connsiteX18" fmla="*/ 262710 w 407302"/>
                <a:gd name="connsiteY18" fmla="*/ 754783 h 794240"/>
                <a:gd name="connsiteX19" fmla="*/ 279003 w 407302"/>
                <a:gd name="connsiteY19" fmla="*/ 673322 h 794240"/>
                <a:gd name="connsiteX20" fmla="*/ 287148 w 407302"/>
                <a:gd name="connsiteY20" fmla="*/ 628519 h 794240"/>
                <a:gd name="connsiteX21" fmla="*/ 360464 w 407302"/>
                <a:gd name="connsiteY21" fmla="*/ 555204 h 794240"/>
                <a:gd name="connsiteX22" fmla="*/ 401194 w 407302"/>
                <a:gd name="connsiteY22" fmla="*/ 522620 h 794240"/>
                <a:gd name="connsiteX23" fmla="*/ 403230 w 407302"/>
                <a:gd name="connsiteY23" fmla="*/ 469671 h 794240"/>
                <a:gd name="connsiteX24" fmla="*/ 370646 w 407302"/>
                <a:gd name="connsiteY24" fmla="*/ 426904 h 79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07302" h="794240">
                  <a:moveTo>
                    <a:pt x="370646" y="426904"/>
                  </a:moveTo>
                  <a:cubicBezTo>
                    <a:pt x="370646" y="406539"/>
                    <a:pt x="346208" y="373955"/>
                    <a:pt x="331952" y="392283"/>
                  </a:cubicBezTo>
                  <a:cubicBezTo>
                    <a:pt x="317696" y="410612"/>
                    <a:pt x="264747" y="394320"/>
                    <a:pt x="258638" y="357663"/>
                  </a:cubicBezTo>
                  <a:cubicBezTo>
                    <a:pt x="252527" y="318969"/>
                    <a:pt x="293258" y="321005"/>
                    <a:pt x="331952" y="286385"/>
                  </a:cubicBezTo>
                  <a:cubicBezTo>
                    <a:pt x="370646" y="251764"/>
                    <a:pt x="376755" y="184559"/>
                    <a:pt x="333988" y="149938"/>
                  </a:cubicBezTo>
                  <a:cubicBezTo>
                    <a:pt x="291222" y="113281"/>
                    <a:pt x="321769" y="94952"/>
                    <a:pt x="350281" y="60332"/>
                  </a:cubicBezTo>
                  <a:cubicBezTo>
                    <a:pt x="352317" y="58295"/>
                    <a:pt x="354353" y="56258"/>
                    <a:pt x="354353" y="54222"/>
                  </a:cubicBezTo>
                  <a:cubicBezTo>
                    <a:pt x="299368" y="27747"/>
                    <a:pt x="244382" y="15528"/>
                    <a:pt x="179213" y="19601"/>
                  </a:cubicBezTo>
                  <a:cubicBezTo>
                    <a:pt x="164957" y="21638"/>
                    <a:pt x="150702" y="17565"/>
                    <a:pt x="136447" y="11455"/>
                  </a:cubicBezTo>
                  <a:cubicBezTo>
                    <a:pt x="128300" y="13491"/>
                    <a:pt x="120154" y="13491"/>
                    <a:pt x="109971" y="13491"/>
                  </a:cubicBezTo>
                  <a:cubicBezTo>
                    <a:pt x="101826" y="72551"/>
                    <a:pt x="93679" y="147901"/>
                    <a:pt x="109971" y="172340"/>
                  </a:cubicBezTo>
                  <a:cubicBezTo>
                    <a:pt x="132374" y="208997"/>
                    <a:pt x="103862" y="268056"/>
                    <a:pt x="81461" y="280275"/>
                  </a:cubicBezTo>
                  <a:cubicBezTo>
                    <a:pt x="59058" y="292494"/>
                    <a:pt x="42767" y="347480"/>
                    <a:pt x="20365" y="347480"/>
                  </a:cubicBezTo>
                  <a:cubicBezTo>
                    <a:pt x="-2037" y="347480"/>
                    <a:pt x="20365" y="437087"/>
                    <a:pt x="59058" y="455415"/>
                  </a:cubicBezTo>
                  <a:cubicBezTo>
                    <a:pt x="97753" y="473744"/>
                    <a:pt x="97753" y="504291"/>
                    <a:pt x="97753" y="522620"/>
                  </a:cubicBezTo>
                  <a:cubicBezTo>
                    <a:pt x="97753" y="540949"/>
                    <a:pt x="152739" y="559278"/>
                    <a:pt x="171067" y="583715"/>
                  </a:cubicBezTo>
                  <a:cubicBezTo>
                    <a:pt x="187360" y="608154"/>
                    <a:pt x="215870" y="722199"/>
                    <a:pt x="215870" y="764966"/>
                  </a:cubicBezTo>
                  <a:cubicBezTo>
                    <a:pt x="215870" y="775148"/>
                    <a:pt x="219944" y="785331"/>
                    <a:pt x="224017" y="791440"/>
                  </a:cubicBezTo>
                  <a:cubicBezTo>
                    <a:pt x="238273" y="781257"/>
                    <a:pt x="256601" y="769038"/>
                    <a:pt x="262710" y="754783"/>
                  </a:cubicBezTo>
                  <a:cubicBezTo>
                    <a:pt x="274930" y="728308"/>
                    <a:pt x="285112" y="685541"/>
                    <a:pt x="279003" y="673322"/>
                  </a:cubicBezTo>
                  <a:cubicBezTo>
                    <a:pt x="272892" y="661103"/>
                    <a:pt x="274930" y="640738"/>
                    <a:pt x="287148" y="628519"/>
                  </a:cubicBezTo>
                  <a:cubicBezTo>
                    <a:pt x="299368" y="616300"/>
                    <a:pt x="350281" y="559278"/>
                    <a:pt x="360464" y="555204"/>
                  </a:cubicBezTo>
                  <a:cubicBezTo>
                    <a:pt x="370646" y="551132"/>
                    <a:pt x="403230" y="557241"/>
                    <a:pt x="401194" y="522620"/>
                  </a:cubicBezTo>
                  <a:cubicBezTo>
                    <a:pt x="401194" y="510401"/>
                    <a:pt x="401194" y="490036"/>
                    <a:pt x="403230" y="469671"/>
                  </a:cubicBezTo>
                  <a:cubicBezTo>
                    <a:pt x="384901" y="455415"/>
                    <a:pt x="370646" y="437087"/>
                    <a:pt x="370646" y="42690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56" name="Freeform: Shape 55">
              <a:extLst>
                <a:ext uri="{FF2B5EF4-FFF2-40B4-BE49-F238E27FC236}">
                  <a16:creationId xmlns:a16="http://schemas.microsoft.com/office/drawing/2014/main" id="{5E79E569-9AC9-49C4-8615-88E7C9CA947C}"/>
                </a:ext>
              </a:extLst>
            </p:cNvPr>
            <p:cNvSpPr/>
            <p:nvPr/>
          </p:nvSpPr>
          <p:spPr>
            <a:xfrm>
              <a:off x="6750124" y="2587309"/>
              <a:ext cx="561580" cy="584737"/>
            </a:xfrm>
            <a:custGeom>
              <a:avLst/>
              <a:gdLst>
                <a:gd name="connsiteX0" fmla="*/ 686386 w 1975418"/>
                <a:gd name="connsiteY0" fmla="*/ 399904 h 2056879"/>
                <a:gd name="connsiteX1" fmla="*/ 692495 w 1975418"/>
                <a:gd name="connsiteY1" fmla="*/ 493584 h 2056879"/>
                <a:gd name="connsiteX2" fmla="*/ 729152 w 1975418"/>
                <a:gd name="connsiteY2" fmla="*/ 562825 h 2056879"/>
                <a:gd name="connsiteX3" fmla="*/ 706751 w 1975418"/>
                <a:gd name="connsiteY3" fmla="*/ 603556 h 2056879"/>
                <a:gd name="connsiteX4" fmla="*/ 568268 w 1975418"/>
                <a:gd name="connsiteY4" fmla="*/ 609665 h 2056879"/>
                <a:gd name="connsiteX5" fmla="*/ 513282 w 1975418"/>
                <a:gd name="connsiteY5" fmla="*/ 646322 h 2056879"/>
                <a:gd name="connsiteX6" fmla="*/ 482734 w 1975418"/>
                <a:gd name="connsiteY6" fmla="*/ 672797 h 2056879"/>
                <a:gd name="connsiteX7" fmla="*/ 470514 w 1975418"/>
                <a:gd name="connsiteY7" fmla="*/ 735929 h 2056879"/>
                <a:gd name="connsiteX8" fmla="*/ 427748 w 1975418"/>
                <a:gd name="connsiteY8" fmla="*/ 766477 h 2056879"/>
                <a:gd name="connsiteX9" fmla="*/ 356470 w 1975418"/>
                <a:gd name="connsiteY9" fmla="*/ 792952 h 2056879"/>
                <a:gd name="connsiteX10" fmla="*/ 307593 w 1975418"/>
                <a:gd name="connsiteY10" fmla="*/ 852010 h 2056879"/>
                <a:gd name="connsiteX11" fmla="*/ 224097 w 1975418"/>
                <a:gd name="connsiteY11" fmla="*/ 872376 h 2056879"/>
                <a:gd name="connsiteX12" fmla="*/ 163001 w 1975418"/>
                <a:gd name="connsiteY12" fmla="*/ 892741 h 2056879"/>
                <a:gd name="connsiteX13" fmla="*/ 12299 w 1975418"/>
                <a:gd name="connsiteY13" fmla="*/ 998639 h 2056879"/>
                <a:gd name="connsiteX14" fmla="*/ 14336 w 1975418"/>
                <a:gd name="connsiteY14" fmla="*/ 1137122 h 2056879"/>
                <a:gd name="connsiteX15" fmla="*/ 32664 w 1975418"/>
                <a:gd name="connsiteY15" fmla="*/ 1155451 h 2056879"/>
                <a:gd name="connsiteX16" fmla="*/ 949095 w 1975418"/>
                <a:gd name="connsiteY16" fmla="*/ 1815281 h 2056879"/>
                <a:gd name="connsiteX17" fmla="*/ 1008155 w 1975418"/>
                <a:gd name="connsiteY17" fmla="*/ 1908961 h 2056879"/>
                <a:gd name="connsiteX18" fmla="*/ 1114054 w 1975418"/>
                <a:gd name="connsiteY18" fmla="*/ 1945618 h 2056879"/>
                <a:gd name="connsiteX19" fmla="*/ 1160893 w 1975418"/>
                <a:gd name="connsiteY19" fmla="*/ 2053554 h 2056879"/>
                <a:gd name="connsiteX20" fmla="*/ 1254572 w 1975418"/>
                <a:gd name="connsiteY20" fmla="*/ 2031152 h 2056879"/>
                <a:gd name="connsiteX21" fmla="*/ 1401202 w 1975418"/>
                <a:gd name="connsiteY21" fmla="*/ 1980239 h 2056879"/>
                <a:gd name="connsiteX22" fmla="*/ 1574305 w 1975418"/>
                <a:gd name="connsiteY22" fmla="*/ 1829537 h 2056879"/>
                <a:gd name="connsiteX23" fmla="*/ 1979572 w 1975418"/>
                <a:gd name="connsiteY23" fmla="*/ 1556645 h 2056879"/>
                <a:gd name="connsiteX24" fmla="*/ 1979572 w 1975418"/>
                <a:gd name="connsiteY24" fmla="*/ 1556645 h 2056879"/>
                <a:gd name="connsiteX25" fmla="*/ 1932732 w 1975418"/>
                <a:gd name="connsiteY25" fmla="*/ 1469074 h 2056879"/>
                <a:gd name="connsiteX26" fmla="*/ 1863490 w 1975418"/>
                <a:gd name="connsiteY26" fmla="*/ 1446672 h 2056879"/>
                <a:gd name="connsiteX27" fmla="*/ 1796286 w 1975418"/>
                <a:gd name="connsiteY27" fmla="*/ 1405942 h 2056879"/>
                <a:gd name="connsiteX28" fmla="*/ 1786103 w 1975418"/>
                <a:gd name="connsiteY28" fmla="*/ 1326518 h 2056879"/>
                <a:gd name="connsiteX29" fmla="*/ 1743336 w 1975418"/>
                <a:gd name="connsiteY29" fmla="*/ 1263386 h 2056879"/>
                <a:gd name="connsiteX30" fmla="*/ 1784066 w 1975418"/>
                <a:gd name="connsiteY30" fmla="*/ 1212473 h 2056879"/>
                <a:gd name="connsiteX31" fmla="*/ 1769811 w 1975418"/>
                <a:gd name="connsiteY31" fmla="*/ 1165634 h 2056879"/>
                <a:gd name="connsiteX32" fmla="*/ 1769811 w 1975418"/>
                <a:gd name="connsiteY32" fmla="*/ 1102502 h 2056879"/>
                <a:gd name="connsiteX33" fmla="*/ 1775921 w 1975418"/>
                <a:gd name="connsiteY33" fmla="*/ 1033260 h 2056879"/>
                <a:gd name="connsiteX34" fmla="*/ 1777957 w 1975418"/>
                <a:gd name="connsiteY34" fmla="*/ 925325 h 2056879"/>
                <a:gd name="connsiteX35" fmla="*/ 1735190 w 1975418"/>
                <a:gd name="connsiteY35" fmla="*/ 831645 h 2056879"/>
                <a:gd name="connsiteX36" fmla="*/ 1755555 w 1975418"/>
                <a:gd name="connsiteY36" fmla="*/ 809244 h 2056879"/>
                <a:gd name="connsiteX37" fmla="*/ 1747409 w 1975418"/>
                <a:gd name="connsiteY37" fmla="*/ 782769 h 2056879"/>
                <a:gd name="connsiteX38" fmla="*/ 1702605 w 1975418"/>
                <a:gd name="connsiteY38" fmla="*/ 601519 h 2056879"/>
                <a:gd name="connsiteX39" fmla="*/ 1629291 w 1975418"/>
                <a:gd name="connsiteY39" fmla="*/ 540423 h 2056879"/>
                <a:gd name="connsiteX40" fmla="*/ 1590597 w 1975418"/>
                <a:gd name="connsiteY40" fmla="*/ 473219 h 2056879"/>
                <a:gd name="connsiteX41" fmla="*/ 1551904 w 1975418"/>
                <a:gd name="connsiteY41" fmla="*/ 365284 h 2056879"/>
                <a:gd name="connsiteX42" fmla="*/ 1613000 w 1975418"/>
                <a:gd name="connsiteY42" fmla="*/ 298078 h 2056879"/>
                <a:gd name="connsiteX43" fmla="*/ 1641510 w 1975418"/>
                <a:gd name="connsiteY43" fmla="*/ 190143 h 2056879"/>
                <a:gd name="connsiteX44" fmla="*/ 1641510 w 1975418"/>
                <a:gd name="connsiteY44" fmla="*/ 31295 h 2056879"/>
                <a:gd name="connsiteX45" fmla="*/ 1551904 w 1975418"/>
                <a:gd name="connsiteY45" fmla="*/ 12966 h 2056879"/>
                <a:gd name="connsiteX46" fmla="*/ 1456188 w 1975418"/>
                <a:gd name="connsiteY46" fmla="*/ 23149 h 2056879"/>
                <a:gd name="connsiteX47" fmla="*/ 1325850 w 1975418"/>
                <a:gd name="connsiteY47" fmla="*/ 51660 h 2056879"/>
                <a:gd name="connsiteX48" fmla="*/ 971498 w 1975418"/>
                <a:gd name="connsiteY48" fmla="*/ 74062 h 2056879"/>
                <a:gd name="connsiteX49" fmla="*/ 824868 w 1975418"/>
                <a:gd name="connsiteY49" fmla="*/ 159596 h 2056879"/>
                <a:gd name="connsiteX50" fmla="*/ 676203 w 1975418"/>
                <a:gd name="connsiteY50" fmla="*/ 243093 h 2056879"/>
                <a:gd name="connsiteX51" fmla="*/ 639546 w 1975418"/>
                <a:gd name="connsiteY51" fmla="*/ 259385 h 2056879"/>
                <a:gd name="connsiteX52" fmla="*/ 655838 w 1975418"/>
                <a:gd name="connsiteY52" fmla="*/ 289932 h 2056879"/>
                <a:gd name="connsiteX53" fmla="*/ 686386 w 1975418"/>
                <a:gd name="connsiteY53" fmla="*/ 399904 h 2056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75418" h="2056879">
                  <a:moveTo>
                    <a:pt x="686386" y="399904"/>
                  </a:moveTo>
                  <a:cubicBezTo>
                    <a:pt x="686386" y="440634"/>
                    <a:pt x="674166" y="489511"/>
                    <a:pt x="692495" y="493584"/>
                  </a:cubicBezTo>
                  <a:cubicBezTo>
                    <a:pt x="710824" y="497657"/>
                    <a:pt x="727116" y="546533"/>
                    <a:pt x="729152" y="562825"/>
                  </a:cubicBezTo>
                  <a:cubicBezTo>
                    <a:pt x="733225" y="579118"/>
                    <a:pt x="725079" y="603556"/>
                    <a:pt x="706751" y="603556"/>
                  </a:cubicBezTo>
                  <a:cubicBezTo>
                    <a:pt x="688422" y="603556"/>
                    <a:pt x="568268" y="589300"/>
                    <a:pt x="568268" y="609665"/>
                  </a:cubicBezTo>
                  <a:cubicBezTo>
                    <a:pt x="568268" y="630031"/>
                    <a:pt x="539756" y="646322"/>
                    <a:pt x="513282" y="646322"/>
                  </a:cubicBezTo>
                  <a:cubicBezTo>
                    <a:pt x="484770" y="646322"/>
                    <a:pt x="484770" y="640213"/>
                    <a:pt x="482734" y="672797"/>
                  </a:cubicBezTo>
                  <a:cubicBezTo>
                    <a:pt x="478661" y="705381"/>
                    <a:pt x="488843" y="735929"/>
                    <a:pt x="470514" y="735929"/>
                  </a:cubicBezTo>
                  <a:cubicBezTo>
                    <a:pt x="452186" y="735929"/>
                    <a:pt x="454223" y="762404"/>
                    <a:pt x="427748" y="766477"/>
                  </a:cubicBezTo>
                  <a:cubicBezTo>
                    <a:pt x="399236" y="770550"/>
                    <a:pt x="356470" y="762404"/>
                    <a:pt x="356470" y="792952"/>
                  </a:cubicBezTo>
                  <a:cubicBezTo>
                    <a:pt x="356470" y="823499"/>
                    <a:pt x="338141" y="845901"/>
                    <a:pt x="307593" y="852010"/>
                  </a:cubicBezTo>
                  <a:cubicBezTo>
                    <a:pt x="277046" y="858120"/>
                    <a:pt x="224097" y="845901"/>
                    <a:pt x="224097" y="872376"/>
                  </a:cubicBezTo>
                  <a:cubicBezTo>
                    <a:pt x="224097" y="898850"/>
                    <a:pt x="183366" y="878485"/>
                    <a:pt x="163001" y="892741"/>
                  </a:cubicBezTo>
                  <a:cubicBezTo>
                    <a:pt x="140600" y="906996"/>
                    <a:pt x="14336" y="986421"/>
                    <a:pt x="12299" y="998639"/>
                  </a:cubicBezTo>
                  <a:cubicBezTo>
                    <a:pt x="10263" y="1004749"/>
                    <a:pt x="12299" y="1071954"/>
                    <a:pt x="14336" y="1137122"/>
                  </a:cubicBezTo>
                  <a:cubicBezTo>
                    <a:pt x="18409" y="1143232"/>
                    <a:pt x="22481" y="1149342"/>
                    <a:pt x="32664" y="1155451"/>
                  </a:cubicBezTo>
                  <a:cubicBezTo>
                    <a:pt x="79505" y="1183962"/>
                    <a:pt x="922621" y="1786770"/>
                    <a:pt x="949095" y="1815281"/>
                  </a:cubicBezTo>
                  <a:cubicBezTo>
                    <a:pt x="975571" y="1843793"/>
                    <a:pt x="1008155" y="1908961"/>
                    <a:pt x="1008155" y="1908961"/>
                  </a:cubicBezTo>
                  <a:cubicBezTo>
                    <a:pt x="1008155" y="1908961"/>
                    <a:pt x="1067214" y="1917107"/>
                    <a:pt x="1114054" y="1945618"/>
                  </a:cubicBezTo>
                  <a:cubicBezTo>
                    <a:pt x="1160893" y="1974130"/>
                    <a:pt x="1160893" y="2053554"/>
                    <a:pt x="1160893" y="2053554"/>
                  </a:cubicBezTo>
                  <a:cubicBezTo>
                    <a:pt x="1160893" y="2053554"/>
                    <a:pt x="1219953" y="2039298"/>
                    <a:pt x="1254572" y="2031152"/>
                  </a:cubicBezTo>
                  <a:cubicBezTo>
                    <a:pt x="1287157" y="2023006"/>
                    <a:pt x="1401202" y="1980239"/>
                    <a:pt x="1401202" y="1980239"/>
                  </a:cubicBezTo>
                  <a:lnTo>
                    <a:pt x="1574305" y="1829537"/>
                  </a:lnTo>
                  <a:lnTo>
                    <a:pt x="1979572" y="1556645"/>
                  </a:lnTo>
                  <a:cubicBezTo>
                    <a:pt x="1979572" y="1556645"/>
                    <a:pt x="1979572" y="1556645"/>
                    <a:pt x="1979572" y="1556645"/>
                  </a:cubicBezTo>
                  <a:cubicBezTo>
                    <a:pt x="1967352" y="1507768"/>
                    <a:pt x="1953098" y="1469074"/>
                    <a:pt x="1932732" y="1469074"/>
                  </a:cubicBezTo>
                  <a:cubicBezTo>
                    <a:pt x="1908294" y="1469074"/>
                    <a:pt x="1889965" y="1446672"/>
                    <a:pt x="1863490" y="1446672"/>
                  </a:cubicBezTo>
                  <a:cubicBezTo>
                    <a:pt x="1834979" y="1446672"/>
                    <a:pt x="1800359" y="1432417"/>
                    <a:pt x="1796286" y="1405942"/>
                  </a:cubicBezTo>
                  <a:cubicBezTo>
                    <a:pt x="1792212" y="1379468"/>
                    <a:pt x="1806468" y="1361139"/>
                    <a:pt x="1786103" y="1326518"/>
                  </a:cubicBezTo>
                  <a:cubicBezTo>
                    <a:pt x="1765738" y="1291898"/>
                    <a:pt x="1743336" y="1277642"/>
                    <a:pt x="1743336" y="1263386"/>
                  </a:cubicBezTo>
                  <a:cubicBezTo>
                    <a:pt x="1743336" y="1249131"/>
                    <a:pt x="1777957" y="1218583"/>
                    <a:pt x="1784066" y="1212473"/>
                  </a:cubicBezTo>
                  <a:cubicBezTo>
                    <a:pt x="1790176" y="1206364"/>
                    <a:pt x="1769811" y="1181925"/>
                    <a:pt x="1769811" y="1165634"/>
                  </a:cubicBezTo>
                  <a:cubicBezTo>
                    <a:pt x="1769811" y="1149342"/>
                    <a:pt x="1755555" y="1120830"/>
                    <a:pt x="1769811" y="1102502"/>
                  </a:cubicBezTo>
                  <a:cubicBezTo>
                    <a:pt x="1784066" y="1084173"/>
                    <a:pt x="1792212" y="1065845"/>
                    <a:pt x="1775921" y="1033260"/>
                  </a:cubicBezTo>
                  <a:cubicBezTo>
                    <a:pt x="1759629" y="1000676"/>
                    <a:pt x="1796286" y="970128"/>
                    <a:pt x="1777957" y="925325"/>
                  </a:cubicBezTo>
                  <a:cubicBezTo>
                    <a:pt x="1759629" y="882558"/>
                    <a:pt x="1731117" y="847937"/>
                    <a:pt x="1735190" y="831645"/>
                  </a:cubicBezTo>
                  <a:cubicBezTo>
                    <a:pt x="1737226" y="825535"/>
                    <a:pt x="1745373" y="817390"/>
                    <a:pt x="1755555" y="809244"/>
                  </a:cubicBezTo>
                  <a:cubicBezTo>
                    <a:pt x="1751482" y="801098"/>
                    <a:pt x="1747409" y="792952"/>
                    <a:pt x="1747409" y="782769"/>
                  </a:cubicBezTo>
                  <a:cubicBezTo>
                    <a:pt x="1747409" y="740002"/>
                    <a:pt x="1718898" y="625957"/>
                    <a:pt x="1702605" y="601519"/>
                  </a:cubicBezTo>
                  <a:cubicBezTo>
                    <a:pt x="1686314" y="577081"/>
                    <a:pt x="1629291" y="558753"/>
                    <a:pt x="1629291" y="540423"/>
                  </a:cubicBezTo>
                  <a:cubicBezTo>
                    <a:pt x="1629291" y="522095"/>
                    <a:pt x="1629291" y="491547"/>
                    <a:pt x="1590597" y="473219"/>
                  </a:cubicBezTo>
                  <a:cubicBezTo>
                    <a:pt x="1551904" y="454890"/>
                    <a:pt x="1529502" y="365284"/>
                    <a:pt x="1551904" y="365284"/>
                  </a:cubicBezTo>
                  <a:cubicBezTo>
                    <a:pt x="1574305" y="365284"/>
                    <a:pt x="1590597" y="310298"/>
                    <a:pt x="1613000" y="298078"/>
                  </a:cubicBezTo>
                  <a:cubicBezTo>
                    <a:pt x="1635401" y="285859"/>
                    <a:pt x="1663912" y="224764"/>
                    <a:pt x="1641510" y="190143"/>
                  </a:cubicBezTo>
                  <a:cubicBezTo>
                    <a:pt x="1627255" y="165705"/>
                    <a:pt x="1633365" y="90354"/>
                    <a:pt x="1641510" y="31295"/>
                  </a:cubicBezTo>
                  <a:cubicBezTo>
                    <a:pt x="1604853" y="31295"/>
                    <a:pt x="1564123" y="17040"/>
                    <a:pt x="1551904" y="12966"/>
                  </a:cubicBezTo>
                  <a:cubicBezTo>
                    <a:pt x="1535612" y="6857"/>
                    <a:pt x="1486735" y="21112"/>
                    <a:pt x="1456188" y="23149"/>
                  </a:cubicBezTo>
                  <a:cubicBezTo>
                    <a:pt x="1425640" y="25186"/>
                    <a:pt x="1350289" y="78135"/>
                    <a:pt x="1325850" y="51660"/>
                  </a:cubicBezTo>
                  <a:cubicBezTo>
                    <a:pt x="1301413" y="25186"/>
                    <a:pt x="1042776" y="72025"/>
                    <a:pt x="971498" y="74062"/>
                  </a:cubicBezTo>
                  <a:cubicBezTo>
                    <a:pt x="898182" y="78135"/>
                    <a:pt x="867635" y="159596"/>
                    <a:pt x="824868" y="159596"/>
                  </a:cubicBezTo>
                  <a:cubicBezTo>
                    <a:pt x="782102" y="159596"/>
                    <a:pt x="712860" y="198289"/>
                    <a:pt x="676203" y="243093"/>
                  </a:cubicBezTo>
                  <a:cubicBezTo>
                    <a:pt x="666020" y="255311"/>
                    <a:pt x="653801" y="259385"/>
                    <a:pt x="639546" y="259385"/>
                  </a:cubicBezTo>
                  <a:cubicBezTo>
                    <a:pt x="645655" y="273641"/>
                    <a:pt x="649729" y="283823"/>
                    <a:pt x="655838" y="289932"/>
                  </a:cubicBezTo>
                  <a:cubicBezTo>
                    <a:pt x="680276" y="322517"/>
                    <a:pt x="686386" y="359174"/>
                    <a:pt x="686386" y="39990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58" name="Freeform: Shape 57">
              <a:extLst>
                <a:ext uri="{FF2B5EF4-FFF2-40B4-BE49-F238E27FC236}">
                  <a16:creationId xmlns:a16="http://schemas.microsoft.com/office/drawing/2014/main" id="{9ACD8D0C-5E91-418C-B5BF-DC6C22F52552}"/>
                </a:ext>
              </a:extLst>
            </p:cNvPr>
            <p:cNvSpPr/>
            <p:nvPr/>
          </p:nvSpPr>
          <p:spPr>
            <a:xfrm>
              <a:off x="7240122" y="2722054"/>
              <a:ext cx="411053" cy="428421"/>
            </a:xfrm>
            <a:custGeom>
              <a:avLst/>
              <a:gdLst>
                <a:gd name="connsiteX0" fmla="*/ 1443235 w 1445924"/>
                <a:gd name="connsiteY0" fmla="*/ 145865 h 1507020"/>
                <a:gd name="connsiteX1" fmla="*/ 1441199 w 1445924"/>
                <a:gd name="connsiteY1" fmla="*/ 141792 h 1507020"/>
                <a:gd name="connsiteX2" fmla="*/ 1314935 w 1445924"/>
                <a:gd name="connsiteY2" fmla="*/ 105135 h 1507020"/>
                <a:gd name="connsiteX3" fmla="*/ 1209036 w 1445924"/>
                <a:gd name="connsiteY3" fmla="*/ 33857 h 1507020"/>
                <a:gd name="connsiteX4" fmla="*/ 1109247 w 1445924"/>
                <a:gd name="connsiteY4" fmla="*/ 123464 h 1507020"/>
                <a:gd name="connsiteX5" fmla="*/ 1019641 w 1445924"/>
                <a:gd name="connsiteY5" fmla="*/ 70514 h 1507020"/>
                <a:gd name="connsiteX6" fmla="*/ 956508 w 1445924"/>
                <a:gd name="connsiteY6" fmla="*/ 139756 h 1507020"/>
                <a:gd name="connsiteX7" fmla="*/ 968728 w 1445924"/>
                <a:gd name="connsiteY7" fmla="*/ 272129 h 1507020"/>
                <a:gd name="connsiteX8" fmla="*/ 824135 w 1445924"/>
                <a:gd name="connsiteY8" fmla="*/ 274166 h 1507020"/>
                <a:gd name="connsiteX9" fmla="*/ 648995 w 1445924"/>
                <a:gd name="connsiteY9" fmla="*/ 206961 h 1507020"/>
                <a:gd name="connsiteX10" fmla="*/ 555316 w 1445924"/>
                <a:gd name="connsiteY10" fmla="*/ 133646 h 1507020"/>
                <a:gd name="connsiteX11" fmla="*/ 494220 w 1445924"/>
                <a:gd name="connsiteY11" fmla="*/ 74587 h 1507020"/>
                <a:gd name="connsiteX12" fmla="*/ 323153 w 1445924"/>
                <a:gd name="connsiteY12" fmla="*/ 35893 h 1507020"/>
                <a:gd name="connsiteX13" fmla="*/ 213180 w 1445924"/>
                <a:gd name="connsiteY13" fmla="*/ 11455 h 1507020"/>
                <a:gd name="connsiteX14" fmla="*/ 211144 w 1445924"/>
                <a:gd name="connsiteY14" fmla="*/ 64405 h 1507020"/>
                <a:gd name="connsiteX15" fmla="*/ 170414 w 1445924"/>
                <a:gd name="connsiteY15" fmla="*/ 96989 h 1507020"/>
                <a:gd name="connsiteX16" fmla="*/ 97100 w 1445924"/>
                <a:gd name="connsiteY16" fmla="*/ 170303 h 1507020"/>
                <a:gd name="connsiteX17" fmla="*/ 88954 w 1445924"/>
                <a:gd name="connsiteY17" fmla="*/ 215107 h 1507020"/>
                <a:gd name="connsiteX18" fmla="*/ 72662 w 1445924"/>
                <a:gd name="connsiteY18" fmla="*/ 296567 h 1507020"/>
                <a:gd name="connsiteX19" fmla="*/ 11566 w 1445924"/>
                <a:gd name="connsiteY19" fmla="*/ 355626 h 1507020"/>
                <a:gd name="connsiteX20" fmla="*/ 54333 w 1445924"/>
                <a:gd name="connsiteY20" fmla="*/ 449306 h 1507020"/>
                <a:gd name="connsiteX21" fmla="*/ 52297 w 1445924"/>
                <a:gd name="connsiteY21" fmla="*/ 557241 h 1507020"/>
                <a:gd name="connsiteX22" fmla="*/ 46187 w 1445924"/>
                <a:gd name="connsiteY22" fmla="*/ 626482 h 1507020"/>
                <a:gd name="connsiteX23" fmla="*/ 46187 w 1445924"/>
                <a:gd name="connsiteY23" fmla="*/ 689614 h 1507020"/>
                <a:gd name="connsiteX24" fmla="*/ 60442 w 1445924"/>
                <a:gd name="connsiteY24" fmla="*/ 736455 h 1507020"/>
                <a:gd name="connsiteX25" fmla="*/ 19712 w 1445924"/>
                <a:gd name="connsiteY25" fmla="*/ 787367 h 1507020"/>
                <a:gd name="connsiteX26" fmla="*/ 62479 w 1445924"/>
                <a:gd name="connsiteY26" fmla="*/ 850499 h 1507020"/>
                <a:gd name="connsiteX27" fmla="*/ 72662 w 1445924"/>
                <a:gd name="connsiteY27" fmla="*/ 929923 h 1507020"/>
                <a:gd name="connsiteX28" fmla="*/ 139866 w 1445924"/>
                <a:gd name="connsiteY28" fmla="*/ 970654 h 1507020"/>
                <a:gd name="connsiteX29" fmla="*/ 209108 w 1445924"/>
                <a:gd name="connsiteY29" fmla="*/ 993055 h 1507020"/>
                <a:gd name="connsiteX30" fmla="*/ 255948 w 1445924"/>
                <a:gd name="connsiteY30" fmla="*/ 1080625 h 1507020"/>
                <a:gd name="connsiteX31" fmla="*/ 394431 w 1445924"/>
                <a:gd name="connsiteY31" fmla="*/ 1109136 h 1507020"/>
                <a:gd name="connsiteX32" fmla="*/ 453490 w 1445924"/>
                <a:gd name="connsiteY32" fmla="*/ 1174305 h 1507020"/>
                <a:gd name="connsiteX33" fmla="*/ 612338 w 1445924"/>
                <a:gd name="connsiteY33" fmla="*/ 1080625 h 1507020"/>
                <a:gd name="connsiteX34" fmla="*/ 1333263 w 1445924"/>
                <a:gd name="connsiteY34" fmla="*/ 1500147 h 1507020"/>
                <a:gd name="connsiteX35" fmla="*/ 1333263 w 1445924"/>
                <a:gd name="connsiteY35" fmla="*/ 1445161 h 1507020"/>
                <a:gd name="connsiteX36" fmla="*/ 1420834 w 1445924"/>
                <a:gd name="connsiteY36" fmla="*/ 1445161 h 1507020"/>
                <a:gd name="connsiteX37" fmla="*/ 1420834 w 1445924"/>
                <a:gd name="connsiteY37" fmla="*/ 445233 h 1507020"/>
                <a:gd name="connsiteX38" fmla="*/ 1420834 w 1445924"/>
                <a:gd name="connsiteY38" fmla="*/ 294531 h 1507020"/>
                <a:gd name="connsiteX39" fmla="*/ 1433053 w 1445924"/>
                <a:gd name="connsiteY39" fmla="*/ 168267 h 1507020"/>
                <a:gd name="connsiteX40" fmla="*/ 1443235 w 1445924"/>
                <a:gd name="connsiteY40" fmla="*/ 145865 h 150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445924" h="1507020">
                  <a:moveTo>
                    <a:pt x="1443235" y="145865"/>
                  </a:moveTo>
                  <a:cubicBezTo>
                    <a:pt x="1443235" y="143829"/>
                    <a:pt x="1441199" y="143829"/>
                    <a:pt x="1441199" y="141792"/>
                  </a:cubicBezTo>
                  <a:cubicBezTo>
                    <a:pt x="1435089" y="121427"/>
                    <a:pt x="1396396" y="119390"/>
                    <a:pt x="1314935" y="105135"/>
                  </a:cubicBezTo>
                  <a:cubicBezTo>
                    <a:pt x="1247731" y="94953"/>
                    <a:pt x="1255876" y="52186"/>
                    <a:pt x="1209036" y="33857"/>
                  </a:cubicBezTo>
                  <a:cubicBezTo>
                    <a:pt x="1204963" y="80697"/>
                    <a:pt x="1172379" y="123464"/>
                    <a:pt x="1109247" y="123464"/>
                  </a:cubicBezTo>
                  <a:cubicBezTo>
                    <a:pt x="1064444" y="123464"/>
                    <a:pt x="1035933" y="101062"/>
                    <a:pt x="1019641" y="70514"/>
                  </a:cubicBezTo>
                  <a:cubicBezTo>
                    <a:pt x="982984" y="92916"/>
                    <a:pt x="958545" y="121427"/>
                    <a:pt x="956508" y="139756"/>
                  </a:cubicBezTo>
                  <a:cubicBezTo>
                    <a:pt x="954472" y="182522"/>
                    <a:pt x="999276" y="229362"/>
                    <a:pt x="968728" y="272129"/>
                  </a:cubicBezTo>
                  <a:cubicBezTo>
                    <a:pt x="938180" y="314896"/>
                    <a:pt x="870975" y="321005"/>
                    <a:pt x="824135" y="274166"/>
                  </a:cubicBezTo>
                  <a:cubicBezTo>
                    <a:pt x="777295" y="227326"/>
                    <a:pt x="706017" y="206961"/>
                    <a:pt x="648995" y="206961"/>
                  </a:cubicBezTo>
                  <a:cubicBezTo>
                    <a:pt x="591973" y="206961"/>
                    <a:pt x="551243" y="168267"/>
                    <a:pt x="555316" y="133646"/>
                  </a:cubicBezTo>
                  <a:cubicBezTo>
                    <a:pt x="559388" y="101062"/>
                    <a:pt x="541060" y="84770"/>
                    <a:pt x="494220" y="74587"/>
                  </a:cubicBezTo>
                  <a:cubicBezTo>
                    <a:pt x="447380" y="64405"/>
                    <a:pt x="406649" y="21638"/>
                    <a:pt x="323153" y="35893"/>
                  </a:cubicBezTo>
                  <a:cubicBezTo>
                    <a:pt x="278349" y="44040"/>
                    <a:pt x="239656" y="29784"/>
                    <a:pt x="213180" y="11455"/>
                  </a:cubicBezTo>
                  <a:cubicBezTo>
                    <a:pt x="211144" y="31821"/>
                    <a:pt x="209108" y="52186"/>
                    <a:pt x="211144" y="64405"/>
                  </a:cubicBezTo>
                  <a:cubicBezTo>
                    <a:pt x="213180" y="96989"/>
                    <a:pt x="180597" y="90879"/>
                    <a:pt x="170414" y="96989"/>
                  </a:cubicBezTo>
                  <a:cubicBezTo>
                    <a:pt x="160232" y="101062"/>
                    <a:pt x="111355" y="158084"/>
                    <a:pt x="97100" y="170303"/>
                  </a:cubicBezTo>
                  <a:cubicBezTo>
                    <a:pt x="84880" y="182522"/>
                    <a:pt x="82844" y="202888"/>
                    <a:pt x="88954" y="215107"/>
                  </a:cubicBezTo>
                  <a:cubicBezTo>
                    <a:pt x="95063" y="227326"/>
                    <a:pt x="84880" y="270092"/>
                    <a:pt x="72662" y="296567"/>
                  </a:cubicBezTo>
                  <a:cubicBezTo>
                    <a:pt x="60442" y="323042"/>
                    <a:pt x="15640" y="339334"/>
                    <a:pt x="11566" y="355626"/>
                  </a:cubicBezTo>
                  <a:cubicBezTo>
                    <a:pt x="9529" y="369882"/>
                    <a:pt x="36005" y="404502"/>
                    <a:pt x="54333" y="449306"/>
                  </a:cubicBezTo>
                  <a:cubicBezTo>
                    <a:pt x="72662" y="492073"/>
                    <a:pt x="36005" y="522621"/>
                    <a:pt x="52297" y="557241"/>
                  </a:cubicBezTo>
                  <a:cubicBezTo>
                    <a:pt x="68588" y="589825"/>
                    <a:pt x="58406" y="608154"/>
                    <a:pt x="46187" y="626482"/>
                  </a:cubicBezTo>
                  <a:cubicBezTo>
                    <a:pt x="31931" y="644811"/>
                    <a:pt x="46187" y="673322"/>
                    <a:pt x="46187" y="689614"/>
                  </a:cubicBezTo>
                  <a:cubicBezTo>
                    <a:pt x="46187" y="705907"/>
                    <a:pt x="66552" y="730345"/>
                    <a:pt x="60442" y="736455"/>
                  </a:cubicBezTo>
                  <a:cubicBezTo>
                    <a:pt x="54333" y="742564"/>
                    <a:pt x="19712" y="771075"/>
                    <a:pt x="19712" y="787367"/>
                  </a:cubicBezTo>
                  <a:cubicBezTo>
                    <a:pt x="19712" y="801623"/>
                    <a:pt x="40077" y="817915"/>
                    <a:pt x="62479" y="850499"/>
                  </a:cubicBezTo>
                  <a:cubicBezTo>
                    <a:pt x="82844" y="885120"/>
                    <a:pt x="68588" y="903448"/>
                    <a:pt x="72662" y="929923"/>
                  </a:cubicBezTo>
                  <a:cubicBezTo>
                    <a:pt x="76735" y="956398"/>
                    <a:pt x="111355" y="970654"/>
                    <a:pt x="139866" y="970654"/>
                  </a:cubicBezTo>
                  <a:cubicBezTo>
                    <a:pt x="168378" y="970654"/>
                    <a:pt x="184670" y="993055"/>
                    <a:pt x="209108" y="993055"/>
                  </a:cubicBezTo>
                  <a:cubicBezTo>
                    <a:pt x="231510" y="993055"/>
                    <a:pt x="243728" y="1031749"/>
                    <a:pt x="255948" y="1080625"/>
                  </a:cubicBezTo>
                  <a:cubicBezTo>
                    <a:pt x="266131" y="1080625"/>
                    <a:pt x="357774" y="1082662"/>
                    <a:pt x="394431" y="1109136"/>
                  </a:cubicBezTo>
                  <a:cubicBezTo>
                    <a:pt x="435161" y="1137647"/>
                    <a:pt x="453490" y="1174305"/>
                    <a:pt x="453490" y="1174305"/>
                  </a:cubicBezTo>
                  <a:lnTo>
                    <a:pt x="612338" y="1080625"/>
                  </a:lnTo>
                  <a:lnTo>
                    <a:pt x="1333263" y="1500147"/>
                  </a:lnTo>
                  <a:lnTo>
                    <a:pt x="1333263" y="1445161"/>
                  </a:lnTo>
                  <a:lnTo>
                    <a:pt x="1420834" y="1445161"/>
                  </a:lnTo>
                  <a:cubicBezTo>
                    <a:pt x="1420834" y="1445161"/>
                    <a:pt x="1420834" y="514474"/>
                    <a:pt x="1420834" y="445233"/>
                  </a:cubicBezTo>
                  <a:cubicBezTo>
                    <a:pt x="1420834" y="375991"/>
                    <a:pt x="1392323" y="331188"/>
                    <a:pt x="1420834" y="294531"/>
                  </a:cubicBezTo>
                  <a:cubicBezTo>
                    <a:pt x="1449345" y="255837"/>
                    <a:pt x="1408614" y="237509"/>
                    <a:pt x="1433053" y="168267"/>
                  </a:cubicBezTo>
                  <a:cubicBezTo>
                    <a:pt x="1437126" y="162157"/>
                    <a:pt x="1441199" y="154011"/>
                    <a:pt x="1443235" y="14586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60" name="Freeform: Shape 59">
              <a:extLst>
                <a:ext uri="{FF2B5EF4-FFF2-40B4-BE49-F238E27FC236}">
                  <a16:creationId xmlns:a16="http://schemas.microsoft.com/office/drawing/2014/main" id="{D77A9585-FE7F-4FE0-893F-7DA16E5B8ED8}"/>
                </a:ext>
              </a:extLst>
            </p:cNvPr>
            <p:cNvSpPr/>
            <p:nvPr/>
          </p:nvSpPr>
          <p:spPr>
            <a:xfrm>
              <a:off x="6537311" y="3317737"/>
              <a:ext cx="81053" cy="28947"/>
            </a:xfrm>
            <a:custGeom>
              <a:avLst/>
              <a:gdLst>
                <a:gd name="connsiteX0" fmla="*/ 137720 w 285111"/>
                <a:gd name="connsiteY0" fmla="*/ 15721 h 101825"/>
                <a:gd name="connsiteX1" fmla="*/ 17565 w 285111"/>
                <a:gd name="connsiteY1" fmla="*/ 36086 h 101825"/>
                <a:gd name="connsiteX2" fmla="*/ 11455 w 285111"/>
                <a:gd name="connsiteY2" fmla="*/ 66634 h 101825"/>
                <a:gd name="connsiteX3" fmla="*/ 27747 w 285111"/>
                <a:gd name="connsiteY3" fmla="*/ 91072 h 101825"/>
                <a:gd name="connsiteX4" fmla="*/ 33858 w 285111"/>
                <a:gd name="connsiteY4" fmla="*/ 91072 h 101825"/>
                <a:gd name="connsiteX5" fmla="*/ 141793 w 285111"/>
                <a:gd name="connsiteY5" fmla="*/ 58487 h 101825"/>
                <a:gd name="connsiteX6" fmla="*/ 221216 w 285111"/>
                <a:gd name="connsiteY6" fmla="*/ 80889 h 101825"/>
                <a:gd name="connsiteX7" fmla="*/ 280276 w 285111"/>
                <a:gd name="connsiteY7" fmla="*/ 64597 h 101825"/>
                <a:gd name="connsiteX8" fmla="*/ 229363 w 285111"/>
                <a:gd name="connsiteY8" fmla="*/ 56451 h 101825"/>
                <a:gd name="connsiteX9" fmla="*/ 137720 w 285111"/>
                <a:gd name="connsiteY9" fmla="*/ 15721 h 10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111" h="101825">
                  <a:moveTo>
                    <a:pt x="137720" y="15721"/>
                  </a:moveTo>
                  <a:cubicBezTo>
                    <a:pt x="96989" y="36086"/>
                    <a:pt x="68478" y="42195"/>
                    <a:pt x="17565" y="36086"/>
                  </a:cubicBezTo>
                  <a:cubicBezTo>
                    <a:pt x="17565" y="44232"/>
                    <a:pt x="15529" y="56451"/>
                    <a:pt x="11455" y="66634"/>
                  </a:cubicBezTo>
                  <a:cubicBezTo>
                    <a:pt x="17565" y="74780"/>
                    <a:pt x="21638" y="82926"/>
                    <a:pt x="27747" y="91072"/>
                  </a:cubicBezTo>
                  <a:cubicBezTo>
                    <a:pt x="29785" y="91072"/>
                    <a:pt x="31821" y="91072"/>
                    <a:pt x="33858" y="91072"/>
                  </a:cubicBezTo>
                  <a:cubicBezTo>
                    <a:pt x="62368" y="89035"/>
                    <a:pt x="121428" y="76816"/>
                    <a:pt x="141793" y="58487"/>
                  </a:cubicBezTo>
                  <a:cubicBezTo>
                    <a:pt x="162158" y="40159"/>
                    <a:pt x="192706" y="76816"/>
                    <a:pt x="221216" y="80889"/>
                  </a:cubicBezTo>
                  <a:cubicBezTo>
                    <a:pt x="249728" y="84962"/>
                    <a:pt x="280276" y="64597"/>
                    <a:pt x="280276" y="64597"/>
                  </a:cubicBezTo>
                  <a:cubicBezTo>
                    <a:pt x="280276" y="64597"/>
                    <a:pt x="274166" y="60524"/>
                    <a:pt x="229363" y="56451"/>
                  </a:cubicBezTo>
                  <a:cubicBezTo>
                    <a:pt x="182523" y="54415"/>
                    <a:pt x="178450" y="-4644"/>
                    <a:pt x="137720" y="1572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61" name="Freeform: Shape 60">
              <a:extLst>
                <a:ext uri="{FF2B5EF4-FFF2-40B4-BE49-F238E27FC236}">
                  <a16:creationId xmlns:a16="http://schemas.microsoft.com/office/drawing/2014/main" id="{602513B1-A83E-4743-8389-7021CB81C02C}"/>
                </a:ext>
              </a:extLst>
            </p:cNvPr>
            <p:cNvSpPr/>
            <p:nvPr/>
          </p:nvSpPr>
          <p:spPr>
            <a:xfrm>
              <a:off x="6524426" y="3237126"/>
              <a:ext cx="156316" cy="133158"/>
            </a:xfrm>
            <a:custGeom>
              <a:avLst/>
              <a:gdLst>
                <a:gd name="connsiteX0" fmla="*/ 498701 w 549858"/>
                <a:gd name="connsiteY0" fmla="*/ 323715 h 468398"/>
                <a:gd name="connsiteX1" fmla="*/ 484446 w 549858"/>
                <a:gd name="connsiteY1" fmla="*/ 260583 h 468398"/>
                <a:gd name="connsiteX2" fmla="*/ 466118 w 549858"/>
                <a:gd name="connsiteY2" fmla="*/ 232072 h 468398"/>
                <a:gd name="connsiteX3" fmla="*/ 413168 w 549858"/>
                <a:gd name="connsiteY3" fmla="*/ 160794 h 468398"/>
                <a:gd name="connsiteX4" fmla="*/ 345963 w 549858"/>
                <a:gd name="connsiteY4" fmla="*/ 67114 h 468398"/>
                <a:gd name="connsiteX5" fmla="*/ 313379 w 549858"/>
                <a:gd name="connsiteY5" fmla="*/ 67114 h 468398"/>
                <a:gd name="connsiteX6" fmla="*/ 260429 w 549858"/>
                <a:gd name="connsiteY6" fmla="*/ 16201 h 468398"/>
                <a:gd name="connsiteX7" fmla="*/ 187115 w 549858"/>
                <a:gd name="connsiteY7" fmla="*/ 24348 h 468398"/>
                <a:gd name="connsiteX8" fmla="*/ 101581 w 549858"/>
                <a:gd name="connsiteY8" fmla="*/ 24348 h 468398"/>
                <a:gd name="connsiteX9" fmla="*/ 48632 w 549858"/>
                <a:gd name="connsiteY9" fmla="*/ 75261 h 468398"/>
                <a:gd name="connsiteX10" fmla="*/ 44559 w 549858"/>
                <a:gd name="connsiteY10" fmla="*/ 77297 h 468398"/>
                <a:gd name="connsiteX11" fmla="*/ 22157 w 549858"/>
                <a:gd name="connsiteY11" fmla="*/ 158757 h 468398"/>
                <a:gd name="connsiteX12" fmla="*/ 11974 w 549858"/>
                <a:gd name="connsiteY12" fmla="*/ 205598 h 468398"/>
                <a:gd name="connsiteX13" fmla="*/ 56778 w 549858"/>
                <a:gd name="connsiteY13" fmla="*/ 303350 h 468398"/>
                <a:gd name="connsiteX14" fmla="*/ 56778 w 549858"/>
                <a:gd name="connsiteY14" fmla="*/ 303350 h 468398"/>
                <a:gd name="connsiteX15" fmla="*/ 62887 w 549858"/>
                <a:gd name="connsiteY15" fmla="*/ 321679 h 468398"/>
                <a:gd name="connsiteX16" fmla="*/ 183042 w 549858"/>
                <a:gd name="connsiteY16" fmla="*/ 301313 h 468398"/>
                <a:gd name="connsiteX17" fmla="*/ 272649 w 549858"/>
                <a:gd name="connsiteY17" fmla="*/ 344080 h 468398"/>
                <a:gd name="connsiteX18" fmla="*/ 323562 w 549858"/>
                <a:gd name="connsiteY18" fmla="*/ 352226 h 468398"/>
                <a:gd name="connsiteX19" fmla="*/ 264502 w 549858"/>
                <a:gd name="connsiteY19" fmla="*/ 368519 h 468398"/>
                <a:gd name="connsiteX20" fmla="*/ 185078 w 549858"/>
                <a:gd name="connsiteY20" fmla="*/ 346117 h 468398"/>
                <a:gd name="connsiteX21" fmla="*/ 77143 w 549858"/>
                <a:gd name="connsiteY21" fmla="*/ 378701 h 468398"/>
                <a:gd name="connsiteX22" fmla="*/ 71034 w 549858"/>
                <a:gd name="connsiteY22" fmla="*/ 378701 h 468398"/>
                <a:gd name="connsiteX23" fmla="*/ 95472 w 549858"/>
                <a:gd name="connsiteY23" fmla="*/ 439797 h 468398"/>
                <a:gd name="connsiteX24" fmla="*/ 117873 w 549858"/>
                <a:gd name="connsiteY24" fmla="*/ 458125 h 468398"/>
                <a:gd name="connsiteX25" fmla="*/ 170823 w 549858"/>
                <a:gd name="connsiteY25" fmla="*/ 435723 h 468398"/>
                <a:gd name="connsiteX26" fmla="*/ 309306 w 549858"/>
                <a:gd name="connsiteY26" fmla="*/ 423504 h 468398"/>
                <a:gd name="connsiteX27" fmla="*/ 333744 w 549858"/>
                <a:gd name="connsiteY27" fmla="*/ 429614 h 468398"/>
                <a:gd name="connsiteX28" fmla="*/ 333744 w 549858"/>
                <a:gd name="connsiteY28" fmla="*/ 419432 h 468398"/>
                <a:gd name="connsiteX29" fmla="*/ 400949 w 549858"/>
                <a:gd name="connsiteY29" fmla="*/ 447943 h 468398"/>
                <a:gd name="connsiteX30" fmla="*/ 539432 w 549858"/>
                <a:gd name="connsiteY30" fmla="*/ 456089 h 468398"/>
                <a:gd name="connsiteX31" fmla="*/ 549614 w 549858"/>
                <a:gd name="connsiteY31" fmla="*/ 452016 h 468398"/>
                <a:gd name="connsiteX32" fmla="*/ 549614 w 549858"/>
                <a:gd name="connsiteY32" fmla="*/ 386847 h 468398"/>
                <a:gd name="connsiteX33" fmla="*/ 498701 w 549858"/>
                <a:gd name="connsiteY33" fmla="*/ 323715 h 46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49858" h="468398">
                  <a:moveTo>
                    <a:pt x="498701" y="323715"/>
                  </a:moveTo>
                  <a:cubicBezTo>
                    <a:pt x="482410" y="305387"/>
                    <a:pt x="484446" y="260583"/>
                    <a:pt x="484446" y="260583"/>
                  </a:cubicBezTo>
                  <a:lnTo>
                    <a:pt x="466118" y="232072"/>
                  </a:lnTo>
                  <a:cubicBezTo>
                    <a:pt x="466118" y="232072"/>
                    <a:pt x="451862" y="175050"/>
                    <a:pt x="413168" y="160794"/>
                  </a:cubicBezTo>
                  <a:cubicBezTo>
                    <a:pt x="372437" y="146539"/>
                    <a:pt x="345963" y="67114"/>
                    <a:pt x="345963" y="67114"/>
                  </a:cubicBezTo>
                  <a:lnTo>
                    <a:pt x="313379" y="67114"/>
                  </a:lnTo>
                  <a:cubicBezTo>
                    <a:pt x="313379" y="67114"/>
                    <a:pt x="286904" y="30457"/>
                    <a:pt x="260429" y="16201"/>
                  </a:cubicBezTo>
                  <a:cubicBezTo>
                    <a:pt x="233955" y="1946"/>
                    <a:pt x="187115" y="24348"/>
                    <a:pt x="187115" y="24348"/>
                  </a:cubicBezTo>
                  <a:cubicBezTo>
                    <a:pt x="187115" y="24348"/>
                    <a:pt x="134165" y="32494"/>
                    <a:pt x="101581" y="24348"/>
                  </a:cubicBezTo>
                  <a:cubicBezTo>
                    <a:pt x="68998" y="16201"/>
                    <a:pt x="75107" y="67114"/>
                    <a:pt x="48632" y="75261"/>
                  </a:cubicBezTo>
                  <a:cubicBezTo>
                    <a:pt x="46595" y="75261"/>
                    <a:pt x="44559" y="75261"/>
                    <a:pt x="44559" y="77297"/>
                  </a:cubicBezTo>
                  <a:cubicBezTo>
                    <a:pt x="42522" y="105808"/>
                    <a:pt x="36413" y="136356"/>
                    <a:pt x="22157" y="158757"/>
                  </a:cubicBezTo>
                  <a:cubicBezTo>
                    <a:pt x="14011" y="173013"/>
                    <a:pt x="9938" y="189305"/>
                    <a:pt x="11974" y="205598"/>
                  </a:cubicBezTo>
                  <a:cubicBezTo>
                    <a:pt x="46595" y="225963"/>
                    <a:pt x="60851" y="266693"/>
                    <a:pt x="56778" y="303350"/>
                  </a:cubicBezTo>
                  <a:cubicBezTo>
                    <a:pt x="56778" y="303350"/>
                    <a:pt x="56778" y="303350"/>
                    <a:pt x="56778" y="303350"/>
                  </a:cubicBezTo>
                  <a:cubicBezTo>
                    <a:pt x="60851" y="307423"/>
                    <a:pt x="62887" y="315569"/>
                    <a:pt x="62887" y="321679"/>
                  </a:cubicBezTo>
                  <a:cubicBezTo>
                    <a:pt x="113800" y="327788"/>
                    <a:pt x="142312" y="321679"/>
                    <a:pt x="183042" y="301313"/>
                  </a:cubicBezTo>
                  <a:cubicBezTo>
                    <a:pt x="223772" y="280948"/>
                    <a:pt x="227845" y="340008"/>
                    <a:pt x="272649" y="344080"/>
                  </a:cubicBezTo>
                  <a:cubicBezTo>
                    <a:pt x="319489" y="348154"/>
                    <a:pt x="323562" y="352226"/>
                    <a:pt x="323562" y="352226"/>
                  </a:cubicBezTo>
                  <a:cubicBezTo>
                    <a:pt x="323562" y="352226"/>
                    <a:pt x="293014" y="372591"/>
                    <a:pt x="264502" y="368519"/>
                  </a:cubicBezTo>
                  <a:cubicBezTo>
                    <a:pt x="235991" y="364445"/>
                    <a:pt x="205443" y="325752"/>
                    <a:pt x="185078" y="346117"/>
                  </a:cubicBezTo>
                  <a:cubicBezTo>
                    <a:pt x="164713" y="364445"/>
                    <a:pt x="105655" y="376665"/>
                    <a:pt x="77143" y="378701"/>
                  </a:cubicBezTo>
                  <a:cubicBezTo>
                    <a:pt x="75107" y="378701"/>
                    <a:pt x="73070" y="378701"/>
                    <a:pt x="71034" y="378701"/>
                  </a:cubicBezTo>
                  <a:cubicBezTo>
                    <a:pt x="81216" y="397030"/>
                    <a:pt x="89363" y="417395"/>
                    <a:pt x="95472" y="439797"/>
                  </a:cubicBezTo>
                  <a:cubicBezTo>
                    <a:pt x="111764" y="441833"/>
                    <a:pt x="107691" y="456089"/>
                    <a:pt x="117873" y="458125"/>
                  </a:cubicBezTo>
                  <a:cubicBezTo>
                    <a:pt x="136202" y="460161"/>
                    <a:pt x="170823" y="435723"/>
                    <a:pt x="170823" y="435723"/>
                  </a:cubicBezTo>
                  <a:cubicBezTo>
                    <a:pt x="170823" y="435723"/>
                    <a:pt x="288941" y="425541"/>
                    <a:pt x="309306" y="423504"/>
                  </a:cubicBezTo>
                  <a:cubicBezTo>
                    <a:pt x="315415" y="423504"/>
                    <a:pt x="325598" y="425541"/>
                    <a:pt x="333744" y="429614"/>
                  </a:cubicBezTo>
                  <a:cubicBezTo>
                    <a:pt x="333744" y="423504"/>
                    <a:pt x="333744" y="419432"/>
                    <a:pt x="333744" y="419432"/>
                  </a:cubicBezTo>
                  <a:cubicBezTo>
                    <a:pt x="333744" y="419432"/>
                    <a:pt x="396876" y="433687"/>
                    <a:pt x="400949" y="447943"/>
                  </a:cubicBezTo>
                  <a:cubicBezTo>
                    <a:pt x="405022" y="464234"/>
                    <a:pt x="490555" y="474417"/>
                    <a:pt x="539432" y="456089"/>
                  </a:cubicBezTo>
                  <a:cubicBezTo>
                    <a:pt x="543505" y="454052"/>
                    <a:pt x="545541" y="454052"/>
                    <a:pt x="549614" y="452016"/>
                  </a:cubicBezTo>
                  <a:cubicBezTo>
                    <a:pt x="549614" y="431651"/>
                    <a:pt x="551650" y="397030"/>
                    <a:pt x="549614" y="386847"/>
                  </a:cubicBezTo>
                  <a:cubicBezTo>
                    <a:pt x="547578" y="374628"/>
                    <a:pt x="517031" y="342044"/>
                    <a:pt x="498701" y="32371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69" name="Freeform: Shape 68">
              <a:extLst>
                <a:ext uri="{FF2B5EF4-FFF2-40B4-BE49-F238E27FC236}">
                  <a16:creationId xmlns:a16="http://schemas.microsoft.com/office/drawing/2014/main" id="{6BFF9868-E216-402E-B139-3E5FC0EEB228}"/>
                </a:ext>
              </a:extLst>
            </p:cNvPr>
            <p:cNvSpPr/>
            <p:nvPr/>
          </p:nvSpPr>
          <p:spPr>
            <a:xfrm>
              <a:off x="6548890" y="3354111"/>
              <a:ext cx="69474" cy="52105"/>
            </a:xfrm>
            <a:custGeom>
              <a:avLst/>
              <a:gdLst>
                <a:gd name="connsiteX0" fmla="*/ 86807 w 244381"/>
                <a:gd name="connsiteY0" fmla="*/ 22179 h 183286"/>
                <a:gd name="connsiteX1" fmla="*/ 33858 w 244381"/>
                <a:gd name="connsiteY1" fmla="*/ 44582 h 183286"/>
                <a:gd name="connsiteX2" fmla="*/ 11455 w 244381"/>
                <a:gd name="connsiteY2" fmla="*/ 26253 h 183286"/>
                <a:gd name="connsiteX3" fmla="*/ 13493 w 244381"/>
                <a:gd name="connsiteY3" fmla="*/ 38471 h 183286"/>
                <a:gd name="connsiteX4" fmla="*/ 13493 w 244381"/>
                <a:gd name="connsiteY4" fmla="*/ 66983 h 183286"/>
                <a:gd name="connsiteX5" fmla="*/ 60332 w 244381"/>
                <a:gd name="connsiteY5" fmla="*/ 93457 h 183286"/>
                <a:gd name="connsiteX6" fmla="*/ 101063 w 244381"/>
                <a:gd name="connsiteY6" fmla="*/ 170845 h 183286"/>
                <a:gd name="connsiteX7" fmla="*/ 111245 w 244381"/>
                <a:gd name="connsiteY7" fmla="*/ 178991 h 183286"/>
                <a:gd name="connsiteX8" fmla="*/ 121428 w 244381"/>
                <a:gd name="connsiteY8" fmla="*/ 168809 h 183286"/>
                <a:gd name="connsiteX9" fmla="*/ 198815 w 244381"/>
                <a:gd name="connsiteY9" fmla="*/ 119932 h 183286"/>
                <a:gd name="connsiteX10" fmla="*/ 231399 w 244381"/>
                <a:gd name="connsiteY10" fmla="*/ 103640 h 183286"/>
                <a:gd name="connsiteX11" fmla="*/ 225289 w 244381"/>
                <a:gd name="connsiteY11" fmla="*/ 56800 h 183286"/>
                <a:gd name="connsiteX12" fmla="*/ 245655 w 244381"/>
                <a:gd name="connsiteY12" fmla="*/ 18107 h 183286"/>
                <a:gd name="connsiteX13" fmla="*/ 221216 w 244381"/>
                <a:gd name="connsiteY13" fmla="*/ 11997 h 183286"/>
                <a:gd name="connsiteX14" fmla="*/ 86807 w 244381"/>
                <a:gd name="connsiteY14" fmla="*/ 22179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381" h="183286">
                  <a:moveTo>
                    <a:pt x="86807" y="22179"/>
                  </a:moveTo>
                  <a:cubicBezTo>
                    <a:pt x="86807" y="22179"/>
                    <a:pt x="52186" y="46618"/>
                    <a:pt x="33858" y="44582"/>
                  </a:cubicBezTo>
                  <a:cubicBezTo>
                    <a:pt x="23675" y="42545"/>
                    <a:pt x="27747" y="28289"/>
                    <a:pt x="11455" y="26253"/>
                  </a:cubicBezTo>
                  <a:cubicBezTo>
                    <a:pt x="11455" y="30326"/>
                    <a:pt x="13493" y="34399"/>
                    <a:pt x="13493" y="38471"/>
                  </a:cubicBezTo>
                  <a:cubicBezTo>
                    <a:pt x="15529" y="48654"/>
                    <a:pt x="15529" y="58836"/>
                    <a:pt x="13493" y="66983"/>
                  </a:cubicBezTo>
                  <a:cubicBezTo>
                    <a:pt x="23675" y="77166"/>
                    <a:pt x="35894" y="85312"/>
                    <a:pt x="60332" y="93457"/>
                  </a:cubicBezTo>
                  <a:cubicBezTo>
                    <a:pt x="115318" y="109749"/>
                    <a:pt x="56259" y="140297"/>
                    <a:pt x="101063" y="170845"/>
                  </a:cubicBezTo>
                  <a:cubicBezTo>
                    <a:pt x="105136" y="172882"/>
                    <a:pt x="109208" y="176955"/>
                    <a:pt x="111245" y="178991"/>
                  </a:cubicBezTo>
                  <a:cubicBezTo>
                    <a:pt x="115318" y="172882"/>
                    <a:pt x="119390" y="170845"/>
                    <a:pt x="121428" y="168809"/>
                  </a:cubicBezTo>
                  <a:cubicBezTo>
                    <a:pt x="141793" y="152517"/>
                    <a:pt x="184559" y="111787"/>
                    <a:pt x="198815" y="119932"/>
                  </a:cubicBezTo>
                  <a:cubicBezTo>
                    <a:pt x="213071" y="126042"/>
                    <a:pt x="231399" y="113823"/>
                    <a:pt x="231399" y="103640"/>
                  </a:cubicBezTo>
                  <a:cubicBezTo>
                    <a:pt x="231399" y="95495"/>
                    <a:pt x="202888" y="64947"/>
                    <a:pt x="225289" y="56800"/>
                  </a:cubicBezTo>
                  <a:cubicBezTo>
                    <a:pt x="241581" y="50691"/>
                    <a:pt x="245655" y="30326"/>
                    <a:pt x="245655" y="18107"/>
                  </a:cubicBezTo>
                  <a:cubicBezTo>
                    <a:pt x="237509" y="14034"/>
                    <a:pt x="229363" y="9961"/>
                    <a:pt x="221216" y="11997"/>
                  </a:cubicBezTo>
                  <a:cubicBezTo>
                    <a:pt x="204924" y="11997"/>
                    <a:pt x="86807" y="22179"/>
                    <a:pt x="86807" y="2217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70" name="Freeform: Shape 69">
              <a:extLst>
                <a:ext uri="{FF2B5EF4-FFF2-40B4-BE49-F238E27FC236}">
                  <a16:creationId xmlns:a16="http://schemas.microsoft.com/office/drawing/2014/main" id="{F49520DC-9F5A-4DB3-8F8D-5C76D1F57681}"/>
                </a:ext>
              </a:extLst>
            </p:cNvPr>
            <p:cNvSpPr/>
            <p:nvPr/>
          </p:nvSpPr>
          <p:spPr>
            <a:xfrm>
              <a:off x="7372732" y="3399071"/>
              <a:ext cx="335790" cy="254737"/>
            </a:xfrm>
            <a:custGeom>
              <a:avLst/>
              <a:gdLst>
                <a:gd name="connsiteX0" fmla="*/ 1084699 w 1181178"/>
                <a:gd name="connsiteY0" fmla="*/ 507568 h 896066"/>
                <a:gd name="connsiteX1" fmla="*/ 1050078 w 1181178"/>
                <a:gd name="connsiteY1" fmla="*/ 438326 h 896066"/>
                <a:gd name="connsiteX2" fmla="*/ 991019 w 1181178"/>
                <a:gd name="connsiteY2" fmla="*/ 381304 h 896066"/>
                <a:gd name="connsiteX3" fmla="*/ 950289 w 1181178"/>
                <a:gd name="connsiteY3" fmla="*/ 318171 h 896066"/>
                <a:gd name="connsiteX4" fmla="*/ 874938 w 1181178"/>
                <a:gd name="connsiteY4" fmla="*/ 279478 h 896066"/>
                <a:gd name="connsiteX5" fmla="*/ 862719 w 1181178"/>
                <a:gd name="connsiteY5" fmla="*/ 248931 h 896066"/>
                <a:gd name="connsiteX6" fmla="*/ 821989 w 1181178"/>
                <a:gd name="connsiteY6" fmla="*/ 242821 h 896066"/>
                <a:gd name="connsiteX7" fmla="*/ 834208 w 1181178"/>
                <a:gd name="connsiteY7" fmla="*/ 204127 h 896066"/>
                <a:gd name="connsiteX8" fmla="*/ 828098 w 1181178"/>
                <a:gd name="connsiteY8" fmla="*/ 116557 h 896066"/>
                <a:gd name="connsiteX9" fmla="*/ 760894 w 1181178"/>
                <a:gd name="connsiteY9" fmla="*/ 18805 h 896066"/>
                <a:gd name="connsiteX10" fmla="*/ 744600 w 1181178"/>
                <a:gd name="connsiteY10" fmla="*/ 14731 h 896066"/>
                <a:gd name="connsiteX11" fmla="*/ 667213 w 1181178"/>
                <a:gd name="connsiteY11" fmla="*/ 47315 h 896066"/>
                <a:gd name="connsiteX12" fmla="*/ 646848 w 1181178"/>
                <a:gd name="connsiteY12" fmla="*/ 96192 h 896066"/>
                <a:gd name="connsiteX13" fmla="*/ 555205 w 1181178"/>
                <a:gd name="connsiteY13" fmla="*/ 198018 h 896066"/>
                <a:gd name="connsiteX14" fmla="*/ 420795 w 1181178"/>
                <a:gd name="connsiteY14" fmla="*/ 228565 h 896066"/>
                <a:gd name="connsiteX15" fmla="*/ 414686 w 1181178"/>
                <a:gd name="connsiteY15" fmla="*/ 283552 h 896066"/>
                <a:gd name="connsiteX16" fmla="*/ 331188 w 1181178"/>
                <a:gd name="connsiteY16" fmla="*/ 332427 h 896066"/>
                <a:gd name="connsiteX17" fmla="*/ 227327 w 1181178"/>
                <a:gd name="connsiteY17" fmla="*/ 365012 h 896066"/>
                <a:gd name="connsiteX18" fmla="*/ 166231 w 1181178"/>
                <a:gd name="connsiteY18" fmla="*/ 365012 h 896066"/>
                <a:gd name="connsiteX19" fmla="*/ 113281 w 1181178"/>
                <a:gd name="connsiteY19" fmla="*/ 389449 h 896066"/>
                <a:gd name="connsiteX20" fmla="*/ 105136 w 1181178"/>
                <a:gd name="connsiteY20" fmla="*/ 379267 h 896066"/>
                <a:gd name="connsiteX21" fmla="*/ 58296 w 1181178"/>
                <a:gd name="connsiteY21" fmla="*/ 442399 h 896066"/>
                <a:gd name="connsiteX22" fmla="*/ 11455 w 1181178"/>
                <a:gd name="connsiteY22" fmla="*/ 544225 h 896066"/>
                <a:gd name="connsiteX23" fmla="*/ 23675 w 1181178"/>
                <a:gd name="connsiteY23" fmla="*/ 627722 h 896066"/>
                <a:gd name="connsiteX24" fmla="*/ 50150 w 1181178"/>
                <a:gd name="connsiteY24" fmla="*/ 709182 h 896066"/>
                <a:gd name="connsiteX25" fmla="*/ 64406 w 1181178"/>
                <a:gd name="connsiteY25" fmla="*/ 770278 h 896066"/>
                <a:gd name="connsiteX26" fmla="*/ 84771 w 1181178"/>
                <a:gd name="connsiteY26" fmla="*/ 804899 h 896066"/>
                <a:gd name="connsiteX27" fmla="*/ 145866 w 1181178"/>
                <a:gd name="connsiteY27" fmla="*/ 870067 h 896066"/>
                <a:gd name="connsiteX28" fmla="*/ 162158 w 1181178"/>
                <a:gd name="connsiteY28" fmla="*/ 886359 h 896066"/>
                <a:gd name="connsiteX29" fmla="*/ 168267 w 1181178"/>
                <a:gd name="connsiteY29" fmla="*/ 876177 h 896066"/>
                <a:gd name="connsiteX30" fmla="*/ 186596 w 1181178"/>
                <a:gd name="connsiteY30" fmla="*/ 800825 h 896066"/>
                <a:gd name="connsiteX31" fmla="*/ 239545 w 1181178"/>
                <a:gd name="connsiteY31" fmla="*/ 788607 h 896066"/>
                <a:gd name="connsiteX32" fmla="*/ 280276 w 1181178"/>
                <a:gd name="connsiteY32" fmla="*/ 776387 h 896066"/>
                <a:gd name="connsiteX33" fmla="*/ 361736 w 1181178"/>
                <a:gd name="connsiteY33" fmla="*/ 788607 h 896066"/>
                <a:gd name="connsiteX34" fmla="*/ 361736 w 1181178"/>
                <a:gd name="connsiteY34" fmla="*/ 719365 h 896066"/>
                <a:gd name="connsiteX35" fmla="*/ 461526 w 1181178"/>
                <a:gd name="connsiteY35" fmla="*/ 637904 h 896066"/>
                <a:gd name="connsiteX36" fmla="*/ 536877 w 1181178"/>
                <a:gd name="connsiteY36" fmla="*/ 694926 h 896066"/>
                <a:gd name="connsiteX37" fmla="*/ 718126 w 1181178"/>
                <a:gd name="connsiteY37" fmla="*/ 733621 h 896066"/>
                <a:gd name="connsiteX38" fmla="*/ 746638 w 1181178"/>
                <a:gd name="connsiteY38" fmla="*/ 664379 h 896066"/>
                <a:gd name="connsiteX39" fmla="*/ 821989 w 1181178"/>
                <a:gd name="connsiteY39" fmla="*/ 664379 h 896066"/>
                <a:gd name="connsiteX40" fmla="*/ 921777 w 1181178"/>
                <a:gd name="connsiteY40" fmla="*/ 633831 h 896066"/>
                <a:gd name="connsiteX41" fmla="*/ 997129 w 1181178"/>
                <a:gd name="connsiteY41" fmla="*/ 621612 h 896066"/>
                <a:gd name="connsiteX42" fmla="*/ 1100990 w 1181178"/>
                <a:gd name="connsiteY42" fmla="*/ 633831 h 896066"/>
                <a:gd name="connsiteX43" fmla="*/ 1170232 w 1181178"/>
                <a:gd name="connsiteY43" fmla="*/ 621612 h 896066"/>
                <a:gd name="connsiteX44" fmla="*/ 1147831 w 1181178"/>
                <a:gd name="connsiteY44" fmla="*/ 558481 h 896066"/>
                <a:gd name="connsiteX45" fmla="*/ 1084699 w 1181178"/>
                <a:gd name="connsiteY45" fmla="*/ 507568 h 89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81178" h="896066">
                  <a:moveTo>
                    <a:pt x="1084699" y="507568"/>
                  </a:moveTo>
                  <a:cubicBezTo>
                    <a:pt x="1084699" y="489239"/>
                    <a:pt x="1084699" y="468874"/>
                    <a:pt x="1050078" y="438326"/>
                  </a:cubicBezTo>
                  <a:cubicBezTo>
                    <a:pt x="1015458" y="407778"/>
                    <a:pt x="991019" y="399632"/>
                    <a:pt x="991019" y="381304"/>
                  </a:cubicBezTo>
                  <a:cubicBezTo>
                    <a:pt x="991019" y="362975"/>
                    <a:pt x="978800" y="356866"/>
                    <a:pt x="950289" y="318171"/>
                  </a:cubicBezTo>
                  <a:cubicBezTo>
                    <a:pt x="921777" y="279478"/>
                    <a:pt x="874938" y="279478"/>
                    <a:pt x="874938" y="279478"/>
                  </a:cubicBezTo>
                  <a:lnTo>
                    <a:pt x="862719" y="248931"/>
                  </a:lnTo>
                  <a:lnTo>
                    <a:pt x="821989" y="242821"/>
                  </a:lnTo>
                  <a:cubicBezTo>
                    <a:pt x="821989" y="242821"/>
                    <a:pt x="799587" y="224492"/>
                    <a:pt x="834208" y="204127"/>
                  </a:cubicBezTo>
                  <a:cubicBezTo>
                    <a:pt x="868829" y="185798"/>
                    <a:pt x="834208" y="134885"/>
                    <a:pt x="828098" y="116557"/>
                  </a:cubicBezTo>
                  <a:cubicBezTo>
                    <a:pt x="824025" y="100265"/>
                    <a:pt x="773112" y="35097"/>
                    <a:pt x="760894" y="18805"/>
                  </a:cubicBezTo>
                  <a:cubicBezTo>
                    <a:pt x="754783" y="18805"/>
                    <a:pt x="748674" y="16767"/>
                    <a:pt x="744600" y="14731"/>
                  </a:cubicBezTo>
                  <a:cubicBezTo>
                    <a:pt x="724235" y="2512"/>
                    <a:pt x="685542" y="26950"/>
                    <a:pt x="667213" y="47315"/>
                  </a:cubicBezTo>
                  <a:cubicBezTo>
                    <a:pt x="646848" y="67680"/>
                    <a:pt x="661104" y="79900"/>
                    <a:pt x="646848" y="96192"/>
                  </a:cubicBezTo>
                  <a:cubicBezTo>
                    <a:pt x="632592" y="110448"/>
                    <a:pt x="585753" y="157287"/>
                    <a:pt x="555205" y="198018"/>
                  </a:cubicBezTo>
                  <a:cubicBezTo>
                    <a:pt x="524657" y="240784"/>
                    <a:pt x="445234" y="212274"/>
                    <a:pt x="420795" y="228565"/>
                  </a:cubicBezTo>
                  <a:cubicBezTo>
                    <a:pt x="396357" y="242821"/>
                    <a:pt x="430978" y="267258"/>
                    <a:pt x="414686" y="283552"/>
                  </a:cubicBezTo>
                  <a:cubicBezTo>
                    <a:pt x="398393" y="297806"/>
                    <a:pt x="347480" y="322245"/>
                    <a:pt x="331188" y="332427"/>
                  </a:cubicBezTo>
                  <a:cubicBezTo>
                    <a:pt x="314896" y="340574"/>
                    <a:pt x="247692" y="338536"/>
                    <a:pt x="227327" y="365012"/>
                  </a:cubicBezTo>
                  <a:cubicBezTo>
                    <a:pt x="206961" y="391487"/>
                    <a:pt x="184559" y="334464"/>
                    <a:pt x="166231" y="365012"/>
                  </a:cubicBezTo>
                  <a:cubicBezTo>
                    <a:pt x="145866" y="395560"/>
                    <a:pt x="123464" y="397596"/>
                    <a:pt x="113281" y="389449"/>
                  </a:cubicBezTo>
                  <a:cubicBezTo>
                    <a:pt x="111245" y="387413"/>
                    <a:pt x="107172" y="383340"/>
                    <a:pt x="105136" y="379267"/>
                  </a:cubicBezTo>
                  <a:cubicBezTo>
                    <a:pt x="86807" y="397596"/>
                    <a:pt x="64406" y="417961"/>
                    <a:pt x="58296" y="442399"/>
                  </a:cubicBezTo>
                  <a:cubicBezTo>
                    <a:pt x="46076" y="485166"/>
                    <a:pt x="11455" y="523860"/>
                    <a:pt x="11455" y="544225"/>
                  </a:cubicBezTo>
                  <a:cubicBezTo>
                    <a:pt x="11455" y="564590"/>
                    <a:pt x="23675" y="591065"/>
                    <a:pt x="23675" y="627722"/>
                  </a:cubicBezTo>
                  <a:cubicBezTo>
                    <a:pt x="23675" y="664379"/>
                    <a:pt x="31821" y="682708"/>
                    <a:pt x="50150" y="709182"/>
                  </a:cubicBezTo>
                  <a:cubicBezTo>
                    <a:pt x="68479" y="735657"/>
                    <a:pt x="64406" y="770278"/>
                    <a:pt x="64406" y="770278"/>
                  </a:cubicBezTo>
                  <a:cubicBezTo>
                    <a:pt x="64406" y="770278"/>
                    <a:pt x="70515" y="784534"/>
                    <a:pt x="84771" y="804899"/>
                  </a:cubicBezTo>
                  <a:cubicBezTo>
                    <a:pt x="99026" y="825264"/>
                    <a:pt x="141793" y="853776"/>
                    <a:pt x="145866" y="870067"/>
                  </a:cubicBezTo>
                  <a:cubicBezTo>
                    <a:pt x="147902" y="878213"/>
                    <a:pt x="154011" y="882286"/>
                    <a:pt x="162158" y="886359"/>
                  </a:cubicBezTo>
                  <a:cubicBezTo>
                    <a:pt x="164194" y="882286"/>
                    <a:pt x="166231" y="880250"/>
                    <a:pt x="168267" y="876177"/>
                  </a:cubicBezTo>
                  <a:cubicBezTo>
                    <a:pt x="190670" y="845629"/>
                    <a:pt x="186596" y="800825"/>
                    <a:pt x="186596" y="800825"/>
                  </a:cubicBezTo>
                  <a:lnTo>
                    <a:pt x="239545" y="788607"/>
                  </a:lnTo>
                  <a:lnTo>
                    <a:pt x="280276" y="776387"/>
                  </a:lnTo>
                  <a:lnTo>
                    <a:pt x="361736" y="788607"/>
                  </a:lnTo>
                  <a:lnTo>
                    <a:pt x="361736" y="719365"/>
                  </a:lnTo>
                  <a:cubicBezTo>
                    <a:pt x="361736" y="719365"/>
                    <a:pt x="420795" y="637904"/>
                    <a:pt x="461526" y="637904"/>
                  </a:cubicBezTo>
                  <a:cubicBezTo>
                    <a:pt x="502256" y="637904"/>
                    <a:pt x="536877" y="694926"/>
                    <a:pt x="536877" y="694926"/>
                  </a:cubicBezTo>
                  <a:lnTo>
                    <a:pt x="718126" y="733621"/>
                  </a:lnTo>
                  <a:cubicBezTo>
                    <a:pt x="718126" y="733621"/>
                    <a:pt x="730346" y="676599"/>
                    <a:pt x="746638" y="664379"/>
                  </a:cubicBezTo>
                  <a:cubicBezTo>
                    <a:pt x="764966" y="652160"/>
                    <a:pt x="799587" y="676599"/>
                    <a:pt x="821989" y="664379"/>
                  </a:cubicBezTo>
                  <a:cubicBezTo>
                    <a:pt x="844390" y="652160"/>
                    <a:pt x="881047" y="633831"/>
                    <a:pt x="921777" y="633831"/>
                  </a:cubicBezTo>
                  <a:cubicBezTo>
                    <a:pt x="962508" y="633831"/>
                    <a:pt x="980837" y="658269"/>
                    <a:pt x="997129" y="621612"/>
                  </a:cubicBezTo>
                  <a:cubicBezTo>
                    <a:pt x="1015458" y="582918"/>
                    <a:pt x="1100990" y="633831"/>
                    <a:pt x="1100990" y="633831"/>
                  </a:cubicBezTo>
                  <a:lnTo>
                    <a:pt x="1170232" y="621612"/>
                  </a:lnTo>
                  <a:lnTo>
                    <a:pt x="1147831" y="558481"/>
                  </a:lnTo>
                  <a:cubicBezTo>
                    <a:pt x="1149867" y="556444"/>
                    <a:pt x="1084699" y="525896"/>
                    <a:pt x="1084699" y="50756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71" name="Freeform: Shape 70">
              <a:extLst>
                <a:ext uri="{FF2B5EF4-FFF2-40B4-BE49-F238E27FC236}">
                  <a16:creationId xmlns:a16="http://schemas.microsoft.com/office/drawing/2014/main" id="{93868AE6-34B5-4CEB-BDCE-CA3B29D7CEE5}"/>
                </a:ext>
              </a:extLst>
            </p:cNvPr>
            <p:cNvSpPr/>
            <p:nvPr/>
          </p:nvSpPr>
          <p:spPr>
            <a:xfrm>
              <a:off x="7061192" y="3319749"/>
              <a:ext cx="318421" cy="277895"/>
            </a:xfrm>
            <a:custGeom>
              <a:avLst/>
              <a:gdLst>
                <a:gd name="connsiteX0" fmla="*/ 1111408 w 1120082"/>
                <a:gd name="connsiteY0" fmla="*/ 179710 h 977526"/>
                <a:gd name="connsiteX1" fmla="*/ 1072715 w 1120082"/>
                <a:gd name="connsiteY1" fmla="*/ 136944 h 977526"/>
                <a:gd name="connsiteX2" fmla="*/ 1078825 w 1120082"/>
                <a:gd name="connsiteY2" fmla="*/ 81957 h 977526"/>
                <a:gd name="connsiteX3" fmla="*/ 1042168 w 1120082"/>
                <a:gd name="connsiteY3" fmla="*/ 41227 h 977526"/>
                <a:gd name="connsiteX4" fmla="*/ 1009583 w 1120082"/>
                <a:gd name="connsiteY4" fmla="*/ 20862 h 977526"/>
                <a:gd name="connsiteX5" fmla="*/ 942378 w 1120082"/>
                <a:gd name="connsiteY5" fmla="*/ 88067 h 977526"/>
                <a:gd name="connsiteX6" fmla="*/ 864991 w 1120082"/>
                <a:gd name="connsiteY6" fmla="*/ 67702 h 977526"/>
                <a:gd name="connsiteX7" fmla="*/ 744836 w 1120082"/>
                <a:gd name="connsiteY7" fmla="*/ 65666 h 977526"/>
                <a:gd name="connsiteX8" fmla="*/ 675595 w 1120082"/>
                <a:gd name="connsiteY8" fmla="*/ 114542 h 977526"/>
                <a:gd name="connsiteX9" fmla="*/ 583952 w 1120082"/>
                <a:gd name="connsiteY9" fmla="*/ 114542 h 977526"/>
                <a:gd name="connsiteX10" fmla="*/ 510637 w 1120082"/>
                <a:gd name="connsiteY10" fmla="*/ 71775 h 977526"/>
                <a:gd name="connsiteX11" fmla="*/ 433249 w 1120082"/>
                <a:gd name="connsiteY11" fmla="*/ 96213 h 977526"/>
                <a:gd name="connsiteX12" fmla="*/ 380301 w 1120082"/>
                <a:gd name="connsiteY12" fmla="*/ 41227 h 977526"/>
                <a:gd name="connsiteX13" fmla="*/ 304949 w 1120082"/>
                <a:gd name="connsiteY13" fmla="*/ 16789 h 977526"/>
                <a:gd name="connsiteX14" fmla="*/ 249963 w 1120082"/>
                <a:gd name="connsiteY14" fmla="*/ 37155 h 977526"/>
                <a:gd name="connsiteX15" fmla="*/ 162393 w 1120082"/>
                <a:gd name="connsiteY15" fmla="*/ 37155 h 977526"/>
                <a:gd name="connsiteX16" fmla="*/ 139991 w 1120082"/>
                <a:gd name="connsiteY16" fmla="*/ 118615 h 977526"/>
                <a:gd name="connsiteX17" fmla="*/ 97225 w 1120082"/>
                <a:gd name="connsiteY17" fmla="*/ 191930 h 977526"/>
                <a:gd name="connsiteX18" fmla="*/ 89078 w 1120082"/>
                <a:gd name="connsiteY18" fmla="*/ 212295 h 977526"/>
                <a:gd name="connsiteX19" fmla="*/ 99261 w 1120082"/>
                <a:gd name="connsiteY19" fmla="*/ 281536 h 977526"/>
                <a:gd name="connsiteX20" fmla="*/ 89078 w 1120082"/>
                <a:gd name="connsiteY20" fmla="*/ 426129 h 977526"/>
                <a:gd name="connsiteX21" fmla="*/ 54458 w 1120082"/>
                <a:gd name="connsiteY21" fmla="*/ 485187 h 977526"/>
                <a:gd name="connsiteX22" fmla="*/ 13728 w 1120082"/>
                <a:gd name="connsiteY22" fmla="*/ 560538 h 977526"/>
                <a:gd name="connsiteX23" fmla="*/ 15764 w 1120082"/>
                <a:gd name="connsiteY23" fmla="*/ 680693 h 977526"/>
                <a:gd name="connsiteX24" fmla="*/ 44276 w 1120082"/>
                <a:gd name="connsiteY24" fmla="*/ 760116 h 977526"/>
                <a:gd name="connsiteX25" fmla="*/ 46312 w 1120082"/>
                <a:gd name="connsiteY25" fmla="*/ 760116 h 977526"/>
                <a:gd name="connsiteX26" fmla="*/ 60568 w 1120082"/>
                <a:gd name="connsiteY26" fmla="*/ 770299 h 977526"/>
                <a:gd name="connsiteX27" fmla="*/ 95189 w 1120082"/>
                <a:gd name="connsiteY27" fmla="*/ 782519 h 977526"/>
                <a:gd name="connsiteX28" fmla="*/ 188868 w 1120082"/>
                <a:gd name="connsiteY28" fmla="*/ 800847 h 977526"/>
                <a:gd name="connsiteX29" fmla="*/ 278475 w 1120082"/>
                <a:gd name="connsiteY29" fmla="*/ 904710 h 977526"/>
                <a:gd name="connsiteX30" fmla="*/ 280511 w 1120082"/>
                <a:gd name="connsiteY30" fmla="*/ 921002 h 977526"/>
                <a:gd name="connsiteX31" fmla="*/ 423067 w 1120082"/>
                <a:gd name="connsiteY31" fmla="*/ 969878 h 977526"/>
                <a:gd name="connsiteX32" fmla="*/ 425103 w 1120082"/>
                <a:gd name="connsiteY32" fmla="*/ 969878 h 977526"/>
                <a:gd name="connsiteX33" fmla="*/ 551367 w 1120082"/>
                <a:gd name="connsiteY33" fmla="*/ 955623 h 977526"/>
                <a:gd name="connsiteX34" fmla="*/ 565623 w 1120082"/>
                <a:gd name="connsiteY34" fmla="*/ 955623 h 977526"/>
                <a:gd name="connsiteX35" fmla="*/ 594135 w 1120082"/>
                <a:gd name="connsiteY35" fmla="*/ 845650 h 977526"/>
                <a:gd name="connsiteX36" fmla="*/ 702070 w 1120082"/>
                <a:gd name="connsiteY36" fmla="*/ 733642 h 977526"/>
                <a:gd name="connsiteX37" fmla="*/ 757056 w 1120082"/>
                <a:gd name="connsiteY37" fmla="*/ 725497 h 977526"/>
                <a:gd name="connsiteX38" fmla="*/ 824260 w 1120082"/>
                <a:gd name="connsiteY38" fmla="*/ 776410 h 977526"/>
                <a:gd name="connsiteX39" fmla="*/ 862953 w 1120082"/>
                <a:gd name="connsiteY39" fmla="*/ 731606 h 977526"/>
                <a:gd name="connsiteX40" fmla="*/ 932195 w 1120082"/>
                <a:gd name="connsiteY40" fmla="*/ 574794 h 977526"/>
                <a:gd name="connsiteX41" fmla="*/ 976999 w 1120082"/>
                <a:gd name="connsiteY41" fmla="*/ 513699 h 977526"/>
                <a:gd name="connsiteX42" fmla="*/ 987182 w 1120082"/>
                <a:gd name="connsiteY42" fmla="*/ 458713 h 977526"/>
                <a:gd name="connsiteX43" fmla="*/ 1009583 w 1120082"/>
                <a:gd name="connsiteY43" fmla="*/ 391508 h 977526"/>
                <a:gd name="connsiteX44" fmla="*/ 1064569 w 1120082"/>
                <a:gd name="connsiteY44" fmla="*/ 279500 h 977526"/>
                <a:gd name="connsiteX45" fmla="*/ 1119555 w 1120082"/>
                <a:gd name="connsiteY45" fmla="*/ 246916 h 977526"/>
                <a:gd name="connsiteX46" fmla="*/ 1111408 w 1120082"/>
                <a:gd name="connsiteY46" fmla="*/ 179710 h 977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20082" h="977526">
                  <a:moveTo>
                    <a:pt x="1111408" y="179710"/>
                  </a:moveTo>
                  <a:cubicBezTo>
                    <a:pt x="1095117" y="173601"/>
                    <a:pt x="1072715" y="153235"/>
                    <a:pt x="1072715" y="136944"/>
                  </a:cubicBezTo>
                  <a:cubicBezTo>
                    <a:pt x="1072715" y="128798"/>
                    <a:pt x="1072715" y="104359"/>
                    <a:pt x="1078825" y="81957"/>
                  </a:cubicBezTo>
                  <a:cubicBezTo>
                    <a:pt x="1056422" y="77885"/>
                    <a:pt x="1054386" y="53446"/>
                    <a:pt x="1042168" y="41227"/>
                  </a:cubicBezTo>
                  <a:cubicBezTo>
                    <a:pt x="1027912" y="26972"/>
                    <a:pt x="1027912" y="14753"/>
                    <a:pt x="1009583" y="20862"/>
                  </a:cubicBezTo>
                  <a:cubicBezTo>
                    <a:pt x="989218" y="26972"/>
                    <a:pt x="966816" y="77885"/>
                    <a:pt x="942378" y="88067"/>
                  </a:cubicBezTo>
                  <a:cubicBezTo>
                    <a:pt x="917940" y="96213"/>
                    <a:pt x="881283" y="75848"/>
                    <a:pt x="864991" y="67702"/>
                  </a:cubicBezTo>
                  <a:cubicBezTo>
                    <a:pt x="848699" y="59556"/>
                    <a:pt x="769274" y="67702"/>
                    <a:pt x="744836" y="65666"/>
                  </a:cubicBezTo>
                  <a:cubicBezTo>
                    <a:pt x="720397" y="63629"/>
                    <a:pt x="693923" y="102323"/>
                    <a:pt x="675595" y="114542"/>
                  </a:cubicBezTo>
                  <a:cubicBezTo>
                    <a:pt x="655230" y="126761"/>
                    <a:pt x="600244" y="120652"/>
                    <a:pt x="583952" y="114542"/>
                  </a:cubicBezTo>
                  <a:cubicBezTo>
                    <a:pt x="567659" y="108433"/>
                    <a:pt x="528966" y="71775"/>
                    <a:pt x="510637" y="71775"/>
                  </a:cubicBezTo>
                  <a:cubicBezTo>
                    <a:pt x="494345" y="71775"/>
                    <a:pt x="459724" y="77885"/>
                    <a:pt x="433249" y="96213"/>
                  </a:cubicBezTo>
                  <a:cubicBezTo>
                    <a:pt x="404738" y="114542"/>
                    <a:pt x="396592" y="63629"/>
                    <a:pt x="380301" y="41227"/>
                  </a:cubicBezTo>
                  <a:cubicBezTo>
                    <a:pt x="364007" y="20862"/>
                    <a:pt x="327350" y="39191"/>
                    <a:pt x="304949" y="16789"/>
                  </a:cubicBezTo>
                  <a:cubicBezTo>
                    <a:pt x="282547" y="-3576"/>
                    <a:pt x="268292" y="41227"/>
                    <a:pt x="249963" y="37155"/>
                  </a:cubicBezTo>
                  <a:cubicBezTo>
                    <a:pt x="229598" y="35118"/>
                    <a:pt x="180721" y="22899"/>
                    <a:pt x="162393" y="37155"/>
                  </a:cubicBezTo>
                  <a:cubicBezTo>
                    <a:pt x="146101" y="51410"/>
                    <a:pt x="148137" y="110469"/>
                    <a:pt x="139991" y="118615"/>
                  </a:cubicBezTo>
                  <a:cubicBezTo>
                    <a:pt x="131846" y="126761"/>
                    <a:pt x="97225" y="169527"/>
                    <a:pt x="97225" y="191930"/>
                  </a:cubicBezTo>
                  <a:cubicBezTo>
                    <a:pt x="97225" y="202112"/>
                    <a:pt x="93151" y="208222"/>
                    <a:pt x="89078" y="212295"/>
                  </a:cubicBezTo>
                  <a:cubicBezTo>
                    <a:pt x="93151" y="236733"/>
                    <a:pt x="97225" y="269317"/>
                    <a:pt x="99261" y="281536"/>
                  </a:cubicBezTo>
                  <a:cubicBezTo>
                    <a:pt x="101298" y="301901"/>
                    <a:pt x="109443" y="403726"/>
                    <a:pt x="89078" y="426129"/>
                  </a:cubicBezTo>
                  <a:cubicBezTo>
                    <a:pt x="68713" y="448530"/>
                    <a:pt x="54458" y="485187"/>
                    <a:pt x="54458" y="485187"/>
                  </a:cubicBezTo>
                  <a:cubicBezTo>
                    <a:pt x="54458" y="485187"/>
                    <a:pt x="21873" y="509625"/>
                    <a:pt x="13728" y="560538"/>
                  </a:cubicBezTo>
                  <a:cubicBezTo>
                    <a:pt x="7618" y="609415"/>
                    <a:pt x="15764" y="641999"/>
                    <a:pt x="15764" y="680693"/>
                  </a:cubicBezTo>
                  <a:cubicBezTo>
                    <a:pt x="15764" y="707168"/>
                    <a:pt x="34093" y="727533"/>
                    <a:pt x="44276" y="760116"/>
                  </a:cubicBezTo>
                  <a:cubicBezTo>
                    <a:pt x="44276" y="760116"/>
                    <a:pt x="44276" y="760116"/>
                    <a:pt x="46312" y="760116"/>
                  </a:cubicBezTo>
                  <a:cubicBezTo>
                    <a:pt x="48348" y="764190"/>
                    <a:pt x="54458" y="768263"/>
                    <a:pt x="60568" y="770299"/>
                  </a:cubicBezTo>
                  <a:cubicBezTo>
                    <a:pt x="72786" y="772336"/>
                    <a:pt x="82969" y="776410"/>
                    <a:pt x="95189" y="782519"/>
                  </a:cubicBezTo>
                  <a:cubicBezTo>
                    <a:pt x="125736" y="788628"/>
                    <a:pt x="162393" y="792701"/>
                    <a:pt x="188868" y="800847"/>
                  </a:cubicBezTo>
                  <a:cubicBezTo>
                    <a:pt x="233671" y="811029"/>
                    <a:pt x="280511" y="878235"/>
                    <a:pt x="278475" y="904710"/>
                  </a:cubicBezTo>
                  <a:cubicBezTo>
                    <a:pt x="278475" y="908783"/>
                    <a:pt x="278475" y="914892"/>
                    <a:pt x="280511" y="921002"/>
                  </a:cubicBezTo>
                  <a:cubicBezTo>
                    <a:pt x="321241" y="949513"/>
                    <a:pt x="372154" y="957659"/>
                    <a:pt x="423067" y="969878"/>
                  </a:cubicBezTo>
                  <a:cubicBezTo>
                    <a:pt x="423067" y="969878"/>
                    <a:pt x="425103" y="969878"/>
                    <a:pt x="425103" y="969878"/>
                  </a:cubicBezTo>
                  <a:cubicBezTo>
                    <a:pt x="449541" y="969878"/>
                    <a:pt x="535075" y="971914"/>
                    <a:pt x="551367" y="955623"/>
                  </a:cubicBezTo>
                  <a:cubicBezTo>
                    <a:pt x="555440" y="951549"/>
                    <a:pt x="561550" y="951549"/>
                    <a:pt x="565623" y="955623"/>
                  </a:cubicBezTo>
                  <a:cubicBezTo>
                    <a:pt x="585988" y="898600"/>
                    <a:pt x="594135" y="845650"/>
                    <a:pt x="594135" y="845650"/>
                  </a:cubicBezTo>
                  <a:cubicBezTo>
                    <a:pt x="594135" y="845650"/>
                    <a:pt x="691887" y="737715"/>
                    <a:pt x="702070" y="733642"/>
                  </a:cubicBezTo>
                  <a:cubicBezTo>
                    <a:pt x="714288" y="731606"/>
                    <a:pt x="738727" y="739751"/>
                    <a:pt x="757056" y="725497"/>
                  </a:cubicBezTo>
                  <a:cubicBezTo>
                    <a:pt x="777421" y="711241"/>
                    <a:pt x="818151" y="745862"/>
                    <a:pt x="824260" y="776410"/>
                  </a:cubicBezTo>
                  <a:cubicBezTo>
                    <a:pt x="830370" y="806957"/>
                    <a:pt x="846662" y="764190"/>
                    <a:pt x="862953" y="731606"/>
                  </a:cubicBezTo>
                  <a:cubicBezTo>
                    <a:pt x="879247" y="699021"/>
                    <a:pt x="932195" y="599233"/>
                    <a:pt x="932195" y="574794"/>
                  </a:cubicBezTo>
                  <a:cubicBezTo>
                    <a:pt x="932195" y="550356"/>
                    <a:pt x="976999" y="529991"/>
                    <a:pt x="976999" y="513699"/>
                  </a:cubicBezTo>
                  <a:cubicBezTo>
                    <a:pt x="976999" y="499443"/>
                    <a:pt x="974962" y="464822"/>
                    <a:pt x="987182" y="458713"/>
                  </a:cubicBezTo>
                  <a:cubicBezTo>
                    <a:pt x="1001437" y="452603"/>
                    <a:pt x="1011620" y="407800"/>
                    <a:pt x="1009583" y="391508"/>
                  </a:cubicBezTo>
                  <a:cubicBezTo>
                    <a:pt x="1007547" y="377252"/>
                    <a:pt x="1056422" y="291718"/>
                    <a:pt x="1064569" y="279500"/>
                  </a:cubicBezTo>
                  <a:cubicBezTo>
                    <a:pt x="1072715" y="267281"/>
                    <a:pt x="1117518" y="273390"/>
                    <a:pt x="1119555" y="246916"/>
                  </a:cubicBezTo>
                  <a:cubicBezTo>
                    <a:pt x="1119555" y="216368"/>
                    <a:pt x="1129738" y="185820"/>
                    <a:pt x="1111408" y="17971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78" name="Freeform: Shape 77">
              <a:extLst>
                <a:ext uri="{FF2B5EF4-FFF2-40B4-BE49-F238E27FC236}">
                  <a16:creationId xmlns:a16="http://schemas.microsoft.com/office/drawing/2014/main" id="{D561FD5C-6F1B-46F1-A359-13AC19D82DF7}"/>
                </a:ext>
              </a:extLst>
            </p:cNvPr>
            <p:cNvSpPr/>
            <p:nvPr/>
          </p:nvSpPr>
          <p:spPr>
            <a:xfrm>
              <a:off x="7007416" y="3361429"/>
              <a:ext cx="81053" cy="179474"/>
            </a:xfrm>
            <a:custGeom>
              <a:avLst/>
              <a:gdLst>
                <a:gd name="connsiteX0" fmla="*/ 60332 w 285111"/>
                <a:gd name="connsiteY0" fmla="*/ 253041 h 631319"/>
                <a:gd name="connsiteX1" fmla="*/ 78660 w 285111"/>
                <a:gd name="connsiteY1" fmla="*/ 330428 h 631319"/>
                <a:gd name="connsiteX2" fmla="*/ 92916 w 285111"/>
                <a:gd name="connsiteY2" fmla="*/ 450582 h 631319"/>
                <a:gd name="connsiteX3" fmla="*/ 101063 w 285111"/>
                <a:gd name="connsiteY3" fmla="*/ 623685 h 631319"/>
                <a:gd name="connsiteX4" fmla="*/ 158085 w 285111"/>
                <a:gd name="connsiteY4" fmla="*/ 615540 h 631319"/>
                <a:gd name="connsiteX5" fmla="*/ 200851 w 285111"/>
                <a:gd name="connsiteY5" fmla="*/ 615540 h 631319"/>
                <a:gd name="connsiteX6" fmla="*/ 229363 w 285111"/>
                <a:gd name="connsiteY6" fmla="*/ 611467 h 631319"/>
                <a:gd name="connsiteX7" fmla="*/ 200851 w 285111"/>
                <a:gd name="connsiteY7" fmla="*/ 532042 h 631319"/>
                <a:gd name="connsiteX8" fmla="*/ 198815 w 285111"/>
                <a:gd name="connsiteY8" fmla="*/ 411889 h 631319"/>
                <a:gd name="connsiteX9" fmla="*/ 239545 w 285111"/>
                <a:gd name="connsiteY9" fmla="*/ 336537 h 631319"/>
                <a:gd name="connsiteX10" fmla="*/ 274166 w 285111"/>
                <a:gd name="connsiteY10" fmla="*/ 277478 h 631319"/>
                <a:gd name="connsiteX11" fmla="*/ 284349 w 285111"/>
                <a:gd name="connsiteY11" fmla="*/ 132886 h 631319"/>
                <a:gd name="connsiteX12" fmla="*/ 274166 w 285111"/>
                <a:gd name="connsiteY12" fmla="*/ 63644 h 631319"/>
                <a:gd name="connsiteX13" fmla="*/ 243618 w 285111"/>
                <a:gd name="connsiteY13" fmla="*/ 61608 h 631319"/>
                <a:gd name="connsiteX14" fmla="*/ 213071 w 285111"/>
                <a:gd name="connsiteY14" fmla="*/ 12731 h 631319"/>
                <a:gd name="connsiteX15" fmla="*/ 180486 w 285111"/>
                <a:gd name="connsiteY15" fmla="*/ 61608 h 631319"/>
                <a:gd name="connsiteX16" fmla="*/ 156047 w 285111"/>
                <a:gd name="connsiteY16" fmla="*/ 100302 h 631319"/>
                <a:gd name="connsiteX17" fmla="*/ 78660 w 285111"/>
                <a:gd name="connsiteY17" fmla="*/ 118630 h 631319"/>
                <a:gd name="connsiteX18" fmla="*/ 25711 w 285111"/>
                <a:gd name="connsiteY18" fmla="*/ 157324 h 631319"/>
                <a:gd name="connsiteX19" fmla="*/ 11455 w 285111"/>
                <a:gd name="connsiteY19" fmla="*/ 159360 h 631319"/>
                <a:gd name="connsiteX20" fmla="*/ 60332 w 285111"/>
                <a:gd name="connsiteY20" fmla="*/ 253041 h 63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5111" h="631319">
                  <a:moveTo>
                    <a:pt x="60332" y="253041"/>
                  </a:moveTo>
                  <a:cubicBezTo>
                    <a:pt x="101063" y="277478"/>
                    <a:pt x="62368" y="312099"/>
                    <a:pt x="78660" y="330428"/>
                  </a:cubicBezTo>
                  <a:cubicBezTo>
                    <a:pt x="94952" y="348756"/>
                    <a:pt x="88843" y="393559"/>
                    <a:pt x="92916" y="450582"/>
                  </a:cubicBezTo>
                  <a:cubicBezTo>
                    <a:pt x="94952" y="483167"/>
                    <a:pt x="99025" y="560554"/>
                    <a:pt x="101063" y="623685"/>
                  </a:cubicBezTo>
                  <a:cubicBezTo>
                    <a:pt x="119390" y="619613"/>
                    <a:pt x="137720" y="615540"/>
                    <a:pt x="158085" y="615540"/>
                  </a:cubicBezTo>
                  <a:cubicBezTo>
                    <a:pt x="172341" y="613503"/>
                    <a:pt x="186595" y="615540"/>
                    <a:pt x="200851" y="615540"/>
                  </a:cubicBezTo>
                  <a:cubicBezTo>
                    <a:pt x="211034" y="607393"/>
                    <a:pt x="221216" y="599248"/>
                    <a:pt x="229363" y="611467"/>
                  </a:cubicBezTo>
                  <a:cubicBezTo>
                    <a:pt x="219180" y="576846"/>
                    <a:pt x="200851" y="558518"/>
                    <a:pt x="200851" y="532042"/>
                  </a:cubicBezTo>
                  <a:cubicBezTo>
                    <a:pt x="200851" y="493349"/>
                    <a:pt x="192706" y="462801"/>
                    <a:pt x="198815" y="411889"/>
                  </a:cubicBezTo>
                  <a:cubicBezTo>
                    <a:pt x="204924" y="363012"/>
                    <a:pt x="239545" y="336537"/>
                    <a:pt x="239545" y="336537"/>
                  </a:cubicBezTo>
                  <a:cubicBezTo>
                    <a:pt x="239545" y="336537"/>
                    <a:pt x="253801" y="299880"/>
                    <a:pt x="274166" y="277478"/>
                  </a:cubicBezTo>
                  <a:cubicBezTo>
                    <a:pt x="294531" y="255077"/>
                    <a:pt x="286385" y="153251"/>
                    <a:pt x="284349" y="132886"/>
                  </a:cubicBezTo>
                  <a:cubicBezTo>
                    <a:pt x="282312" y="120667"/>
                    <a:pt x="278238" y="90120"/>
                    <a:pt x="274166" y="63644"/>
                  </a:cubicBezTo>
                  <a:cubicBezTo>
                    <a:pt x="268056" y="67717"/>
                    <a:pt x="257873" y="67717"/>
                    <a:pt x="243618" y="61608"/>
                  </a:cubicBezTo>
                  <a:cubicBezTo>
                    <a:pt x="219180" y="49389"/>
                    <a:pt x="241581" y="22914"/>
                    <a:pt x="213071" y="12731"/>
                  </a:cubicBezTo>
                  <a:cubicBezTo>
                    <a:pt x="184559" y="4586"/>
                    <a:pt x="174377" y="37169"/>
                    <a:pt x="180486" y="61608"/>
                  </a:cubicBezTo>
                  <a:cubicBezTo>
                    <a:pt x="186595" y="86046"/>
                    <a:pt x="166230" y="86046"/>
                    <a:pt x="156047" y="100302"/>
                  </a:cubicBezTo>
                  <a:cubicBezTo>
                    <a:pt x="143829" y="114557"/>
                    <a:pt x="94952" y="118630"/>
                    <a:pt x="78660" y="118630"/>
                  </a:cubicBezTo>
                  <a:cubicBezTo>
                    <a:pt x="62368" y="118630"/>
                    <a:pt x="42003" y="151215"/>
                    <a:pt x="25711" y="157324"/>
                  </a:cubicBezTo>
                  <a:cubicBezTo>
                    <a:pt x="21638" y="159360"/>
                    <a:pt x="17565" y="159360"/>
                    <a:pt x="11455" y="159360"/>
                  </a:cubicBezTo>
                  <a:cubicBezTo>
                    <a:pt x="13491" y="238785"/>
                    <a:pt x="25711" y="232676"/>
                    <a:pt x="60332" y="25304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85" name="Freeform: Shape 84">
              <a:extLst>
                <a:ext uri="{FF2B5EF4-FFF2-40B4-BE49-F238E27FC236}">
                  <a16:creationId xmlns:a16="http://schemas.microsoft.com/office/drawing/2014/main" id="{E32FE5E8-75D3-4652-9904-48F496487427}"/>
                </a:ext>
              </a:extLst>
            </p:cNvPr>
            <p:cNvSpPr/>
            <p:nvPr/>
          </p:nvSpPr>
          <p:spPr>
            <a:xfrm>
              <a:off x="6983100" y="3399423"/>
              <a:ext cx="52105" cy="144737"/>
            </a:xfrm>
            <a:custGeom>
              <a:avLst/>
              <a:gdLst>
                <a:gd name="connsiteX0" fmla="*/ 54223 w 183286"/>
                <a:gd name="connsiteY0" fmla="*/ 139757 h 509128"/>
                <a:gd name="connsiteX1" fmla="*/ 56259 w 183286"/>
                <a:gd name="connsiteY1" fmla="*/ 282313 h 509128"/>
                <a:gd name="connsiteX2" fmla="*/ 80697 w 183286"/>
                <a:gd name="connsiteY2" fmla="*/ 422831 h 509128"/>
                <a:gd name="connsiteX3" fmla="*/ 103099 w 183286"/>
                <a:gd name="connsiteY3" fmla="*/ 514475 h 509128"/>
                <a:gd name="connsiteX4" fmla="*/ 186596 w 183286"/>
                <a:gd name="connsiteY4" fmla="*/ 490036 h 509128"/>
                <a:gd name="connsiteX5" fmla="*/ 178450 w 183286"/>
                <a:gd name="connsiteY5" fmla="*/ 316933 h 509128"/>
                <a:gd name="connsiteX6" fmla="*/ 164194 w 183286"/>
                <a:gd name="connsiteY6" fmla="*/ 196779 h 509128"/>
                <a:gd name="connsiteX7" fmla="*/ 145866 w 183286"/>
                <a:gd name="connsiteY7" fmla="*/ 119392 h 509128"/>
                <a:gd name="connsiteX8" fmla="*/ 94953 w 183286"/>
                <a:gd name="connsiteY8" fmla="*/ 23675 h 509128"/>
                <a:gd name="connsiteX9" fmla="*/ 23675 w 183286"/>
                <a:gd name="connsiteY9" fmla="*/ 11455 h 509128"/>
                <a:gd name="connsiteX10" fmla="*/ 11455 w 183286"/>
                <a:gd name="connsiteY10" fmla="*/ 13493 h 509128"/>
                <a:gd name="connsiteX11" fmla="*/ 29785 w 183286"/>
                <a:gd name="connsiteY11" fmla="*/ 78661 h 509128"/>
                <a:gd name="connsiteX12" fmla="*/ 54223 w 183286"/>
                <a:gd name="connsiteY12" fmla="*/ 139757 h 50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3286" h="509128">
                  <a:moveTo>
                    <a:pt x="54223" y="139757"/>
                  </a:moveTo>
                  <a:cubicBezTo>
                    <a:pt x="52186" y="174377"/>
                    <a:pt x="44040" y="247692"/>
                    <a:pt x="56259" y="282313"/>
                  </a:cubicBezTo>
                  <a:cubicBezTo>
                    <a:pt x="68478" y="316933"/>
                    <a:pt x="80697" y="369883"/>
                    <a:pt x="80697" y="422831"/>
                  </a:cubicBezTo>
                  <a:cubicBezTo>
                    <a:pt x="80697" y="447270"/>
                    <a:pt x="90880" y="481891"/>
                    <a:pt x="103099" y="514475"/>
                  </a:cubicBezTo>
                  <a:cubicBezTo>
                    <a:pt x="129573" y="506329"/>
                    <a:pt x="158085" y="496147"/>
                    <a:pt x="186596" y="490036"/>
                  </a:cubicBezTo>
                  <a:cubicBezTo>
                    <a:pt x="184559" y="426905"/>
                    <a:pt x="180486" y="349517"/>
                    <a:pt x="178450" y="316933"/>
                  </a:cubicBezTo>
                  <a:cubicBezTo>
                    <a:pt x="174377" y="259910"/>
                    <a:pt x="180486" y="215107"/>
                    <a:pt x="164194" y="196779"/>
                  </a:cubicBezTo>
                  <a:cubicBezTo>
                    <a:pt x="147902" y="178450"/>
                    <a:pt x="184559" y="143829"/>
                    <a:pt x="145866" y="119392"/>
                  </a:cubicBezTo>
                  <a:cubicBezTo>
                    <a:pt x="111245" y="96989"/>
                    <a:pt x="99025" y="103099"/>
                    <a:pt x="94953" y="23675"/>
                  </a:cubicBezTo>
                  <a:cubicBezTo>
                    <a:pt x="74588" y="21638"/>
                    <a:pt x="44040" y="13493"/>
                    <a:pt x="23675" y="11455"/>
                  </a:cubicBezTo>
                  <a:cubicBezTo>
                    <a:pt x="19602" y="11455"/>
                    <a:pt x="15529" y="11455"/>
                    <a:pt x="11455" y="13493"/>
                  </a:cubicBezTo>
                  <a:cubicBezTo>
                    <a:pt x="15529" y="42003"/>
                    <a:pt x="21638" y="74588"/>
                    <a:pt x="29785" y="78661"/>
                  </a:cubicBezTo>
                  <a:cubicBezTo>
                    <a:pt x="46076" y="88844"/>
                    <a:pt x="56259" y="107172"/>
                    <a:pt x="54223" y="13975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86" name="Freeform: Shape 85">
              <a:extLst>
                <a:ext uri="{FF2B5EF4-FFF2-40B4-BE49-F238E27FC236}">
                  <a16:creationId xmlns:a16="http://schemas.microsoft.com/office/drawing/2014/main" id="{F1DDB949-F717-4518-87A7-2891C6D84F1C}"/>
                </a:ext>
              </a:extLst>
            </p:cNvPr>
            <p:cNvSpPr/>
            <p:nvPr/>
          </p:nvSpPr>
          <p:spPr>
            <a:xfrm>
              <a:off x="7218154" y="3340950"/>
              <a:ext cx="202632" cy="335790"/>
            </a:xfrm>
            <a:custGeom>
              <a:avLst/>
              <a:gdLst>
                <a:gd name="connsiteX0" fmla="*/ 691650 w 712779"/>
                <a:gd name="connsiteY0" fmla="*/ 1074516 h 1181178"/>
                <a:gd name="connsiteX1" fmla="*/ 630555 w 712779"/>
                <a:gd name="connsiteY1" fmla="*/ 1009347 h 1181178"/>
                <a:gd name="connsiteX2" fmla="*/ 610190 w 712779"/>
                <a:gd name="connsiteY2" fmla="*/ 974726 h 1181178"/>
                <a:gd name="connsiteX3" fmla="*/ 595934 w 712779"/>
                <a:gd name="connsiteY3" fmla="*/ 913631 h 1181178"/>
                <a:gd name="connsiteX4" fmla="*/ 569460 w 712779"/>
                <a:gd name="connsiteY4" fmla="*/ 832170 h 1181178"/>
                <a:gd name="connsiteX5" fmla="*/ 557241 w 712779"/>
                <a:gd name="connsiteY5" fmla="*/ 748674 h 1181178"/>
                <a:gd name="connsiteX6" fmla="*/ 604080 w 712779"/>
                <a:gd name="connsiteY6" fmla="*/ 646848 h 1181178"/>
                <a:gd name="connsiteX7" fmla="*/ 650920 w 712779"/>
                <a:gd name="connsiteY7" fmla="*/ 583715 h 1181178"/>
                <a:gd name="connsiteX8" fmla="*/ 622410 w 712779"/>
                <a:gd name="connsiteY8" fmla="*/ 510401 h 1181178"/>
                <a:gd name="connsiteX9" fmla="*/ 545021 w 712779"/>
                <a:gd name="connsiteY9" fmla="*/ 422831 h 1181178"/>
                <a:gd name="connsiteX10" fmla="*/ 522620 w 712779"/>
                <a:gd name="connsiteY10" fmla="*/ 349516 h 1181178"/>
                <a:gd name="connsiteX11" fmla="*/ 604080 w 712779"/>
                <a:gd name="connsiteY11" fmla="*/ 337298 h 1181178"/>
                <a:gd name="connsiteX12" fmla="*/ 642775 w 712779"/>
                <a:gd name="connsiteY12" fmla="*/ 323042 h 1181178"/>
                <a:gd name="connsiteX13" fmla="*/ 604080 w 712779"/>
                <a:gd name="connsiteY13" fmla="*/ 196778 h 1181178"/>
                <a:gd name="connsiteX14" fmla="*/ 591862 w 712779"/>
                <a:gd name="connsiteY14" fmla="*/ 107172 h 1181178"/>
                <a:gd name="connsiteX15" fmla="*/ 532803 w 712779"/>
                <a:gd name="connsiteY15" fmla="*/ 11455 h 1181178"/>
                <a:gd name="connsiteX16" fmla="*/ 526693 w 712779"/>
                <a:gd name="connsiteY16" fmla="*/ 11455 h 1181178"/>
                <a:gd name="connsiteX17" fmla="*/ 520584 w 712779"/>
                <a:gd name="connsiteY17" fmla="*/ 66442 h 1181178"/>
                <a:gd name="connsiteX18" fmla="*/ 559277 w 712779"/>
                <a:gd name="connsiteY18" fmla="*/ 109208 h 1181178"/>
                <a:gd name="connsiteX19" fmla="*/ 565386 w 712779"/>
                <a:gd name="connsiteY19" fmla="*/ 172341 h 1181178"/>
                <a:gd name="connsiteX20" fmla="*/ 510401 w 712779"/>
                <a:gd name="connsiteY20" fmla="*/ 204924 h 1181178"/>
                <a:gd name="connsiteX21" fmla="*/ 455415 w 712779"/>
                <a:gd name="connsiteY21" fmla="*/ 316933 h 1181178"/>
                <a:gd name="connsiteX22" fmla="*/ 433013 w 712779"/>
                <a:gd name="connsiteY22" fmla="*/ 384137 h 1181178"/>
                <a:gd name="connsiteX23" fmla="*/ 422830 w 712779"/>
                <a:gd name="connsiteY23" fmla="*/ 439123 h 1181178"/>
                <a:gd name="connsiteX24" fmla="*/ 378028 w 712779"/>
                <a:gd name="connsiteY24" fmla="*/ 500219 h 1181178"/>
                <a:gd name="connsiteX25" fmla="*/ 308786 w 712779"/>
                <a:gd name="connsiteY25" fmla="*/ 657031 h 1181178"/>
                <a:gd name="connsiteX26" fmla="*/ 270092 w 712779"/>
                <a:gd name="connsiteY26" fmla="*/ 701834 h 1181178"/>
                <a:gd name="connsiteX27" fmla="*/ 202887 w 712779"/>
                <a:gd name="connsiteY27" fmla="*/ 650921 h 1181178"/>
                <a:gd name="connsiteX28" fmla="*/ 147901 w 712779"/>
                <a:gd name="connsiteY28" fmla="*/ 659067 h 1181178"/>
                <a:gd name="connsiteX29" fmla="*/ 39966 w 712779"/>
                <a:gd name="connsiteY29" fmla="*/ 771075 h 1181178"/>
                <a:gd name="connsiteX30" fmla="*/ 11455 w 712779"/>
                <a:gd name="connsiteY30" fmla="*/ 881047 h 1181178"/>
                <a:gd name="connsiteX31" fmla="*/ 29783 w 712779"/>
                <a:gd name="connsiteY31" fmla="*/ 903448 h 1181178"/>
                <a:gd name="connsiteX32" fmla="*/ 54222 w 712779"/>
                <a:gd name="connsiteY32" fmla="*/ 901412 h 1181178"/>
                <a:gd name="connsiteX33" fmla="*/ 168266 w 712779"/>
                <a:gd name="connsiteY33" fmla="*/ 964544 h 1181178"/>
                <a:gd name="connsiteX34" fmla="*/ 180486 w 712779"/>
                <a:gd name="connsiteY34" fmla="*/ 1033786 h 1181178"/>
                <a:gd name="connsiteX35" fmla="*/ 182522 w 712779"/>
                <a:gd name="connsiteY35" fmla="*/ 1054151 h 1181178"/>
                <a:gd name="connsiteX36" fmla="*/ 174377 w 712779"/>
                <a:gd name="connsiteY36" fmla="*/ 1135611 h 1181178"/>
                <a:gd name="connsiteX37" fmla="*/ 172339 w 712779"/>
                <a:gd name="connsiteY37" fmla="*/ 1143757 h 1181178"/>
                <a:gd name="connsiteX38" fmla="*/ 261946 w 712779"/>
                <a:gd name="connsiteY38" fmla="*/ 1143757 h 1181178"/>
                <a:gd name="connsiteX39" fmla="*/ 302677 w 712779"/>
                <a:gd name="connsiteY39" fmla="*/ 1131538 h 1181178"/>
                <a:gd name="connsiteX40" fmla="*/ 553168 w 712779"/>
                <a:gd name="connsiteY40" fmla="*/ 1137647 h 1181178"/>
                <a:gd name="connsiteX41" fmla="*/ 687577 w 712779"/>
                <a:gd name="connsiteY41" fmla="*/ 1188560 h 1181178"/>
                <a:gd name="connsiteX42" fmla="*/ 709979 w 712779"/>
                <a:gd name="connsiteY42" fmla="*/ 1096917 h 1181178"/>
                <a:gd name="connsiteX43" fmla="*/ 691650 w 712779"/>
                <a:gd name="connsiteY43" fmla="*/ 1074516 h 118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12779" h="1181178">
                  <a:moveTo>
                    <a:pt x="691650" y="1074516"/>
                  </a:moveTo>
                  <a:cubicBezTo>
                    <a:pt x="687577" y="1058224"/>
                    <a:pt x="644811" y="1029712"/>
                    <a:pt x="630555" y="1009347"/>
                  </a:cubicBezTo>
                  <a:cubicBezTo>
                    <a:pt x="616299" y="988982"/>
                    <a:pt x="610190" y="974726"/>
                    <a:pt x="610190" y="974726"/>
                  </a:cubicBezTo>
                  <a:cubicBezTo>
                    <a:pt x="610190" y="974726"/>
                    <a:pt x="614263" y="940105"/>
                    <a:pt x="595934" y="913631"/>
                  </a:cubicBezTo>
                  <a:cubicBezTo>
                    <a:pt x="577606" y="887156"/>
                    <a:pt x="569460" y="868827"/>
                    <a:pt x="569460" y="832170"/>
                  </a:cubicBezTo>
                  <a:cubicBezTo>
                    <a:pt x="569460" y="795513"/>
                    <a:pt x="557241" y="769039"/>
                    <a:pt x="557241" y="748674"/>
                  </a:cubicBezTo>
                  <a:cubicBezTo>
                    <a:pt x="557241" y="728309"/>
                    <a:pt x="589825" y="689614"/>
                    <a:pt x="604080" y="646848"/>
                  </a:cubicBezTo>
                  <a:cubicBezTo>
                    <a:pt x="612227" y="622410"/>
                    <a:pt x="632592" y="602045"/>
                    <a:pt x="650920" y="583715"/>
                  </a:cubicBezTo>
                  <a:cubicBezTo>
                    <a:pt x="640738" y="567424"/>
                    <a:pt x="630555" y="538913"/>
                    <a:pt x="622410" y="510401"/>
                  </a:cubicBezTo>
                  <a:cubicBezTo>
                    <a:pt x="612227" y="471707"/>
                    <a:pt x="579642" y="459489"/>
                    <a:pt x="545021" y="422831"/>
                  </a:cubicBezTo>
                  <a:cubicBezTo>
                    <a:pt x="508364" y="386174"/>
                    <a:pt x="522620" y="365809"/>
                    <a:pt x="522620" y="349516"/>
                  </a:cubicBezTo>
                  <a:cubicBezTo>
                    <a:pt x="522620" y="335262"/>
                    <a:pt x="569460" y="335262"/>
                    <a:pt x="604080" y="337298"/>
                  </a:cubicBezTo>
                  <a:cubicBezTo>
                    <a:pt x="636664" y="341371"/>
                    <a:pt x="657029" y="331188"/>
                    <a:pt x="642775" y="323042"/>
                  </a:cubicBezTo>
                  <a:cubicBezTo>
                    <a:pt x="628519" y="314896"/>
                    <a:pt x="600007" y="243618"/>
                    <a:pt x="604080" y="196778"/>
                  </a:cubicBezTo>
                  <a:cubicBezTo>
                    <a:pt x="606117" y="147902"/>
                    <a:pt x="589825" y="133646"/>
                    <a:pt x="591862" y="107172"/>
                  </a:cubicBezTo>
                  <a:cubicBezTo>
                    <a:pt x="593898" y="80697"/>
                    <a:pt x="561314" y="11455"/>
                    <a:pt x="532803" y="11455"/>
                  </a:cubicBezTo>
                  <a:cubicBezTo>
                    <a:pt x="530766" y="11455"/>
                    <a:pt x="528729" y="11455"/>
                    <a:pt x="526693" y="11455"/>
                  </a:cubicBezTo>
                  <a:cubicBezTo>
                    <a:pt x="522620" y="33857"/>
                    <a:pt x="520584" y="58295"/>
                    <a:pt x="520584" y="66442"/>
                  </a:cubicBezTo>
                  <a:cubicBezTo>
                    <a:pt x="520584" y="80697"/>
                    <a:pt x="542985" y="103099"/>
                    <a:pt x="559277" y="109208"/>
                  </a:cubicBezTo>
                  <a:cubicBezTo>
                    <a:pt x="575569" y="115317"/>
                    <a:pt x="567423" y="145865"/>
                    <a:pt x="565386" y="172341"/>
                  </a:cubicBezTo>
                  <a:cubicBezTo>
                    <a:pt x="563350" y="198815"/>
                    <a:pt x="518547" y="192706"/>
                    <a:pt x="510401" y="204924"/>
                  </a:cubicBezTo>
                  <a:cubicBezTo>
                    <a:pt x="502255" y="217143"/>
                    <a:pt x="451342" y="300641"/>
                    <a:pt x="455415" y="316933"/>
                  </a:cubicBezTo>
                  <a:cubicBezTo>
                    <a:pt x="457451" y="331188"/>
                    <a:pt x="447269" y="378028"/>
                    <a:pt x="433013" y="384137"/>
                  </a:cubicBezTo>
                  <a:cubicBezTo>
                    <a:pt x="418758" y="390247"/>
                    <a:pt x="422830" y="422831"/>
                    <a:pt x="422830" y="439123"/>
                  </a:cubicBezTo>
                  <a:cubicBezTo>
                    <a:pt x="422830" y="453379"/>
                    <a:pt x="378028" y="475780"/>
                    <a:pt x="378028" y="500219"/>
                  </a:cubicBezTo>
                  <a:cubicBezTo>
                    <a:pt x="378028" y="524657"/>
                    <a:pt x="325078" y="624446"/>
                    <a:pt x="308786" y="657031"/>
                  </a:cubicBezTo>
                  <a:cubicBezTo>
                    <a:pt x="292494" y="689614"/>
                    <a:pt x="276202" y="732382"/>
                    <a:pt x="270092" y="701834"/>
                  </a:cubicBezTo>
                  <a:cubicBezTo>
                    <a:pt x="263982" y="671286"/>
                    <a:pt x="223252" y="634628"/>
                    <a:pt x="202887" y="650921"/>
                  </a:cubicBezTo>
                  <a:cubicBezTo>
                    <a:pt x="182522" y="665176"/>
                    <a:pt x="158083" y="657031"/>
                    <a:pt x="147901" y="659067"/>
                  </a:cubicBezTo>
                  <a:cubicBezTo>
                    <a:pt x="137718" y="663140"/>
                    <a:pt x="39966" y="771075"/>
                    <a:pt x="39966" y="771075"/>
                  </a:cubicBezTo>
                  <a:cubicBezTo>
                    <a:pt x="39966" y="771075"/>
                    <a:pt x="31821" y="821988"/>
                    <a:pt x="11455" y="881047"/>
                  </a:cubicBezTo>
                  <a:cubicBezTo>
                    <a:pt x="17565" y="885120"/>
                    <a:pt x="23674" y="893266"/>
                    <a:pt x="29783" y="903448"/>
                  </a:cubicBezTo>
                  <a:cubicBezTo>
                    <a:pt x="37930" y="901412"/>
                    <a:pt x="46075" y="899375"/>
                    <a:pt x="54222" y="901412"/>
                  </a:cubicBezTo>
                  <a:cubicBezTo>
                    <a:pt x="101061" y="903448"/>
                    <a:pt x="143829" y="923813"/>
                    <a:pt x="168266" y="964544"/>
                  </a:cubicBezTo>
                  <a:cubicBezTo>
                    <a:pt x="180486" y="986946"/>
                    <a:pt x="184559" y="1009347"/>
                    <a:pt x="180486" y="1033786"/>
                  </a:cubicBezTo>
                  <a:cubicBezTo>
                    <a:pt x="182522" y="1039895"/>
                    <a:pt x="182522" y="1048042"/>
                    <a:pt x="182522" y="1054151"/>
                  </a:cubicBezTo>
                  <a:cubicBezTo>
                    <a:pt x="182522" y="1080625"/>
                    <a:pt x="180486" y="1109137"/>
                    <a:pt x="174377" y="1135611"/>
                  </a:cubicBezTo>
                  <a:cubicBezTo>
                    <a:pt x="174377" y="1139685"/>
                    <a:pt x="172339" y="1141721"/>
                    <a:pt x="172339" y="1143757"/>
                  </a:cubicBezTo>
                  <a:lnTo>
                    <a:pt x="261946" y="1143757"/>
                  </a:lnTo>
                  <a:lnTo>
                    <a:pt x="302677" y="1131538"/>
                  </a:lnTo>
                  <a:cubicBezTo>
                    <a:pt x="302677" y="1131538"/>
                    <a:pt x="524656" y="1143757"/>
                    <a:pt x="553168" y="1137647"/>
                  </a:cubicBezTo>
                  <a:cubicBezTo>
                    <a:pt x="581679" y="1131538"/>
                    <a:pt x="687577" y="1188560"/>
                    <a:pt x="687577" y="1188560"/>
                  </a:cubicBezTo>
                  <a:cubicBezTo>
                    <a:pt x="687577" y="1188560"/>
                    <a:pt x="691650" y="1131538"/>
                    <a:pt x="709979" y="1096917"/>
                  </a:cubicBezTo>
                  <a:cubicBezTo>
                    <a:pt x="701833" y="1088772"/>
                    <a:pt x="693688" y="1082661"/>
                    <a:pt x="691650" y="107451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88" name="Freeform: Shape 87">
              <a:extLst>
                <a:ext uri="{FF2B5EF4-FFF2-40B4-BE49-F238E27FC236}">
                  <a16:creationId xmlns:a16="http://schemas.microsoft.com/office/drawing/2014/main" id="{123988ED-0D2A-4971-9E64-65C8D0C54C68}"/>
                </a:ext>
              </a:extLst>
            </p:cNvPr>
            <p:cNvSpPr/>
            <p:nvPr/>
          </p:nvSpPr>
          <p:spPr>
            <a:xfrm>
              <a:off x="6755373" y="3413865"/>
              <a:ext cx="167895" cy="173684"/>
            </a:xfrm>
            <a:custGeom>
              <a:avLst/>
              <a:gdLst>
                <a:gd name="connsiteX0" fmla="*/ 46783 w 590589"/>
                <a:gd name="connsiteY0" fmla="*/ 473858 h 610954"/>
                <a:gd name="connsiteX1" fmla="*/ 120097 w 590589"/>
                <a:gd name="connsiteY1" fmla="*/ 551245 h 610954"/>
                <a:gd name="connsiteX2" fmla="*/ 105841 w 590589"/>
                <a:gd name="connsiteY2" fmla="*/ 600122 h 610954"/>
                <a:gd name="connsiteX3" fmla="*/ 109914 w 590589"/>
                <a:gd name="connsiteY3" fmla="*/ 604195 h 610954"/>
                <a:gd name="connsiteX4" fmla="*/ 154718 w 590589"/>
                <a:gd name="connsiteY4" fmla="*/ 591975 h 610954"/>
                <a:gd name="connsiteX5" fmla="*/ 551838 w 590589"/>
                <a:gd name="connsiteY5" fmla="*/ 534953 h 610954"/>
                <a:gd name="connsiteX6" fmla="*/ 517217 w 590589"/>
                <a:gd name="connsiteY6" fmla="*/ 431091 h 610954"/>
                <a:gd name="connsiteX7" fmla="*/ 553874 w 590589"/>
                <a:gd name="connsiteY7" fmla="*/ 331302 h 610954"/>
                <a:gd name="connsiteX8" fmla="*/ 590532 w 590589"/>
                <a:gd name="connsiteY8" fmla="*/ 264097 h 610954"/>
                <a:gd name="connsiteX9" fmla="*/ 557948 w 590589"/>
                <a:gd name="connsiteY9" fmla="*/ 105249 h 610954"/>
                <a:gd name="connsiteX10" fmla="*/ 539620 w 590589"/>
                <a:gd name="connsiteY10" fmla="*/ 95066 h 610954"/>
                <a:gd name="connsiteX11" fmla="*/ 427611 w 590589"/>
                <a:gd name="connsiteY11" fmla="*/ 109322 h 610954"/>
                <a:gd name="connsiteX12" fmla="*/ 344114 w 590589"/>
                <a:gd name="connsiteY12" fmla="*/ 66555 h 610954"/>
                <a:gd name="connsiteX13" fmla="*/ 270800 w 590589"/>
                <a:gd name="connsiteY13" fmla="*/ 40080 h 610954"/>
                <a:gd name="connsiteX14" fmla="*/ 238215 w 590589"/>
                <a:gd name="connsiteY14" fmla="*/ 27862 h 610954"/>
                <a:gd name="connsiteX15" fmla="*/ 191375 w 590589"/>
                <a:gd name="connsiteY15" fmla="*/ 33971 h 610954"/>
                <a:gd name="connsiteX16" fmla="*/ 138426 w 590589"/>
                <a:gd name="connsiteY16" fmla="*/ 60445 h 610954"/>
                <a:gd name="connsiteX17" fmla="*/ 91587 w 590589"/>
                <a:gd name="connsiteY17" fmla="*/ 46190 h 610954"/>
                <a:gd name="connsiteX18" fmla="*/ 59002 w 590589"/>
                <a:gd name="connsiteY18" fmla="*/ 54336 h 610954"/>
                <a:gd name="connsiteX19" fmla="*/ 59002 w 590589"/>
                <a:gd name="connsiteY19" fmla="*/ 135797 h 610954"/>
                <a:gd name="connsiteX20" fmla="*/ 75293 w 590589"/>
                <a:gd name="connsiteY20" fmla="*/ 182636 h 610954"/>
                <a:gd name="connsiteX21" fmla="*/ 91587 w 590589"/>
                <a:gd name="connsiteY21" fmla="*/ 245768 h 610954"/>
                <a:gd name="connsiteX22" fmla="*/ 46783 w 590589"/>
                <a:gd name="connsiteY22" fmla="*/ 251878 h 610954"/>
                <a:gd name="connsiteX23" fmla="*/ 54928 w 590589"/>
                <a:gd name="connsiteY23" fmla="*/ 312974 h 610954"/>
                <a:gd name="connsiteX24" fmla="*/ 28454 w 590589"/>
                <a:gd name="connsiteY24" fmla="*/ 369996 h 610954"/>
                <a:gd name="connsiteX25" fmla="*/ 18271 w 590589"/>
                <a:gd name="connsiteY25" fmla="*/ 443310 h 610954"/>
                <a:gd name="connsiteX26" fmla="*/ 46783 w 590589"/>
                <a:gd name="connsiteY26" fmla="*/ 473858 h 6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589" h="610954">
                  <a:moveTo>
                    <a:pt x="46783" y="473858"/>
                  </a:moveTo>
                  <a:cubicBezTo>
                    <a:pt x="75293" y="494223"/>
                    <a:pt x="124170" y="516625"/>
                    <a:pt x="120097" y="551245"/>
                  </a:cubicBezTo>
                  <a:cubicBezTo>
                    <a:pt x="118061" y="571610"/>
                    <a:pt x="111952" y="581793"/>
                    <a:pt x="105841" y="600122"/>
                  </a:cubicBezTo>
                  <a:cubicBezTo>
                    <a:pt x="107878" y="602158"/>
                    <a:pt x="107878" y="602158"/>
                    <a:pt x="109914" y="604195"/>
                  </a:cubicBezTo>
                  <a:cubicBezTo>
                    <a:pt x="126206" y="600122"/>
                    <a:pt x="140462" y="596048"/>
                    <a:pt x="154718" y="591975"/>
                  </a:cubicBezTo>
                  <a:cubicBezTo>
                    <a:pt x="289127" y="555318"/>
                    <a:pt x="415392" y="545136"/>
                    <a:pt x="551838" y="534953"/>
                  </a:cubicBezTo>
                  <a:cubicBezTo>
                    <a:pt x="537582" y="508479"/>
                    <a:pt x="515181" y="447383"/>
                    <a:pt x="517217" y="431091"/>
                  </a:cubicBezTo>
                  <a:cubicBezTo>
                    <a:pt x="519254" y="412762"/>
                    <a:pt x="555911" y="357776"/>
                    <a:pt x="553874" y="331302"/>
                  </a:cubicBezTo>
                  <a:cubicBezTo>
                    <a:pt x="551838" y="304827"/>
                    <a:pt x="590532" y="286498"/>
                    <a:pt x="590532" y="264097"/>
                  </a:cubicBezTo>
                  <a:cubicBezTo>
                    <a:pt x="590532" y="247805"/>
                    <a:pt x="580350" y="162271"/>
                    <a:pt x="557948" y="105249"/>
                  </a:cubicBezTo>
                  <a:cubicBezTo>
                    <a:pt x="553874" y="105249"/>
                    <a:pt x="547765" y="103212"/>
                    <a:pt x="539620" y="95066"/>
                  </a:cubicBezTo>
                  <a:cubicBezTo>
                    <a:pt x="523327" y="76737"/>
                    <a:pt x="452049" y="80811"/>
                    <a:pt x="427611" y="109322"/>
                  </a:cubicBezTo>
                  <a:cubicBezTo>
                    <a:pt x="403173" y="139870"/>
                    <a:pt x="352260" y="82847"/>
                    <a:pt x="344114" y="66555"/>
                  </a:cubicBezTo>
                  <a:cubicBezTo>
                    <a:pt x="335968" y="52299"/>
                    <a:pt x="299310" y="17679"/>
                    <a:pt x="270800" y="40080"/>
                  </a:cubicBezTo>
                  <a:cubicBezTo>
                    <a:pt x="242288" y="60445"/>
                    <a:pt x="234143" y="54336"/>
                    <a:pt x="238215" y="27862"/>
                  </a:cubicBezTo>
                  <a:cubicBezTo>
                    <a:pt x="240252" y="1386"/>
                    <a:pt x="195448" y="9533"/>
                    <a:pt x="191375" y="33971"/>
                  </a:cubicBezTo>
                  <a:cubicBezTo>
                    <a:pt x="185266" y="58409"/>
                    <a:pt x="148609" y="78775"/>
                    <a:pt x="138426" y="60445"/>
                  </a:cubicBezTo>
                  <a:cubicBezTo>
                    <a:pt x="126206" y="42116"/>
                    <a:pt x="101769" y="17679"/>
                    <a:pt x="91587" y="46190"/>
                  </a:cubicBezTo>
                  <a:cubicBezTo>
                    <a:pt x="83440" y="64519"/>
                    <a:pt x="71221" y="62481"/>
                    <a:pt x="59002" y="54336"/>
                  </a:cubicBezTo>
                  <a:cubicBezTo>
                    <a:pt x="52892" y="86920"/>
                    <a:pt x="42710" y="125614"/>
                    <a:pt x="59002" y="135797"/>
                  </a:cubicBezTo>
                  <a:cubicBezTo>
                    <a:pt x="77331" y="148015"/>
                    <a:pt x="79367" y="170418"/>
                    <a:pt x="75293" y="182636"/>
                  </a:cubicBezTo>
                  <a:cubicBezTo>
                    <a:pt x="71221" y="196892"/>
                    <a:pt x="105841" y="229476"/>
                    <a:pt x="91587" y="245768"/>
                  </a:cubicBezTo>
                  <a:cubicBezTo>
                    <a:pt x="77331" y="262061"/>
                    <a:pt x="59002" y="229476"/>
                    <a:pt x="46783" y="251878"/>
                  </a:cubicBezTo>
                  <a:cubicBezTo>
                    <a:pt x="36600" y="274279"/>
                    <a:pt x="67148" y="294645"/>
                    <a:pt x="54928" y="312974"/>
                  </a:cubicBezTo>
                  <a:cubicBezTo>
                    <a:pt x="42710" y="331302"/>
                    <a:pt x="24381" y="333339"/>
                    <a:pt x="28454" y="369996"/>
                  </a:cubicBezTo>
                  <a:cubicBezTo>
                    <a:pt x="32527" y="406653"/>
                    <a:pt x="30491" y="431091"/>
                    <a:pt x="18271" y="443310"/>
                  </a:cubicBezTo>
                  <a:cubicBezTo>
                    <a:pt x="1979" y="453492"/>
                    <a:pt x="16235" y="453492"/>
                    <a:pt x="46783" y="47385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91" name="Freeform: Shape 90">
              <a:extLst>
                <a:ext uri="{FF2B5EF4-FFF2-40B4-BE49-F238E27FC236}">
                  <a16:creationId xmlns:a16="http://schemas.microsoft.com/office/drawing/2014/main" id="{62224E70-389A-4F9A-A380-F1013F90C73F}"/>
                </a:ext>
              </a:extLst>
            </p:cNvPr>
            <p:cNvSpPr/>
            <p:nvPr/>
          </p:nvSpPr>
          <p:spPr>
            <a:xfrm>
              <a:off x="6897958" y="3399423"/>
              <a:ext cx="115790" cy="167895"/>
            </a:xfrm>
            <a:custGeom>
              <a:avLst/>
              <a:gdLst>
                <a:gd name="connsiteX0" fmla="*/ 105265 w 407302"/>
                <a:gd name="connsiteY0" fmla="*/ 577607 h 590589"/>
                <a:gd name="connsiteX1" fmla="*/ 335391 w 407302"/>
                <a:gd name="connsiteY1" fmla="*/ 534840 h 590589"/>
                <a:gd name="connsiteX2" fmla="*/ 402596 w 407302"/>
                <a:gd name="connsiteY2" fmla="*/ 512439 h 590589"/>
                <a:gd name="connsiteX3" fmla="*/ 380195 w 407302"/>
                <a:gd name="connsiteY3" fmla="*/ 420795 h 590589"/>
                <a:gd name="connsiteX4" fmla="*/ 355756 w 407302"/>
                <a:gd name="connsiteY4" fmla="*/ 280276 h 590589"/>
                <a:gd name="connsiteX5" fmla="*/ 353720 w 407302"/>
                <a:gd name="connsiteY5" fmla="*/ 137720 h 590589"/>
                <a:gd name="connsiteX6" fmla="*/ 331318 w 407302"/>
                <a:gd name="connsiteY6" fmla="*/ 76624 h 590589"/>
                <a:gd name="connsiteX7" fmla="*/ 312990 w 407302"/>
                <a:gd name="connsiteY7" fmla="*/ 11455 h 590589"/>
                <a:gd name="connsiteX8" fmla="*/ 288552 w 407302"/>
                <a:gd name="connsiteY8" fmla="*/ 35894 h 590589"/>
                <a:gd name="connsiteX9" fmla="*/ 50279 w 407302"/>
                <a:gd name="connsiteY9" fmla="*/ 29785 h 590589"/>
                <a:gd name="connsiteX10" fmla="*/ 66571 w 407302"/>
                <a:gd name="connsiteY10" fmla="*/ 131610 h 590589"/>
                <a:gd name="connsiteX11" fmla="*/ 52315 w 407302"/>
                <a:gd name="connsiteY11" fmla="*/ 149939 h 590589"/>
                <a:gd name="connsiteX12" fmla="*/ 84900 w 407302"/>
                <a:gd name="connsiteY12" fmla="*/ 308787 h 590589"/>
                <a:gd name="connsiteX13" fmla="*/ 48243 w 407302"/>
                <a:gd name="connsiteY13" fmla="*/ 375992 h 590589"/>
                <a:gd name="connsiteX14" fmla="*/ 11585 w 407302"/>
                <a:gd name="connsiteY14" fmla="*/ 475782 h 590589"/>
                <a:gd name="connsiteX15" fmla="*/ 46206 w 407302"/>
                <a:gd name="connsiteY15" fmla="*/ 579643 h 590589"/>
                <a:gd name="connsiteX16" fmla="*/ 105265 w 407302"/>
                <a:gd name="connsiteY16" fmla="*/ 577607 h 590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7302" h="590589">
                  <a:moveTo>
                    <a:pt x="105265" y="577607"/>
                  </a:moveTo>
                  <a:cubicBezTo>
                    <a:pt x="182653" y="571497"/>
                    <a:pt x="260040" y="557242"/>
                    <a:pt x="335391" y="534840"/>
                  </a:cubicBezTo>
                  <a:cubicBezTo>
                    <a:pt x="357792" y="528730"/>
                    <a:pt x="380195" y="520584"/>
                    <a:pt x="402596" y="512439"/>
                  </a:cubicBezTo>
                  <a:cubicBezTo>
                    <a:pt x="390377" y="481891"/>
                    <a:pt x="380195" y="447270"/>
                    <a:pt x="380195" y="420795"/>
                  </a:cubicBezTo>
                  <a:cubicBezTo>
                    <a:pt x="380195" y="367845"/>
                    <a:pt x="367975" y="314896"/>
                    <a:pt x="355756" y="280276"/>
                  </a:cubicBezTo>
                  <a:cubicBezTo>
                    <a:pt x="343538" y="245655"/>
                    <a:pt x="351683" y="172341"/>
                    <a:pt x="353720" y="137720"/>
                  </a:cubicBezTo>
                  <a:cubicBezTo>
                    <a:pt x="355756" y="103099"/>
                    <a:pt x="345574" y="84771"/>
                    <a:pt x="331318" y="76624"/>
                  </a:cubicBezTo>
                  <a:cubicBezTo>
                    <a:pt x="323173" y="72551"/>
                    <a:pt x="317062" y="39967"/>
                    <a:pt x="312990" y="11455"/>
                  </a:cubicBezTo>
                  <a:cubicBezTo>
                    <a:pt x="296697" y="19602"/>
                    <a:pt x="294661" y="48114"/>
                    <a:pt x="288552" y="35894"/>
                  </a:cubicBezTo>
                  <a:cubicBezTo>
                    <a:pt x="280405" y="21638"/>
                    <a:pt x="62498" y="11455"/>
                    <a:pt x="50279" y="29785"/>
                  </a:cubicBezTo>
                  <a:cubicBezTo>
                    <a:pt x="38061" y="48114"/>
                    <a:pt x="70644" y="115318"/>
                    <a:pt x="66571" y="131610"/>
                  </a:cubicBezTo>
                  <a:cubicBezTo>
                    <a:pt x="64535" y="141793"/>
                    <a:pt x="60462" y="149939"/>
                    <a:pt x="52315" y="149939"/>
                  </a:cubicBezTo>
                  <a:cubicBezTo>
                    <a:pt x="74718" y="204924"/>
                    <a:pt x="84900" y="290458"/>
                    <a:pt x="84900" y="308787"/>
                  </a:cubicBezTo>
                  <a:cubicBezTo>
                    <a:pt x="84900" y="331188"/>
                    <a:pt x="46206" y="349517"/>
                    <a:pt x="48243" y="375992"/>
                  </a:cubicBezTo>
                  <a:cubicBezTo>
                    <a:pt x="50279" y="402466"/>
                    <a:pt x="15658" y="457452"/>
                    <a:pt x="11585" y="475782"/>
                  </a:cubicBezTo>
                  <a:cubicBezTo>
                    <a:pt x="9549" y="492073"/>
                    <a:pt x="31950" y="551132"/>
                    <a:pt x="46206" y="579643"/>
                  </a:cubicBezTo>
                  <a:cubicBezTo>
                    <a:pt x="66571" y="581679"/>
                    <a:pt x="86936" y="579643"/>
                    <a:pt x="105265" y="57760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92" name="Freeform: Shape 91">
              <a:extLst>
                <a:ext uri="{FF2B5EF4-FFF2-40B4-BE49-F238E27FC236}">
                  <a16:creationId xmlns:a16="http://schemas.microsoft.com/office/drawing/2014/main" id="{B0BDB378-4385-44E1-9214-8682E102667B}"/>
                </a:ext>
              </a:extLst>
            </p:cNvPr>
            <p:cNvSpPr/>
            <p:nvPr/>
          </p:nvSpPr>
          <p:spPr>
            <a:xfrm>
              <a:off x="6577258" y="3354844"/>
              <a:ext cx="202632" cy="162105"/>
            </a:xfrm>
            <a:custGeom>
              <a:avLst/>
              <a:gdLst>
                <a:gd name="connsiteX0" fmla="*/ 80696 w 712779"/>
                <a:gd name="connsiteY0" fmla="*/ 266020 h 570223"/>
                <a:gd name="connsiteX1" fmla="*/ 92916 w 712779"/>
                <a:gd name="connsiteY1" fmla="*/ 276203 h 570223"/>
                <a:gd name="connsiteX2" fmla="*/ 198815 w 712779"/>
                <a:gd name="connsiteY2" fmla="*/ 378029 h 570223"/>
                <a:gd name="connsiteX3" fmla="*/ 249728 w 712779"/>
                <a:gd name="connsiteY3" fmla="*/ 314896 h 570223"/>
                <a:gd name="connsiteX4" fmla="*/ 294530 w 712779"/>
                <a:gd name="connsiteY4" fmla="*/ 302677 h 570223"/>
                <a:gd name="connsiteX5" fmla="*/ 365808 w 712779"/>
                <a:gd name="connsiteY5" fmla="*/ 286385 h 570223"/>
                <a:gd name="connsiteX6" fmla="*/ 441159 w 712779"/>
                <a:gd name="connsiteY6" fmla="*/ 388211 h 570223"/>
                <a:gd name="connsiteX7" fmla="*/ 453379 w 712779"/>
                <a:gd name="connsiteY7" fmla="*/ 449307 h 570223"/>
                <a:gd name="connsiteX8" fmla="*/ 455415 w 712779"/>
                <a:gd name="connsiteY8" fmla="*/ 457452 h 570223"/>
                <a:gd name="connsiteX9" fmla="*/ 524657 w 712779"/>
                <a:gd name="connsiteY9" fmla="*/ 445233 h 570223"/>
                <a:gd name="connsiteX10" fmla="*/ 551132 w 712779"/>
                <a:gd name="connsiteY10" fmla="*/ 532803 h 570223"/>
                <a:gd name="connsiteX11" fmla="*/ 595935 w 712779"/>
                <a:gd name="connsiteY11" fmla="*/ 569460 h 570223"/>
                <a:gd name="connsiteX12" fmla="*/ 632592 w 712779"/>
                <a:gd name="connsiteY12" fmla="*/ 538912 h 570223"/>
                <a:gd name="connsiteX13" fmla="*/ 650920 w 712779"/>
                <a:gd name="connsiteY13" fmla="*/ 555204 h 570223"/>
                <a:gd name="connsiteX14" fmla="*/ 675358 w 712779"/>
                <a:gd name="connsiteY14" fmla="*/ 524657 h 570223"/>
                <a:gd name="connsiteX15" fmla="*/ 667213 w 712779"/>
                <a:gd name="connsiteY15" fmla="*/ 463561 h 570223"/>
                <a:gd name="connsiteX16" fmla="*/ 712015 w 712779"/>
                <a:gd name="connsiteY16" fmla="*/ 457452 h 570223"/>
                <a:gd name="connsiteX17" fmla="*/ 695724 w 712779"/>
                <a:gd name="connsiteY17" fmla="*/ 394320 h 570223"/>
                <a:gd name="connsiteX18" fmla="*/ 679432 w 712779"/>
                <a:gd name="connsiteY18" fmla="*/ 347481 h 570223"/>
                <a:gd name="connsiteX19" fmla="*/ 679432 w 712779"/>
                <a:gd name="connsiteY19" fmla="*/ 266020 h 570223"/>
                <a:gd name="connsiteX20" fmla="*/ 667213 w 712779"/>
                <a:gd name="connsiteY20" fmla="*/ 251764 h 570223"/>
                <a:gd name="connsiteX21" fmla="*/ 644811 w 712779"/>
                <a:gd name="connsiteY21" fmla="*/ 194742 h 570223"/>
                <a:gd name="connsiteX22" fmla="*/ 644811 w 712779"/>
                <a:gd name="connsiteY22" fmla="*/ 158084 h 570223"/>
                <a:gd name="connsiteX23" fmla="*/ 612227 w 712779"/>
                <a:gd name="connsiteY23" fmla="*/ 109208 h 570223"/>
                <a:gd name="connsiteX24" fmla="*/ 575570 w 712779"/>
                <a:gd name="connsiteY24" fmla="*/ 33857 h 570223"/>
                <a:gd name="connsiteX25" fmla="*/ 508364 w 712779"/>
                <a:gd name="connsiteY25" fmla="*/ 84770 h 570223"/>
                <a:gd name="connsiteX26" fmla="*/ 443197 w 712779"/>
                <a:gd name="connsiteY26" fmla="*/ 78661 h 570223"/>
                <a:gd name="connsiteX27" fmla="*/ 390247 w 712779"/>
                <a:gd name="connsiteY27" fmla="*/ 86806 h 570223"/>
                <a:gd name="connsiteX28" fmla="*/ 361736 w 712779"/>
                <a:gd name="connsiteY28" fmla="*/ 60332 h 570223"/>
                <a:gd name="connsiteX29" fmla="*/ 361736 w 712779"/>
                <a:gd name="connsiteY29" fmla="*/ 44040 h 570223"/>
                <a:gd name="connsiteX30" fmla="*/ 351553 w 712779"/>
                <a:gd name="connsiteY30" fmla="*/ 48113 h 570223"/>
                <a:gd name="connsiteX31" fmla="*/ 213070 w 712779"/>
                <a:gd name="connsiteY31" fmla="*/ 39966 h 570223"/>
                <a:gd name="connsiteX32" fmla="*/ 145865 w 712779"/>
                <a:gd name="connsiteY32" fmla="*/ 11455 h 570223"/>
                <a:gd name="connsiteX33" fmla="*/ 125500 w 712779"/>
                <a:gd name="connsiteY33" fmla="*/ 58296 h 570223"/>
                <a:gd name="connsiteX34" fmla="*/ 131609 w 712779"/>
                <a:gd name="connsiteY34" fmla="*/ 105135 h 570223"/>
                <a:gd name="connsiteX35" fmla="*/ 99025 w 712779"/>
                <a:gd name="connsiteY35" fmla="*/ 121427 h 570223"/>
                <a:gd name="connsiteX36" fmla="*/ 21638 w 712779"/>
                <a:gd name="connsiteY36" fmla="*/ 170304 h 570223"/>
                <a:gd name="connsiteX37" fmla="*/ 11455 w 712779"/>
                <a:gd name="connsiteY37" fmla="*/ 180486 h 570223"/>
                <a:gd name="connsiteX38" fmla="*/ 80696 w 712779"/>
                <a:gd name="connsiteY38" fmla="*/ 266020 h 57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12779" h="570223">
                  <a:moveTo>
                    <a:pt x="80696" y="266020"/>
                  </a:moveTo>
                  <a:cubicBezTo>
                    <a:pt x="84769" y="270092"/>
                    <a:pt x="88843" y="272130"/>
                    <a:pt x="92916" y="276203"/>
                  </a:cubicBezTo>
                  <a:cubicBezTo>
                    <a:pt x="135682" y="300640"/>
                    <a:pt x="170303" y="337298"/>
                    <a:pt x="198815" y="378029"/>
                  </a:cubicBezTo>
                  <a:cubicBezTo>
                    <a:pt x="223252" y="355626"/>
                    <a:pt x="249728" y="329152"/>
                    <a:pt x="249728" y="314896"/>
                  </a:cubicBezTo>
                  <a:cubicBezTo>
                    <a:pt x="251764" y="290457"/>
                    <a:pt x="270093" y="298604"/>
                    <a:pt x="294530" y="302677"/>
                  </a:cubicBezTo>
                  <a:cubicBezTo>
                    <a:pt x="316933" y="306751"/>
                    <a:pt x="345443" y="286385"/>
                    <a:pt x="365808" y="286385"/>
                  </a:cubicBezTo>
                  <a:cubicBezTo>
                    <a:pt x="386173" y="286385"/>
                    <a:pt x="441159" y="365809"/>
                    <a:pt x="441159" y="388211"/>
                  </a:cubicBezTo>
                  <a:cubicBezTo>
                    <a:pt x="441159" y="410612"/>
                    <a:pt x="443197" y="430977"/>
                    <a:pt x="453379" y="449307"/>
                  </a:cubicBezTo>
                  <a:cubicBezTo>
                    <a:pt x="455415" y="451343"/>
                    <a:pt x="455415" y="453379"/>
                    <a:pt x="455415" y="457452"/>
                  </a:cubicBezTo>
                  <a:cubicBezTo>
                    <a:pt x="490036" y="449307"/>
                    <a:pt x="516511" y="445233"/>
                    <a:pt x="524657" y="445233"/>
                  </a:cubicBezTo>
                  <a:cubicBezTo>
                    <a:pt x="534840" y="445233"/>
                    <a:pt x="555205" y="498182"/>
                    <a:pt x="551132" y="532803"/>
                  </a:cubicBezTo>
                  <a:cubicBezTo>
                    <a:pt x="547058" y="565387"/>
                    <a:pt x="581679" y="589825"/>
                    <a:pt x="595935" y="569460"/>
                  </a:cubicBezTo>
                  <a:cubicBezTo>
                    <a:pt x="610190" y="547059"/>
                    <a:pt x="628519" y="518547"/>
                    <a:pt x="632592" y="538912"/>
                  </a:cubicBezTo>
                  <a:cubicBezTo>
                    <a:pt x="634628" y="545022"/>
                    <a:pt x="640738" y="549095"/>
                    <a:pt x="650920" y="555204"/>
                  </a:cubicBezTo>
                  <a:cubicBezTo>
                    <a:pt x="657031" y="542986"/>
                    <a:pt x="667213" y="536876"/>
                    <a:pt x="675358" y="524657"/>
                  </a:cubicBezTo>
                  <a:cubicBezTo>
                    <a:pt x="687578" y="506329"/>
                    <a:pt x="657031" y="485964"/>
                    <a:pt x="667213" y="463561"/>
                  </a:cubicBezTo>
                  <a:cubicBezTo>
                    <a:pt x="677396" y="441160"/>
                    <a:pt x="695724" y="471708"/>
                    <a:pt x="712015" y="457452"/>
                  </a:cubicBezTo>
                  <a:cubicBezTo>
                    <a:pt x="726271" y="441160"/>
                    <a:pt x="691650" y="408576"/>
                    <a:pt x="695724" y="394320"/>
                  </a:cubicBezTo>
                  <a:cubicBezTo>
                    <a:pt x="699797" y="380065"/>
                    <a:pt x="697761" y="357663"/>
                    <a:pt x="679432" y="347481"/>
                  </a:cubicBezTo>
                  <a:cubicBezTo>
                    <a:pt x="663140" y="337298"/>
                    <a:pt x="673322" y="300640"/>
                    <a:pt x="679432" y="266020"/>
                  </a:cubicBezTo>
                  <a:cubicBezTo>
                    <a:pt x="675358" y="261947"/>
                    <a:pt x="669249" y="257874"/>
                    <a:pt x="667213" y="251764"/>
                  </a:cubicBezTo>
                  <a:cubicBezTo>
                    <a:pt x="654993" y="233435"/>
                    <a:pt x="665176" y="194742"/>
                    <a:pt x="644811" y="194742"/>
                  </a:cubicBezTo>
                  <a:cubicBezTo>
                    <a:pt x="624446" y="194742"/>
                    <a:pt x="628519" y="164195"/>
                    <a:pt x="644811" y="158084"/>
                  </a:cubicBezTo>
                  <a:cubicBezTo>
                    <a:pt x="661103" y="151975"/>
                    <a:pt x="612227" y="131610"/>
                    <a:pt x="612227" y="109208"/>
                  </a:cubicBezTo>
                  <a:cubicBezTo>
                    <a:pt x="612227" y="88843"/>
                    <a:pt x="587789" y="35893"/>
                    <a:pt x="575570" y="33857"/>
                  </a:cubicBezTo>
                  <a:cubicBezTo>
                    <a:pt x="565387" y="31821"/>
                    <a:pt x="524657" y="84770"/>
                    <a:pt x="508364" y="84770"/>
                  </a:cubicBezTo>
                  <a:cubicBezTo>
                    <a:pt x="492072" y="84770"/>
                    <a:pt x="455415" y="48113"/>
                    <a:pt x="443197" y="78661"/>
                  </a:cubicBezTo>
                  <a:cubicBezTo>
                    <a:pt x="430977" y="109208"/>
                    <a:pt x="406538" y="64405"/>
                    <a:pt x="390247" y="86806"/>
                  </a:cubicBezTo>
                  <a:cubicBezTo>
                    <a:pt x="373955" y="111244"/>
                    <a:pt x="361736" y="60332"/>
                    <a:pt x="361736" y="60332"/>
                  </a:cubicBezTo>
                  <a:cubicBezTo>
                    <a:pt x="361736" y="60332"/>
                    <a:pt x="361736" y="52186"/>
                    <a:pt x="361736" y="44040"/>
                  </a:cubicBezTo>
                  <a:cubicBezTo>
                    <a:pt x="357663" y="46076"/>
                    <a:pt x="355626" y="46076"/>
                    <a:pt x="351553" y="48113"/>
                  </a:cubicBezTo>
                  <a:cubicBezTo>
                    <a:pt x="302677" y="66441"/>
                    <a:pt x="217143" y="54222"/>
                    <a:pt x="213070" y="39966"/>
                  </a:cubicBezTo>
                  <a:cubicBezTo>
                    <a:pt x="208998" y="23675"/>
                    <a:pt x="145865" y="11455"/>
                    <a:pt x="145865" y="11455"/>
                  </a:cubicBezTo>
                  <a:cubicBezTo>
                    <a:pt x="145865" y="11455"/>
                    <a:pt x="147902" y="50149"/>
                    <a:pt x="125500" y="58296"/>
                  </a:cubicBezTo>
                  <a:cubicBezTo>
                    <a:pt x="103099" y="66441"/>
                    <a:pt x="131609" y="96989"/>
                    <a:pt x="131609" y="105135"/>
                  </a:cubicBezTo>
                  <a:cubicBezTo>
                    <a:pt x="131609" y="113282"/>
                    <a:pt x="113281" y="127536"/>
                    <a:pt x="99025" y="121427"/>
                  </a:cubicBezTo>
                  <a:cubicBezTo>
                    <a:pt x="84769" y="115318"/>
                    <a:pt x="42003" y="156048"/>
                    <a:pt x="21638" y="170304"/>
                  </a:cubicBezTo>
                  <a:cubicBezTo>
                    <a:pt x="19601" y="172340"/>
                    <a:pt x="15529" y="176413"/>
                    <a:pt x="11455" y="180486"/>
                  </a:cubicBezTo>
                  <a:cubicBezTo>
                    <a:pt x="44039" y="204925"/>
                    <a:pt x="42003" y="237509"/>
                    <a:pt x="80696" y="26602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95" name="Freeform: Shape 94">
              <a:extLst>
                <a:ext uri="{FF2B5EF4-FFF2-40B4-BE49-F238E27FC236}">
                  <a16:creationId xmlns:a16="http://schemas.microsoft.com/office/drawing/2014/main" id="{AC3D2376-4884-4941-A530-6D6D7B365995}"/>
                </a:ext>
              </a:extLst>
            </p:cNvPr>
            <p:cNvSpPr/>
            <p:nvPr/>
          </p:nvSpPr>
          <p:spPr>
            <a:xfrm>
              <a:off x="6673363" y="3476423"/>
              <a:ext cx="115790" cy="110000"/>
            </a:xfrm>
            <a:custGeom>
              <a:avLst/>
              <a:gdLst>
                <a:gd name="connsiteX0" fmla="*/ 76624 w 407302"/>
                <a:gd name="connsiteY0" fmla="*/ 198814 h 386937"/>
                <a:gd name="connsiteX1" fmla="*/ 188632 w 407302"/>
                <a:gd name="connsiteY1" fmla="*/ 290457 h 386937"/>
                <a:gd name="connsiteX2" fmla="*/ 378028 w 407302"/>
                <a:gd name="connsiteY2" fmla="*/ 369881 h 386937"/>
                <a:gd name="connsiteX3" fmla="*/ 390248 w 407302"/>
                <a:gd name="connsiteY3" fmla="*/ 380064 h 386937"/>
                <a:gd name="connsiteX4" fmla="*/ 404502 w 407302"/>
                <a:gd name="connsiteY4" fmla="*/ 331187 h 386937"/>
                <a:gd name="connsiteX5" fmla="*/ 331188 w 407302"/>
                <a:gd name="connsiteY5" fmla="*/ 253800 h 386937"/>
                <a:gd name="connsiteX6" fmla="*/ 300641 w 407302"/>
                <a:gd name="connsiteY6" fmla="*/ 221216 h 386937"/>
                <a:gd name="connsiteX7" fmla="*/ 310823 w 407302"/>
                <a:gd name="connsiteY7" fmla="*/ 147901 h 386937"/>
                <a:gd name="connsiteX8" fmla="*/ 312859 w 407302"/>
                <a:gd name="connsiteY8" fmla="*/ 121426 h 386937"/>
                <a:gd name="connsiteX9" fmla="*/ 294531 w 407302"/>
                <a:gd name="connsiteY9" fmla="*/ 105135 h 386937"/>
                <a:gd name="connsiteX10" fmla="*/ 257874 w 407302"/>
                <a:gd name="connsiteY10" fmla="*/ 135682 h 386937"/>
                <a:gd name="connsiteX11" fmla="*/ 213071 w 407302"/>
                <a:gd name="connsiteY11" fmla="*/ 99025 h 386937"/>
                <a:gd name="connsiteX12" fmla="*/ 186596 w 407302"/>
                <a:gd name="connsiteY12" fmla="*/ 11455 h 386937"/>
                <a:gd name="connsiteX13" fmla="*/ 117354 w 407302"/>
                <a:gd name="connsiteY13" fmla="*/ 23674 h 386937"/>
                <a:gd name="connsiteX14" fmla="*/ 107172 w 407302"/>
                <a:gd name="connsiteY14" fmla="*/ 74587 h 386937"/>
                <a:gd name="connsiteX15" fmla="*/ 31821 w 407302"/>
                <a:gd name="connsiteY15" fmla="*/ 141792 h 386937"/>
                <a:gd name="connsiteX16" fmla="*/ 11455 w 407302"/>
                <a:gd name="connsiteY16" fmla="*/ 172339 h 386937"/>
                <a:gd name="connsiteX17" fmla="*/ 76624 w 407302"/>
                <a:gd name="connsiteY17" fmla="*/ 198814 h 38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7302" h="386937">
                  <a:moveTo>
                    <a:pt x="76624" y="198814"/>
                  </a:moveTo>
                  <a:cubicBezTo>
                    <a:pt x="107172" y="221216"/>
                    <a:pt x="147902" y="257873"/>
                    <a:pt x="188632" y="290457"/>
                  </a:cubicBezTo>
                  <a:cubicBezTo>
                    <a:pt x="253801" y="312859"/>
                    <a:pt x="321006" y="333224"/>
                    <a:pt x="378028" y="369881"/>
                  </a:cubicBezTo>
                  <a:cubicBezTo>
                    <a:pt x="382101" y="371917"/>
                    <a:pt x="386174" y="375991"/>
                    <a:pt x="390248" y="380064"/>
                  </a:cubicBezTo>
                  <a:cubicBezTo>
                    <a:pt x="396357" y="361735"/>
                    <a:pt x="402466" y="351552"/>
                    <a:pt x="404502" y="331187"/>
                  </a:cubicBezTo>
                  <a:cubicBezTo>
                    <a:pt x="408576" y="296567"/>
                    <a:pt x="359700" y="274165"/>
                    <a:pt x="331188" y="253800"/>
                  </a:cubicBezTo>
                  <a:cubicBezTo>
                    <a:pt x="302677" y="233435"/>
                    <a:pt x="286385" y="233435"/>
                    <a:pt x="300641" y="221216"/>
                  </a:cubicBezTo>
                  <a:cubicBezTo>
                    <a:pt x="312859" y="208996"/>
                    <a:pt x="314896" y="184559"/>
                    <a:pt x="310823" y="147901"/>
                  </a:cubicBezTo>
                  <a:cubicBezTo>
                    <a:pt x="308787" y="135682"/>
                    <a:pt x="310823" y="127536"/>
                    <a:pt x="312859" y="121426"/>
                  </a:cubicBezTo>
                  <a:cubicBezTo>
                    <a:pt x="302677" y="117353"/>
                    <a:pt x="294531" y="111244"/>
                    <a:pt x="294531" y="105135"/>
                  </a:cubicBezTo>
                  <a:cubicBezTo>
                    <a:pt x="290458" y="84769"/>
                    <a:pt x="272129" y="113281"/>
                    <a:pt x="257874" y="135682"/>
                  </a:cubicBezTo>
                  <a:cubicBezTo>
                    <a:pt x="243618" y="158083"/>
                    <a:pt x="208998" y="133646"/>
                    <a:pt x="213071" y="99025"/>
                  </a:cubicBezTo>
                  <a:cubicBezTo>
                    <a:pt x="217144" y="66440"/>
                    <a:pt x="196779" y="11455"/>
                    <a:pt x="186596" y="11455"/>
                  </a:cubicBezTo>
                  <a:cubicBezTo>
                    <a:pt x="180486" y="11455"/>
                    <a:pt x="151975" y="15527"/>
                    <a:pt x="117354" y="23674"/>
                  </a:cubicBezTo>
                  <a:cubicBezTo>
                    <a:pt x="121428" y="39966"/>
                    <a:pt x="111245" y="58295"/>
                    <a:pt x="107172" y="74587"/>
                  </a:cubicBezTo>
                  <a:cubicBezTo>
                    <a:pt x="103099" y="94952"/>
                    <a:pt x="52186" y="123464"/>
                    <a:pt x="31821" y="141792"/>
                  </a:cubicBezTo>
                  <a:cubicBezTo>
                    <a:pt x="25711" y="145865"/>
                    <a:pt x="19602" y="158083"/>
                    <a:pt x="11455" y="172339"/>
                  </a:cubicBezTo>
                  <a:cubicBezTo>
                    <a:pt x="35894" y="178449"/>
                    <a:pt x="56259" y="182522"/>
                    <a:pt x="76624" y="19881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96" name="Freeform: Shape 95">
              <a:extLst>
                <a:ext uri="{FF2B5EF4-FFF2-40B4-BE49-F238E27FC236}">
                  <a16:creationId xmlns:a16="http://schemas.microsoft.com/office/drawing/2014/main" id="{85C83EE6-CD46-46DF-A8B8-0E767285EBCD}"/>
                </a:ext>
              </a:extLst>
            </p:cNvPr>
            <p:cNvSpPr/>
            <p:nvPr/>
          </p:nvSpPr>
          <p:spPr>
            <a:xfrm>
              <a:off x="6631100" y="3433581"/>
              <a:ext cx="75263" cy="92632"/>
            </a:xfrm>
            <a:custGeom>
              <a:avLst/>
              <a:gdLst>
                <a:gd name="connsiteX0" fmla="*/ 125500 w 264746"/>
                <a:gd name="connsiteY0" fmla="*/ 298603 h 325842"/>
                <a:gd name="connsiteX1" fmla="*/ 141793 w 264746"/>
                <a:gd name="connsiteY1" fmla="*/ 321006 h 325842"/>
                <a:gd name="connsiteX2" fmla="*/ 158085 w 264746"/>
                <a:gd name="connsiteY2" fmla="*/ 331188 h 325842"/>
                <a:gd name="connsiteX3" fmla="*/ 164194 w 264746"/>
                <a:gd name="connsiteY3" fmla="*/ 331188 h 325842"/>
                <a:gd name="connsiteX4" fmla="*/ 184559 w 264746"/>
                <a:gd name="connsiteY4" fmla="*/ 300641 h 325842"/>
                <a:gd name="connsiteX5" fmla="*/ 259910 w 264746"/>
                <a:gd name="connsiteY5" fmla="*/ 233436 h 325842"/>
                <a:gd name="connsiteX6" fmla="*/ 266020 w 264746"/>
                <a:gd name="connsiteY6" fmla="*/ 174377 h 325842"/>
                <a:gd name="connsiteX7" fmla="*/ 253801 w 264746"/>
                <a:gd name="connsiteY7" fmla="*/ 113281 h 325842"/>
                <a:gd name="connsiteX8" fmla="*/ 178450 w 264746"/>
                <a:gd name="connsiteY8" fmla="*/ 11455 h 325842"/>
                <a:gd name="connsiteX9" fmla="*/ 107172 w 264746"/>
                <a:gd name="connsiteY9" fmla="*/ 27747 h 325842"/>
                <a:gd name="connsiteX10" fmla="*/ 62368 w 264746"/>
                <a:gd name="connsiteY10" fmla="*/ 39967 h 325842"/>
                <a:gd name="connsiteX11" fmla="*/ 11455 w 264746"/>
                <a:gd name="connsiteY11" fmla="*/ 103099 h 325842"/>
                <a:gd name="connsiteX12" fmla="*/ 125500 w 264746"/>
                <a:gd name="connsiteY12" fmla="*/ 298603 h 32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4746" h="325842">
                  <a:moveTo>
                    <a:pt x="125500" y="298603"/>
                  </a:moveTo>
                  <a:cubicBezTo>
                    <a:pt x="129573" y="306750"/>
                    <a:pt x="135682" y="314896"/>
                    <a:pt x="141793" y="321006"/>
                  </a:cubicBezTo>
                  <a:cubicBezTo>
                    <a:pt x="147902" y="325079"/>
                    <a:pt x="151975" y="329151"/>
                    <a:pt x="158085" y="331188"/>
                  </a:cubicBezTo>
                  <a:cubicBezTo>
                    <a:pt x="160121" y="331188"/>
                    <a:pt x="162158" y="331188"/>
                    <a:pt x="164194" y="331188"/>
                  </a:cubicBezTo>
                  <a:cubicBezTo>
                    <a:pt x="172341" y="316933"/>
                    <a:pt x="178450" y="304714"/>
                    <a:pt x="184559" y="300641"/>
                  </a:cubicBezTo>
                  <a:cubicBezTo>
                    <a:pt x="204924" y="282312"/>
                    <a:pt x="255837" y="253801"/>
                    <a:pt x="259910" y="233436"/>
                  </a:cubicBezTo>
                  <a:cubicBezTo>
                    <a:pt x="263984" y="213071"/>
                    <a:pt x="276202" y="192706"/>
                    <a:pt x="266020" y="174377"/>
                  </a:cubicBezTo>
                  <a:cubicBezTo>
                    <a:pt x="255837" y="156047"/>
                    <a:pt x="253801" y="135682"/>
                    <a:pt x="253801" y="113281"/>
                  </a:cubicBezTo>
                  <a:cubicBezTo>
                    <a:pt x="253801" y="90880"/>
                    <a:pt x="198815" y="11455"/>
                    <a:pt x="178450" y="11455"/>
                  </a:cubicBezTo>
                  <a:cubicBezTo>
                    <a:pt x="158085" y="11455"/>
                    <a:pt x="129573" y="31821"/>
                    <a:pt x="107172" y="27747"/>
                  </a:cubicBezTo>
                  <a:cubicBezTo>
                    <a:pt x="84769" y="23674"/>
                    <a:pt x="64404" y="13491"/>
                    <a:pt x="62368" y="39967"/>
                  </a:cubicBezTo>
                  <a:cubicBezTo>
                    <a:pt x="60332" y="54222"/>
                    <a:pt x="35894" y="80697"/>
                    <a:pt x="11455" y="103099"/>
                  </a:cubicBezTo>
                  <a:cubicBezTo>
                    <a:pt x="56259" y="164194"/>
                    <a:pt x="88843" y="237508"/>
                    <a:pt x="125500" y="29860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97" name="Freeform: Shape 96">
              <a:extLst>
                <a:ext uri="{FF2B5EF4-FFF2-40B4-BE49-F238E27FC236}">
                  <a16:creationId xmlns:a16="http://schemas.microsoft.com/office/drawing/2014/main" id="{EE588535-74B2-4B06-9A39-04D1F6964935}"/>
                </a:ext>
              </a:extLst>
            </p:cNvPr>
            <p:cNvSpPr/>
            <p:nvPr/>
          </p:nvSpPr>
          <p:spPr>
            <a:xfrm>
              <a:off x="6526311" y="2896318"/>
              <a:ext cx="225790" cy="202632"/>
            </a:xfrm>
            <a:custGeom>
              <a:avLst/>
              <a:gdLst>
                <a:gd name="connsiteX0" fmla="*/ 734418 w 794240"/>
                <a:gd name="connsiteY0" fmla="*/ 11455 h 712779"/>
                <a:gd name="connsiteX1" fmla="*/ 382100 w 794240"/>
                <a:gd name="connsiteY1" fmla="*/ 11455 h 712779"/>
                <a:gd name="connsiteX2" fmla="*/ 353590 w 794240"/>
                <a:gd name="connsiteY2" fmla="*/ 52186 h 712779"/>
                <a:gd name="connsiteX3" fmla="*/ 249727 w 794240"/>
                <a:gd name="connsiteY3" fmla="*/ 245655 h 712779"/>
                <a:gd name="connsiteX4" fmla="*/ 204924 w 794240"/>
                <a:gd name="connsiteY4" fmla="*/ 296567 h 712779"/>
                <a:gd name="connsiteX5" fmla="*/ 42003 w 794240"/>
                <a:gd name="connsiteY5" fmla="*/ 606117 h 712779"/>
                <a:gd name="connsiteX6" fmla="*/ 13491 w 794240"/>
                <a:gd name="connsiteY6" fmla="*/ 691651 h 712779"/>
                <a:gd name="connsiteX7" fmla="*/ 11455 w 794240"/>
                <a:gd name="connsiteY7" fmla="*/ 709979 h 712779"/>
                <a:gd name="connsiteX8" fmla="*/ 384137 w 794240"/>
                <a:gd name="connsiteY8" fmla="*/ 709979 h 712779"/>
                <a:gd name="connsiteX9" fmla="*/ 384137 w 794240"/>
                <a:gd name="connsiteY9" fmla="*/ 551132 h 712779"/>
                <a:gd name="connsiteX10" fmla="*/ 481890 w 794240"/>
                <a:gd name="connsiteY10" fmla="*/ 473744 h 712779"/>
                <a:gd name="connsiteX11" fmla="*/ 481890 w 794240"/>
                <a:gd name="connsiteY11" fmla="*/ 200851 h 712779"/>
                <a:gd name="connsiteX12" fmla="*/ 799585 w 794240"/>
                <a:gd name="connsiteY12" fmla="*/ 200851 h 712779"/>
                <a:gd name="connsiteX13" fmla="*/ 801623 w 794240"/>
                <a:gd name="connsiteY13" fmla="*/ 54222 h 712779"/>
                <a:gd name="connsiteX14" fmla="*/ 734418 w 794240"/>
                <a:gd name="connsiteY14" fmla="*/ 11455 h 71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94240" h="712779">
                  <a:moveTo>
                    <a:pt x="734418" y="11455"/>
                  </a:moveTo>
                  <a:lnTo>
                    <a:pt x="382100" y="11455"/>
                  </a:lnTo>
                  <a:cubicBezTo>
                    <a:pt x="369881" y="23674"/>
                    <a:pt x="361735" y="37930"/>
                    <a:pt x="353590" y="52186"/>
                  </a:cubicBezTo>
                  <a:cubicBezTo>
                    <a:pt x="333224" y="123464"/>
                    <a:pt x="300639" y="186595"/>
                    <a:pt x="249727" y="245655"/>
                  </a:cubicBezTo>
                  <a:cubicBezTo>
                    <a:pt x="235472" y="261946"/>
                    <a:pt x="219179" y="280275"/>
                    <a:pt x="204924" y="296567"/>
                  </a:cubicBezTo>
                  <a:cubicBezTo>
                    <a:pt x="198814" y="363772"/>
                    <a:pt x="105135" y="465598"/>
                    <a:pt x="42003" y="606117"/>
                  </a:cubicBezTo>
                  <a:cubicBezTo>
                    <a:pt x="31821" y="634628"/>
                    <a:pt x="21638" y="663140"/>
                    <a:pt x="13491" y="691651"/>
                  </a:cubicBezTo>
                  <a:cubicBezTo>
                    <a:pt x="11455" y="697760"/>
                    <a:pt x="11455" y="703870"/>
                    <a:pt x="11455" y="709979"/>
                  </a:cubicBezTo>
                  <a:lnTo>
                    <a:pt x="384137" y="709979"/>
                  </a:lnTo>
                  <a:cubicBezTo>
                    <a:pt x="384137" y="709979"/>
                    <a:pt x="384137" y="573533"/>
                    <a:pt x="384137" y="551132"/>
                  </a:cubicBezTo>
                  <a:cubicBezTo>
                    <a:pt x="384137" y="528730"/>
                    <a:pt x="481890" y="498182"/>
                    <a:pt x="481890" y="473744"/>
                  </a:cubicBezTo>
                  <a:cubicBezTo>
                    <a:pt x="481890" y="451342"/>
                    <a:pt x="481890" y="200851"/>
                    <a:pt x="481890" y="200851"/>
                  </a:cubicBezTo>
                  <a:cubicBezTo>
                    <a:pt x="481890" y="200851"/>
                    <a:pt x="789403" y="206960"/>
                    <a:pt x="799585" y="200851"/>
                  </a:cubicBezTo>
                  <a:cubicBezTo>
                    <a:pt x="803659" y="196778"/>
                    <a:pt x="803659" y="125500"/>
                    <a:pt x="801623" y="54222"/>
                  </a:cubicBezTo>
                  <a:cubicBezTo>
                    <a:pt x="789403" y="27747"/>
                    <a:pt x="805696" y="11455"/>
                    <a:pt x="734418"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98" name="Freeform: Shape 97">
              <a:extLst>
                <a:ext uri="{FF2B5EF4-FFF2-40B4-BE49-F238E27FC236}">
                  <a16:creationId xmlns:a16="http://schemas.microsoft.com/office/drawing/2014/main" id="{A40D3FF4-7884-4331-A702-D5C67E383B00}"/>
                </a:ext>
              </a:extLst>
            </p:cNvPr>
            <p:cNvSpPr/>
            <p:nvPr/>
          </p:nvSpPr>
          <p:spPr>
            <a:xfrm>
              <a:off x="6524969" y="2906739"/>
              <a:ext cx="330000" cy="387895"/>
            </a:xfrm>
            <a:custGeom>
              <a:avLst/>
              <a:gdLst>
                <a:gd name="connsiteX0" fmla="*/ 99672 w 1160812"/>
                <a:gd name="connsiteY0" fmla="*/ 1186524 h 1364464"/>
                <a:gd name="connsiteX1" fmla="*/ 185205 w 1160812"/>
                <a:gd name="connsiteY1" fmla="*/ 1186524 h 1364464"/>
                <a:gd name="connsiteX2" fmla="*/ 258520 w 1160812"/>
                <a:gd name="connsiteY2" fmla="*/ 1178378 h 1364464"/>
                <a:gd name="connsiteX3" fmla="*/ 311470 w 1160812"/>
                <a:gd name="connsiteY3" fmla="*/ 1229291 h 1364464"/>
                <a:gd name="connsiteX4" fmla="*/ 344053 w 1160812"/>
                <a:gd name="connsiteY4" fmla="*/ 1229291 h 1364464"/>
                <a:gd name="connsiteX5" fmla="*/ 411258 w 1160812"/>
                <a:gd name="connsiteY5" fmla="*/ 1322970 h 1364464"/>
                <a:gd name="connsiteX6" fmla="*/ 456062 w 1160812"/>
                <a:gd name="connsiteY6" fmla="*/ 1371847 h 1364464"/>
                <a:gd name="connsiteX7" fmla="*/ 506974 w 1160812"/>
                <a:gd name="connsiteY7" fmla="*/ 1339263 h 1364464"/>
                <a:gd name="connsiteX8" fmla="*/ 561961 w 1160812"/>
                <a:gd name="connsiteY8" fmla="*/ 1316861 h 1364464"/>
                <a:gd name="connsiteX9" fmla="*/ 612873 w 1160812"/>
                <a:gd name="connsiteY9" fmla="*/ 1306679 h 1364464"/>
                <a:gd name="connsiteX10" fmla="*/ 676005 w 1160812"/>
                <a:gd name="connsiteY10" fmla="*/ 1310751 h 1364464"/>
                <a:gd name="connsiteX11" fmla="*/ 735064 w 1160812"/>
                <a:gd name="connsiteY11" fmla="*/ 1292423 h 1364464"/>
                <a:gd name="connsiteX12" fmla="*/ 1103673 w 1160812"/>
                <a:gd name="connsiteY12" fmla="*/ 1288350 h 1364464"/>
                <a:gd name="connsiteX13" fmla="*/ 1115893 w 1160812"/>
                <a:gd name="connsiteY13" fmla="*/ 1200780 h 1364464"/>
                <a:gd name="connsiteX14" fmla="*/ 1085345 w 1160812"/>
                <a:gd name="connsiteY14" fmla="*/ 1168195 h 1364464"/>
                <a:gd name="connsiteX15" fmla="*/ 995738 w 1160812"/>
                <a:gd name="connsiteY15" fmla="*/ 266020 h 1364464"/>
                <a:gd name="connsiteX16" fmla="*/ 1154586 w 1160812"/>
                <a:gd name="connsiteY16" fmla="*/ 266020 h 1364464"/>
                <a:gd name="connsiteX17" fmla="*/ 820598 w 1160812"/>
                <a:gd name="connsiteY17" fmla="*/ 29784 h 1364464"/>
                <a:gd name="connsiteX18" fmla="*/ 802269 w 1160812"/>
                <a:gd name="connsiteY18" fmla="*/ 11455 h 1364464"/>
                <a:gd name="connsiteX19" fmla="*/ 800233 w 1160812"/>
                <a:gd name="connsiteY19" fmla="*/ 158085 h 1364464"/>
                <a:gd name="connsiteX20" fmla="*/ 482536 w 1160812"/>
                <a:gd name="connsiteY20" fmla="*/ 158085 h 1364464"/>
                <a:gd name="connsiteX21" fmla="*/ 482536 w 1160812"/>
                <a:gd name="connsiteY21" fmla="*/ 430977 h 1364464"/>
                <a:gd name="connsiteX22" fmla="*/ 384784 w 1160812"/>
                <a:gd name="connsiteY22" fmla="*/ 508365 h 1364464"/>
                <a:gd name="connsiteX23" fmla="*/ 384784 w 1160812"/>
                <a:gd name="connsiteY23" fmla="*/ 667213 h 1364464"/>
                <a:gd name="connsiteX24" fmla="*/ 12102 w 1160812"/>
                <a:gd name="connsiteY24" fmla="*/ 667213 h 1364464"/>
                <a:gd name="connsiteX25" fmla="*/ 65051 w 1160812"/>
                <a:gd name="connsiteY25" fmla="*/ 783294 h 1364464"/>
                <a:gd name="connsiteX26" fmla="*/ 85416 w 1160812"/>
                <a:gd name="connsiteY26" fmla="*/ 948252 h 1364464"/>
                <a:gd name="connsiteX27" fmla="*/ 54868 w 1160812"/>
                <a:gd name="connsiteY27" fmla="*/ 1149867 h 1364464"/>
                <a:gd name="connsiteX28" fmla="*/ 38576 w 1160812"/>
                <a:gd name="connsiteY28" fmla="*/ 1239473 h 1364464"/>
                <a:gd name="connsiteX29" fmla="*/ 42650 w 1160812"/>
                <a:gd name="connsiteY29" fmla="*/ 1237437 h 1364464"/>
                <a:gd name="connsiteX30" fmla="*/ 99672 w 1160812"/>
                <a:gd name="connsiteY30" fmla="*/ 1186524 h 1364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60812" h="1364464">
                  <a:moveTo>
                    <a:pt x="99672" y="1186524"/>
                  </a:moveTo>
                  <a:cubicBezTo>
                    <a:pt x="132255" y="1194670"/>
                    <a:pt x="185205" y="1186524"/>
                    <a:pt x="185205" y="1186524"/>
                  </a:cubicBezTo>
                  <a:cubicBezTo>
                    <a:pt x="185205" y="1186524"/>
                    <a:pt x="232045" y="1164123"/>
                    <a:pt x="258520" y="1178378"/>
                  </a:cubicBezTo>
                  <a:cubicBezTo>
                    <a:pt x="284994" y="1192634"/>
                    <a:pt x="311470" y="1229291"/>
                    <a:pt x="311470" y="1229291"/>
                  </a:cubicBezTo>
                  <a:lnTo>
                    <a:pt x="344053" y="1229291"/>
                  </a:lnTo>
                  <a:cubicBezTo>
                    <a:pt x="344053" y="1229291"/>
                    <a:pt x="370528" y="1308715"/>
                    <a:pt x="411258" y="1322970"/>
                  </a:cubicBezTo>
                  <a:cubicBezTo>
                    <a:pt x="433660" y="1331116"/>
                    <a:pt x="447915" y="1353518"/>
                    <a:pt x="456062" y="1371847"/>
                  </a:cubicBezTo>
                  <a:cubicBezTo>
                    <a:pt x="484573" y="1371847"/>
                    <a:pt x="506974" y="1361664"/>
                    <a:pt x="506974" y="1339263"/>
                  </a:cubicBezTo>
                  <a:cubicBezTo>
                    <a:pt x="506974" y="1312788"/>
                    <a:pt x="519193" y="1276131"/>
                    <a:pt x="561961" y="1316861"/>
                  </a:cubicBezTo>
                  <a:cubicBezTo>
                    <a:pt x="604727" y="1357591"/>
                    <a:pt x="604727" y="1320934"/>
                    <a:pt x="612873" y="1306679"/>
                  </a:cubicBezTo>
                  <a:cubicBezTo>
                    <a:pt x="621019" y="1292423"/>
                    <a:pt x="651566" y="1310751"/>
                    <a:pt x="676005" y="1310751"/>
                  </a:cubicBezTo>
                  <a:cubicBezTo>
                    <a:pt x="700443" y="1310751"/>
                    <a:pt x="735064" y="1292423"/>
                    <a:pt x="735064" y="1292423"/>
                  </a:cubicBezTo>
                  <a:cubicBezTo>
                    <a:pt x="735064" y="1292423"/>
                    <a:pt x="1087381" y="1296496"/>
                    <a:pt x="1103673" y="1288350"/>
                  </a:cubicBezTo>
                  <a:cubicBezTo>
                    <a:pt x="1119965" y="1280203"/>
                    <a:pt x="1115893" y="1200780"/>
                    <a:pt x="1115893" y="1200780"/>
                  </a:cubicBezTo>
                  <a:lnTo>
                    <a:pt x="1085345" y="1168195"/>
                  </a:lnTo>
                  <a:lnTo>
                    <a:pt x="995738" y="266020"/>
                  </a:lnTo>
                  <a:lnTo>
                    <a:pt x="1154586" y="266020"/>
                  </a:lnTo>
                  <a:cubicBezTo>
                    <a:pt x="985555" y="143829"/>
                    <a:pt x="838926" y="42003"/>
                    <a:pt x="820598" y="29784"/>
                  </a:cubicBezTo>
                  <a:cubicBezTo>
                    <a:pt x="810416" y="23675"/>
                    <a:pt x="804305" y="17565"/>
                    <a:pt x="802269" y="11455"/>
                  </a:cubicBezTo>
                  <a:cubicBezTo>
                    <a:pt x="804305" y="82733"/>
                    <a:pt x="804305" y="154011"/>
                    <a:pt x="800233" y="158085"/>
                  </a:cubicBezTo>
                  <a:cubicBezTo>
                    <a:pt x="790050" y="164194"/>
                    <a:pt x="482536" y="158085"/>
                    <a:pt x="482536" y="158085"/>
                  </a:cubicBezTo>
                  <a:cubicBezTo>
                    <a:pt x="482536" y="158085"/>
                    <a:pt x="482536" y="406539"/>
                    <a:pt x="482536" y="430977"/>
                  </a:cubicBezTo>
                  <a:cubicBezTo>
                    <a:pt x="482536" y="453379"/>
                    <a:pt x="384784" y="483927"/>
                    <a:pt x="384784" y="508365"/>
                  </a:cubicBezTo>
                  <a:cubicBezTo>
                    <a:pt x="384784" y="530767"/>
                    <a:pt x="384784" y="667213"/>
                    <a:pt x="384784" y="667213"/>
                  </a:cubicBezTo>
                  <a:lnTo>
                    <a:pt x="12102" y="667213"/>
                  </a:lnTo>
                  <a:cubicBezTo>
                    <a:pt x="5993" y="732381"/>
                    <a:pt x="44686" y="756820"/>
                    <a:pt x="65051" y="783294"/>
                  </a:cubicBezTo>
                  <a:cubicBezTo>
                    <a:pt x="93562" y="819952"/>
                    <a:pt x="42650" y="883083"/>
                    <a:pt x="85416" y="948252"/>
                  </a:cubicBezTo>
                  <a:cubicBezTo>
                    <a:pt x="128183" y="1013421"/>
                    <a:pt x="75233" y="1113210"/>
                    <a:pt x="54868" y="1149867"/>
                  </a:cubicBezTo>
                  <a:cubicBezTo>
                    <a:pt x="42650" y="1170232"/>
                    <a:pt x="42650" y="1202816"/>
                    <a:pt x="38576" y="1239473"/>
                  </a:cubicBezTo>
                  <a:cubicBezTo>
                    <a:pt x="40612" y="1239473"/>
                    <a:pt x="42650" y="1237437"/>
                    <a:pt x="42650" y="1237437"/>
                  </a:cubicBezTo>
                  <a:cubicBezTo>
                    <a:pt x="73197" y="1229291"/>
                    <a:pt x="67088" y="1178378"/>
                    <a:pt x="99672" y="118652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99" name="Freeform: Shape 98">
              <a:extLst>
                <a:ext uri="{FF2B5EF4-FFF2-40B4-BE49-F238E27FC236}">
                  <a16:creationId xmlns:a16="http://schemas.microsoft.com/office/drawing/2014/main" id="{A79839CB-5C32-4513-88DB-E8A7B64DFBFE}"/>
                </a:ext>
              </a:extLst>
            </p:cNvPr>
            <p:cNvSpPr/>
            <p:nvPr/>
          </p:nvSpPr>
          <p:spPr>
            <a:xfrm>
              <a:off x="6653100" y="2979107"/>
              <a:ext cx="451579" cy="457369"/>
            </a:xfrm>
            <a:custGeom>
              <a:avLst/>
              <a:gdLst>
                <a:gd name="connsiteX0" fmla="*/ 1504220 w 1588480"/>
                <a:gd name="connsiteY0" fmla="*/ 673322 h 1608846"/>
                <a:gd name="connsiteX1" fmla="*/ 1457380 w 1588480"/>
                <a:gd name="connsiteY1" fmla="*/ 565387 h 1608846"/>
                <a:gd name="connsiteX2" fmla="*/ 1351481 w 1588480"/>
                <a:gd name="connsiteY2" fmla="*/ 528730 h 1608846"/>
                <a:gd name="connsiteX3" fmla="*/ 1292423 w 1588480"/>
                <a:gd name="connsiteY3" fmla="*/ 435050 h 1608846"/>
                <a:gd name="connsiteX4" fmla="*/ 709979 w 1588480"/>
                <a:gd name="connsiteY4" fmla="*/ 11455 h 1608846"/>
                <a:gd name="connsiteX5" fmla="*/ 551132 w 1588480"/>
                <a:gd name="connsiteY5" fmla="*/ 11455 h 1608846"/>
                <a:gd name="connsiteX6" fmla="*/ 640739 w 1588480"/>
                <a:gd name="connsiteY6" fmla="*/ 913631 h 1608846"/>
                <a:gd name="connsiteX7" fmla="*/ 671286 w 1588480"/>
                <a:gd name="connsiteY7" fmla="*/ 946215 h 1608846"/>
                <a:gd name="connsiteX8" fmla="*/ 659067 w 1588480"/>
                <a:gd name="connsiteY8" fmla="*/ 1033786 h 1608846"/>
                <a:gd name="connsiteX9" fmla="*/ 290458 w 1588480"/>
                <a:gd name="connsiteY9" fmla="*/ 1037858 h 1608846"/>
                <a:gd name="connsiteX10" fmla="*/ 231399 w 1588480"/>
                <a:gd name="connsiteY10" fmla="*/ 1056187 h 1608846"/>
                <a:gd name="connsiteX11" fmla="*/ 168267 w 1588480"/>
                <a:gd name="connsiteY11" fmla="*/ 1052114 h 1608846"/>
                <a:gd name="connsiteX12" fmla="*/ 117354 w 1588480"/>
                <a:gd name="connsiteY12" fmla="*/ 1062297 h 1608846"/>
                <a:gd name="connsiteX13" fmla="*/ 62368 w 1588480"/>
                <a:gd name="connsiteY13" fmla="*/ 1084699 h 1608846"/>
                <a:gd name="connsiteX14" fmla="*/ 11455 w 1588480"/>
                <a:gd name="connsiteY14" fmla="*/ 1117282 h 1608846"/>
                <a:gd name="connsiteX15" fmla="*/ 19602 w 1588480"/>
                <a:gd name="connsiteY15" fmla="*/ 1141721 h 1608846"/>
                <a:gd name="connsiteX16" fmla="*/ 37930 w 1588480"/>
                <a:gd name="connsiteY16" fmla="*/ 1170232 h 1608846"/>
                <a:gd name="connsiteX17" fmla="*/ 52186 w 1588480"/>
                <a:gd name="connsiteY17" fmla="*/ 1233364 h 1608846"/>
                <a:gd name="connsiteX18" fmla="*/ 103099 w 1588480"/>
                <a:gd name="connsiteY18" fmla="*/ 1300569 h 1608846"/>
                <a:gd name="connsiteX19" fmla="*/ 103099 w 1588480"/>
                <a:gd name="connsiteY19" fmla="*/ 1382029 h 1608846"/>
                <a:gd name="connsiteX20" fmla="*/ 131610 w 1588480"/>
                <a:gd name="connsiteY20" fmla="*/ 1408504 h 1608846"/>
                <a:gd name="connsiteX21" fmla="*/ 184559 w 1588480"/>
                <a:gd name="connsiteY21" fmla="*/ 1400358 h 1608846"/>
                <a:gd name="connsiteX22" fmla="*/ 249728 w 1588480"/>
                <a:gd name="connsiteY22" fmla="*/ 1406468 h 1608846"/>
                <a:gd name="connsiteX23" fmla="*/ 316933 w 1588480"/>
                <a:gd name="connsiteY23" fmla="*/ 1355555 h 1608846"/>
                <a:gd name="connsiteX24" fmla="*/ 353590 w 1588480"/>
                <a:gd name="connsiteY24" fmla="*/ 1430906 h 1608846"/>
                <a:gd name="connsiteX25" fmla="*/ 386174 w 1588480"/>
                <a:gd name="connsiteY25" fmla="*/ 1479782 h 1608846"/>
                <a:gd name="connsiteX26" fmla="*/ 386174 w 1588480"/>
                <a:gd name="connsiteY26" fmla="*/ 1516440 h 1608846"/>
                <a:gd name="connsiteX27" fmla="*/ 408576 w 1588480"/>
                <a:gd name="connsiteY27" fmla="*/ 1573462 h 1608846"/>
                <a:gd name="connsiteX28" fmla="*/ 453379 w 1588480"/>
                <a:gd name="connsiteY28" fmla="*/ 1579571 h 1608846"/>
                <a:gd name="connsiteX29" fmla="*/ 500219 w 1588480"/>
                <a:gd name="connsiteY29" fmla="*/ 1593827 h 1608846"/>
                <a:gd name="connsiteX30" fmla="*/ 553169 w 1588480"/>
                <a:gd name="connsiteY30" fmla="*/ 1567353 h 1608846"/>
                <a:gd name="connsiteX31" fmla="*/ 600008 w 1588480"/>
                <a:gd name="connsiteY31" fmla="*/ 1561242 h 1608846"/>
                <a:gd name="connsiteX32" fmla="*/ 632592 w 1588480"/>
                <a:gd name="connsiteY32" fmla="*/ 1573462 h 1608846"/>
                <a:gd name="connsiteX33" fmla="*/ 659067 w 1588480"/>
                <a:gd name="connsiteY33" fmla="*/ 1567353 h 1608846"/>
                <a:gd name="connsiteX34" fmla="*/ 685542 w 1588480"/>
                <a:gd name="connsiteY34" fmla="*/ 1487928 h 1608846"/>
                <a:gd name="connsiteX35" fmla="*/ 679432 w 1588480"/>
                <a:gd name="connsiteY35" fmla="*/ 1420723 h 1608846"/>
                <a:gd name="connsiteX36" fmla="*/ 754783 w 1588480"/>
                <a:gd name="connsiteY36" fmla="*/ 1384066 h 1608846"/>
                <a:gd name="connsiteX37" fmla="*/ 785331 w 1588480"/>
                <a:gd name="connsiteY37" fmla="*/ 1320934 h 1608846"/>
                <a:gd name="connsiteX38" fmla="*/ 815878 w 1588480"/>
                <a:gd name="connsiteY38" fmla="*/ 1245583 h 1608846"/>
                <a:gd name="connsiteX39" fmla="*/ 874938 w 1588480"/>
                <a:gd name="connsiteY39" fmla="*/ 1247620 h 1608846"/>
                <a:gd name="connsiteX40" fmla="*/ 917704 w 1588480"/>
                <a:gd name="connsiteY40" fmla="*/ 1198743 h 1608846"/>
                <a:gd name="connsiteX41" fmla="*/ 962508 w 1588480"/>
                <a:gd name="connsiteY41" fmla="*/ 1174305 h 1608846"/>
                <a:gd name="connsiteX42" fmla="*/ 999165 w 1588480"/>
                <a:gd name="connsiteY42" fmla="*/ 1153940 h 1608846"/>
                <a:gd name="connsiteX43" fmla="*/ 1080625 w 1588480"/>
                <a:gd name="connsiteY43" fmla="*/ 1117282 h 1608846"/>
                <a:gd name="connsiteX44" fmla="*/ 1149867 w 1588480"/>
                <a:gd name="connsiteY44" fmla="*/ 1084699 h 1608846"/>
                <a:gd name="connsiteX45" fmla="*/ 1270021 w 1588480"/>
                <a:gd name="connsiteY45" fmla="*/ 1090808 h 1608846"/>
                <a:gd name="connsiteX46" fmla="*/ 1345372 w 1588480"/>
                <a:gd name="connsiteY46" fmla="*/ 1064333 h 1608846"/>
                <a:gd name="connsiteX47" fmla="*/ 1494037 w 1588480"/>
                <a:gd name="connsiteY47" fmla="*/ 1050078 h 1608846"/>
                <a:gd name="connsiteX48" fmla="*/ 1553097 w 1588480"/>
                <a:gd name="connsiteY48" fmla="*/ 1005274 h 1608846"/>
                <a:gd name="connsiteX49" fmla="*/ 1583645 w 1588480"/>
                <a:gd name="connsiteY49" fmla="*/ 929923 h 1608846"/>
                <a:gd name="connsiteX50" fmla="*/ 1589754 w 1588480"/>
                <a:gd name="connsiteY50" fmla="*/ 659067 h 1608846"/>
                <a:gd name="connsiteX51" fmla="*/ 1504220 w 1588480"/>
                <a:gd name="connsiteY51" fmla="*/ 673322 h 1608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588480" h="1608846">
                  <a:moveTo>
                    <a:pt x="1504220" y="673322"/>
                  </a:moveTo>
                  <a:cubicBezTo>
                    <a:pt x="1504220" y="673322"/>
                    <a:pt x="1504220" y="593899"/>
                    <a:pt x="1457380" y="565387"/>
                  </a:cubicBezTo>
                  <a:cubicBezTo>
                    <a:pt x="1410541" y="536876"/>
                    <a:pt x="1351481" y="528730"/>
                    <a:pt x="1351481" y="528730"/>
                  </a:cubicBezTo>
                  <a:cubicBezTo>
                    <a:pt x="1351481" y="528730"/>
                    <a:pt x="1318898" y="463562"/>
                    <a:pt x="1292423" y="435050"/>
                  </a:cubicBezTo>
                  <a:cubicBezTo>
                    <a:pt x="1276131" y="418758"/>
                    <a:pt x="964544" y="192705"/>
                    <a:pt x="709979" y="11455"/>
                  </a:cubicBezTo>
                  <a:lnTo>
                    <a:pt x="551132" y="11455"/>
                  </a:lnTo>
                  <a:lnTo>
                    <a:pt x="640739" y="913631"/>
                  </a:lnTo>
                  <a:lnTo>
                    <a:pt x="671286" y="946215"/>
                  </a:lnTo>
                  <a:cubicBezTo>
                    <a:pt x="671286" y="946215"/>
                    <a:pt x="675360" y="1023603"/>
                    <a:pt x="659067" y="1033786"/>
                  </a:cubicBezTo>
                  <a:cubicBezTo>
                    <a:pt x="642775" y="1043968"/>
                    <a:pt x="290458" y="1037858"/>
                    <a:pt x="290458" y="1037858"/>
                  </a:cubicBezTo>
                  <a:cubicBezTo>
                    <a:pt x="290458" y="1037858"/>
                    <a:pt x="255837" y="1056187"/>
                    <a:pt x="231399" y="1056187"/>
                  </a:cubicBezTo>
                  <a:cubicBezTo>
                    <a:pt x="206961" y="1056187"/>
                    <a:pt x="176414" y="1037858"/>
                    <a:pt x="168267" y="1052114"/>
                  </a:cubicBezTo>
                  <a:cubicBezTo>
                    <a:pt x="160121" y="1066369"/>
                    <a:pt x="160121" y="1103027"/>
                    <a:pt x="117354" y="1062297"/>
                  </a:cubicBezTo>
                  <a:cubicBezTo>
                    <a:pt x="74588" y="1021567"/>
                    <a:pt x="62368" y="1058224"/>
                    <a:pt x="62368" y="1084699"/>
                  </a:cubicBezTo>
                  <a:cubicBezTo>
                    <a:pt x="62368" y="1107100"/>
                    <a:pt x="39967" y="1117282"/>
                    <a:pt x="11455" y="1117282"/>
                  </a:cubicBezTo>
                  <a:cubicBezTo>
                    <a:pt x="17565" y="1129502"/>
                    <a:pt x="19602" y="1141721"/>
                    <a:pt x="19602" y="1141721"/>
                  </a:cubicBezTo>
                  <a:lnTo>
                    <a:pt x="37930" y="1170232"/>
                  </a:lnTo>
                  <a:cubicBezTo>
                    <a:pt x="37930" y="1170232"/>
                    <a:pt x="35894" y="1215035"/>
                    <a:pt x="52186" y="1233364"/>
                  </a:cubicBezTo>
                  <a:cubicBezTo>
                    <a:pt x="68478" y="1251692"/>
                    <a:pt x="99025" y="1284277"/>
                    <a:pt x="103099" y="1300569"/>
                  </a:cubicBezTo>
                  <a:cubicBezTo>
                    <a:pt x="105136" y="1314824"/>
                    <a:pt x="103099" y="1382029"/>
                    <a:pt x="103099" y="1382029"/>
                  </a:cubicBezTo>
                  <a:cubicBezTo>
                    <a:pt x="103099" y="1382029"/>
                    <a:pt x="113281" y="1432942"/>
                    <a:pt x="131610" y="1408504"/>
                  </a:cubicBezTo>
                  <a:cubicBezTo>
                    <a:pt x="147902" y="1384066"/>
                    <a:pt x="174377" y="1428869"/>
                    <a:pt x="184559" y="1400358"/>
                  </a:cubicBezTo>
                  <a:cubicBezTo>
                    <a:pt x="194742" y="1369811"/>
                    <a:pt x="231399" y="1406468"/>
                    <a:pt x="249728" y="1406468"/>
                  </a:cubicBezTo>
                  <a:cubicBezTo>
                    <a:pt x="266020" y="1406468"/>
                    <a:pt x="304714" y="1351481"/>
                    <a:pt x="316933" y="1355555"/>
                  </a:cubicBezTo>
                  <a:cubicBezTo>
                    <a:pt x="329152" y="1357591"/>
                    <a:pt x="353590" y="1410541"/>
                    <a:pt x="353590" y="1430906"/>
                  </a:cubicBezTo>
                  <a:cubicBezTo>
                    <a:pt x="353590" y="1451271"/>
                    <a:pt x="404502" y="1473672"/>
                    <a:pt x="386174" y="1479782"/>
                  </a:cubicBezTo>
                  <a:cubicBezTo>
                    <a:pt x="369883" y="1485892"/>
                    <a:pt x="365809" y="1516440"/>
                    <a:pt x="386174" y="1516440"/>
                  </a:cubicBezTo>
                  <a:cubicBezTo>
                    <a:pt x="406540" y="1516440"/>
                    <a:pt x="396357" y="1555133"/>
                    <a:pt x="408576" y="1573462"/>
                  </a:cubicBezTo>
                  <a:cubicBezTo>
                    <a:pt x="418758" y="1591790"/>
                    <a:pt x="441161" y="1606046"/>
                    <a:pt x="453379" y="1579571"/>
                  </a:cubicBezTo>
                  <a:cubicBezTo>
                    <a:pt x="463562" y="1553097"/>
                    <a:pt x="490036" y="1577535"/>
                    <a:pt x="500219" y="1593827"/>
                  </a:cubicBezTo>
                  <a:cubicBezTo>
                    <a:pt x="510401" y="1612155"/>
                    <a:pt x="547058" y="1591790"/>
                    <a:pt x="553169" y="1567353"/>
                  </a:cubicBezTo>
                  <a:cubicBezTo>
                    <a:pt x="559278" y="1542914"/>
                    <a:pt x="604082" y="1534768"/>
                    <a:pt x="600008" y="1561242"/>
                  </a:cubicBezTo>
                  <a:cubicBezTo>
                    <a:pt x="597971" y="1587718"/>
                    <a:pt x="606118" y="1593827"/>
                    <a:pt x="632592" y="1573462"/>
                  </a:cubicBezTo>
                  <a:cubicBezTo>
                    <a:pt x="640739" y="1567353"/>
                    <a:pt x="650921" y="1565315"/>
                    <a:pt x="659067" y="1567353"/>
                  </a:cubicBezTo>
                  <a:cubicBezTo>
                    <a:pt x="669249" y="1532732"/>
                    <a:pt x="679432" y="1500147"/>
                    <a:pt x="685542" y="1487928"/>
                  </a:cubicBezTo>
                  <a:cubicBezTo>
                    <a:pt x="693688" y="1469599"/>
                    <a:pt x="665177" y="1426833"/>
                    <a:pt x="679432" y="1420723"/>
                  </a:cubicBezTo>
                  <a:cubicBezTo>
                    <a:pt x="693688" y="1414614"/>
                    <a:pt x="740527" y="1426833"/>
                    <a:pt x="754783" y="1384066"/>
                  </a:cubicBezTo>
                  <a:cubicBezTo>
                    <a:pt x="769039" y="1341299"/>
                    <a:pt x="785331" y="1320934"/>
                    <a:pt x="785331" y="1320934"/>
                  </a:cubicBezTo>
                  <a:cubicBezTo>
                    <a:pt x="785331" y="1320934"/>
                    <a:pt x="791440" y="1231327"/>
                    <a:pt x="815878" y="1245583"/>
                  </a:cubicBezTo>
                  <a:cubicBezTo>
                    <a:pt x="840317" y="1259838"/>
                    <a:pt x="870865" y="1284277"/>
                    <a:pt x="874938" y="1247620"/>
                  </a:cubicBezTo>
                  <a:cubicBezTo>
                    <a:pt x="876974" y="1210962"/>
                    <a:pt x="907522" y="1233364"/>
                    <a:pt x="917704" y="1198743"/>
                  </a:cubicBezTo>
                  <a:cubicBezTo>
                    <a:pt x="925851" y="1166159"/>
                    <a:pt x="942143" y="1168195"/>
                    <a:pt x="962508" y="1174305"/>
                  </a:cubicBezTo>
                  <a:cubicBezTo>
                    <a:pt x="982873" y="1180414"/>
                    <a:pt x="999165" y="1172268"/>
                    <a:pt x="999165" y="1153940"/>
                  </a:cubicBezTo>
                  <a:cubicBezTo>
                    <a:pt x="999165" y="1135611"/>
                    <a:pt x="1043968" y="1145794"/>
                    <a:pt x="1080625" y="1117282"/>
                  </a:cubicBezTo>
                  <a:cubicBezTo>
                    <a:pt x="1117282" y="1090808"/>
                    <a:pt x="1135611" y="1068406"/>
                    <a:pt x="1149867" y="1084699"/>
                  </a:cubicBezTo>
                  <a:cubicBezTo>
                    <a:pt x="1164123" y="1098954"/>
                    <a:pt x="1255766" y="1096917"/>
                    <a:pt x="1270021" y="1090808"/>
                  </a:cubicBezTo>
                  <a:cubicBezTo>
                    <a:pt x="1284277" y="1084699"/>
                    <a:pt x="1312788" y="1058224"/>
                    <a:pt x="1345372" y="1064333"/>
                  </a:cubicBezTo>
                  <a:cubicBezTo>
                    <a:pt x="1377957" y="1070443"/>
                    <a:pt x="1459418" y="1050078"/>
                    <a:pt x="1494037" y="1050078"/>
                  </a:cubicBezTo>
                  <a:cubicBezTo>
                    <a:pt x="1528658" y="1050078"/>
                    <a:pt x="1540878" y="1017493"/>
                    <a:pt x="1553097" y="1005274"/>
                  </a:cubicBezTo>
                  <a:cubicBezTo>
                    <a:pt x="1565315" y="993055"/>
                    <a:pt x="1573462" y="938069"/>
                    <a:pt x="1583645" y="929923"/>
                  </a:cubicBezTo>
                  <a:cubicBezTo>
                    <a:pt x="1591791" y="921777"/>
                    <a:pt x="1591791" y="732381"/>
                    <a:pt x="1589754" y="659067"/>
                  </a:cubicBezTo>
                  <a:cubicBezTo>
                    <a:pt x="1551061" y="663140"/>
                    <a:pt x="1504220" y="673322"/>
                    <a:pt x="1504220" y="67332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00" name="Freeform: Shape 99">
              <a:extLst>
                <a:ext uri="{FF2B5EF4-FFF2-40B4-BE49-F238E27FC236}">
                  <a16:creationId xmlns:a16="http://schemas.microsoft.com/office/drawing/2014/main" id="{193B8671-63F1-4572-BA3D-D2D20AAFCD64}"/>
                </a:ext>
              </a:extLst>
            </p:cNvPr>
            <p:cNvSpPr/>
            <p:nvPr/>
          </p:nvSpPr>
          <p:spPr>
            <a:xfrm>
              <a:off x="6835469" y="3281721"/>
              <a:ext cx="225790" cy="167895"/>
            </a:xfrm>
            <a:custGeom>
              <a:avLst/>
              <a:gdLst>
                <a:gd name="connsiteX0" fmla="*/ 785331 w 794240"/>
                <a:gd name="connsiteY0" fmla="*/ 339951 h 590589"/>
                <a:gd name="connsiteX1" fmla="*/ 746638 w 794240"/>
                <a:gd name="connsiteY1" fmla="*/ 321622 h 590589"/>
                <a:gd name="connsiteX2" fmla="*/ 740527 w 794240"/>
                <a:gd name="connsiteY2" fmla="*/ 264600 h 590589"/>
                <a:gd name="connsiteX3" fmla="*/ 691652 w 794240"/>
                <a:gd name="connsiteY3" fmla="*/ 270709 h 590589"/>
                <a:gd name="connsiteX4" fmla="*/ 652957 w 794240"/>
                <a:gd name="connsiteY4" fmla="*/ 234052 h 590589"/>
                <a:gd name="connsiteX5" fmla="*/ 636665 w 794240"/>
                <a:gd name="connsiteY5" fmla="*/ 195358 h 590589"/>
                <a:gd name="connsiteX6" fmla="*/ 591862 w 794240"/>
                <a:gd name="connsiteY6" fmla="*/ 140373 h 590589"/>
                <a:gd name="connsiteX7" fmla="*/ 561314 w 794240"/>
                <a:gd name="connsiteY7" fmla="*/ 81314 h 590589"/>
                <a:gd name="connsiteX8" fmla="*/ 561314 w 794240"/>
                <a:gd name="connsiteY8" fmla="*/ 26328 h 590589"/>
                <a:gd name="connsiteX9" fmla="*/ 502256 w 794240"/>
                <a:gd name="connsiteY9" fmla="*/ 16145 h 590589"/>
                <a:gd name="connsiteX10" fmla="*/ 433014 w 794240"/>
                <a:gd name="connsiteY10" fmla="*/ 48730 h 590589"/>
                <a:gd name="connsiteX11" fmla="*/ 351553 w 794240"/>
                <a:gd name="connsiteY11" fmla="*/ 85387 h 590589"/>
                <a:gd name="connsiteX12" fmla="*/ 314896 w 794240"/>
                <a:gd name="connsiteY12" fmla="*/ 105752 h 590589"/>
                <a:gd name="connsiteX13" fmla="*/ 270093 w 794240"/>
                <a:gd name="connsiteY13" fmla="*/ 130190 h 590589"/>
                <a:gd name="connsiteX14" fmla="*/ 227327 w 794240"/>
                <a:gd name="connsiteY14" fmla="*/ 179066 h 590589"/>
                <a:gd name="connsiteX15" fmla="*/ 168267 w 794240"/>
                <a:gd name="connsiteY15" fmla="*/ 177030 h 590589"/>
                <a:gd name="connsiteX16" fmla="*/ 137720 w 794240"/>
                <a:gd name="connsiteY16" fmla="*/ 252381 h 590589"/>
                <a:gd name="connsiteX17" fmla="*/ 107172 w 794240"/>
                <a:gd name="connsiteY17" fmla="*/ 315513 h 590589"/>
                <a:gd name="connsiteX18" fmla="*/ 31821 w 794240"/>
                <a:gd name="connsiteY18" fmla="*/ 352170 h 590589"/>
                <a:gd name="connsiteX19" fmla="*/ 37930 w 794240"/>
                <a:gd name="connsiteY19" fmla="*/ 419375 h 590589"/>
                <a:gd name="connsiteX20" fmla="*/ 11455 w 794240"/>
                <a:gd name="connsiteY20" fmla="*/ 498799 h 590589"/>
                <a:gd name="connsiteX21" fmla="*/ 58295 w 794240"/>
                <a:gd name="connsiteY21" fmla="*/ 531383 h 590589"/>
                <a:gd name="connsiteX22" fmla="*/ 141793 w 794240"/>
                <a:gd name="connsiteY22" fmla="*/ 574151 h 590589"/>
                <a:gd name="connsiteX23" fmla="*/ 253801 w 794240"/>
                <a:gd name="connsiteY23" fmla="*/ 559895 h 590589"/>
                <a:gd name="connsiteX24" fmla="*/ 284349 w 794240"/>
                <a:gd name="connsiteY24" fmla="*/ 551748 h 590589"/>
                <a:gd name="connsiteX25" fmla="*/ 268057 w 794240"/>
                <a:gd name="connsiteY25" fmla="*/ 449922 h 590589"/>
                <a:gd name="connsiteX26" fmla="*/ 506328 w 794240"/>
                <a:gd name="connsiteY26" fmla="*/ 456032 h 590589"/>
                <a:gd name="connsiteX27" fmla="*/ 542986 w 794240"/>
                <a:gd name="connsiteY27" fmla="*/ 429557 h 590589"/>
                <a:gd name="connsiteX28" fmla="*/ 630556 w 794240"/>
                <a:gd name="connsiteY28" fmla="*/ 441777 h 590589"/>
                <a:gd name="connsiteX29" fmla="*/ 683505 w 794240"/>
                <a:gd name="connsiteY29" fmla="*/ 403083 h 590589"/>
                <a:gd name="connsiteX30" fmla="*/ 760892 w 794240"/>
                <a:gd name="connsiteY30" fmla="*/ 384754 h 590589"/>
                <a:gd name="connsiteX31" fmla="*/ 785331 w 794240"/>
                <a:gd name="connsiteY31" fmla="*/ 339951 h 590589"/>
                <a:gd name="connsiteX32" fmla="*/ 785331 w 794240"/>
                <a:gd name="connsiteY32" fmla="*/ 339951 h 590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94240" h="590589">
                  <a:moveTo>
                    <a:pt x="785331" y="339951"/>
                  </a:moveTo>
                  <a:cubicBezTo>
                    <a:pt x="771075" y="325696"/>
                    <a:pt x="752747" y="321622"/>
                    <a:pt x="746638" y="321622"/>
                  </a:cubicBezTo>
                  <a:cubicBezTo>
                    <a:pt x="738491" y="321622"/>
                    <a:pt x="744600" y="272746"/>
                    <a:pt x="740527" y="264600"/>
                  </a:cubicBezTo>
                  <a:cubicBezTo>
                    <a:pt x="736455" y="258490"/>
                    <a:pt x="709979" y="278855"/>
                    <a:pt x="691652" y="270709"/>
                  </a:cubicBezTo>
                  <a:cubicBezTo>
                    <a:pt x="675360" y="264600"/>
                    <a:pt x="669249" y="234052"/>
                    <a:pt x="652957" y="234052"/>
                  </a:cubicBezTo>
                  <a:cubicBezTo>
                    <a:pt x="638701" y="234052"/>
                    <a:pt x="636665" y="215723"/>
                    <a:pt x="636665" y="195358"/>
                  </a:cubicBezTo>
                  <a:cubicBezTo>
                    <a:pt x="636665" y="174993"/>
                    <a:pt x="610191" y="154628"/>
                    <a:pt x="591862" y="140373"/>
                  </a:cubicBezTo>
                  <a:cubicBezTo>
                    <a:pt x="575570" y="126117"/>
                    <a:pt x="571497" y="87423"/>
                    <a:pt x="561314" y="81314"/>
                  </a:cubicBezTo>
                  <a:cubicBezTo>
                    <a:pt x="555205" y="77241"/>
                    <a:pt x="557241" y="48730"/>
                    <a:pt x="561314" y="26328"/>
                  </a:cubicBezTo>
                  <a:cubicBezTo>
                    <a:pt x="534840" y="26328"/>
                    <a:pt x="510401" y="22254"/>
                    <a:pt x="502256" y="16145"/>
                  </a:cubicBezTo>
                  <a:cubicBezTo>
                    <a:pt x="488000" y="1889"/>
                    <a:pt x="469671" y="22254"/>
                    <a:pt x="433014" y="48730"/>
                  </a:cubicBezTo>
                  <a:cubicBezTo>
                    <a:pt x="396357" y="75204"/>
                    <a:pt x="351553" y="67058"/>
                    <a:pt x="351553" y="85387"/>
                  </a:cubicBezTo>
                  <a:cubicBezTo>
                    <a:pt x="351553" y="103715"/>
                    <a:pt x="335262" y="111862"/>
                    <a:pt x="314896" y="105752"/>
                  </a:cubicBezTo>
                  <a:cubicBezTo>
                    <a:pt x="294531" y="99642"/>
                    <a:pt x="278239" y="97606"/>
                    <a:pt x="270093" y="130190"/>
                  </a:cubicBezTo>
                  <a:cubicBezTo>
                    <a:pt x="261946" y="162774"/>
                    <a:pt x="231399" y="142409"/>
                    <a:pt x="227327" y="179066"/>
                  </a:cubicBezTo>
                  <a:cubicBezTo>
                    <a:pt x="225289" y="215723"/>
                    <a:pt x="194742" y="191286"/>
                    <a:pt x="168267" y="177030"/>
                  </a:cubicBezTo>
                  <a:cubicBezTo>
                    <a:pt x="143829" y="162774"/>
                    <a:pt x="137720" y="252381"/>
                    <a:pt x="137720" y="252381"/>
                  </a:cubicBezTo>
                  <a:cubicBezTo>
                    <a:pt x="137720" y="252381"/>
                    <a:pt x="121428" y="272746"/>
                    <a:pt x="107172" y="315513"/>
                  </a:cubicBezTo>
                  <a:cubicBezTo>
                    <a:pt x="92916" y="358279"/>
                    <a:pt x="46076" y="346061"/>
                    <a:pt x="31821" y="352170"/>
                  </a:cubicBezTo>
                  <a:cubicBezTo>
                    <a:pt x="17565" y="358279"/>
                    <a:pt x="46076" y="401047"/>
                    <a:pt x="37930" y="419375"/>
                  </a:cubicBezTo>
                  <a:cubicBezTo>
                    <a:pt x="31821" y="429557"/>
                    <a:pt x="21638" y="462142"/>
                    <a:pt x="11455" y="498799"/>
                  </a:cubicBezTo>
                  <a:cubicBezTo>
                    <a:pt x="31821" y="502873"/>
                    <a:pt x="52186" y="521200"/>
                    <a:pt x="58295" y="531383"/>
                  </a:cubicBezTo>
                  <a:cubicBezTo>
                    <a:pt x="66442" y="545639"/>
                    <a:pt x="117354" y="604698"/>
                    <a:pt x="141793" y="574151"/>
                  </a:cubicBezTo>
                  <a:cubicBezTo>
                    <a:pt x="166231" y="543603"/>
                    <a:pt x="237509" y="541566"/>
                    <a:pt x="253801" y="559895"/>
                  </a:cubicBezTo>
                  <a:cubicBezTo>
                    <a:pt x="270093" y="578223"/>
                    <a:pt x="282312" y="568040"/>
                    <a:pt x="284349" y="551748"/>
                  </a:cubicBezTo>
                  <a:cubicBezTo>
                    <a:pt x="286385" y="533420"/>
                    <a:pt x="255837" y="466214"/>
                    <a:pt x="268057" y="449922"/>
                  </a:cubicBezTo>
                  <a:cubicBezTo>
                    <a:pt x="278239" y="431595"/>
                    <a:pt x="496145" y="441777"/>
                    <a:pt x="506328" y="456032"/>
                  </a:cubicBezTo>
                  <a:cubicBezTo>
                    <a:pt x="514475" y="470288"/>
                    <a:pt x="514475" y="425484"/>
                    <a:pt x="542986" y="429557"/>
                  </a:cubicBezTo>
                  <a:cubicBezTo>
                    <a:pt x="571497" y="431595"/>
                    <a:pt x="612227" y="447886"/>
                    <a:pt x="630556" y="441777"/>
                  </a:cubicBezTo>
                  <a:cubicBezTo>
                    <a:pt x="646848" y="435667"/>
                    <a:pt x="667213" y="403083"/>
                    <a:pt x="683505" y="403083"/>
                  </a:cubicBezTo>
                  <a:cubicBezTo>
                    <a:pt x="699797" y="403083"/>
                    <a:pt x="750710" y="401047"/>
                    <a:pt x="760892" y="384754"/>
                  </a:cubicBezTo>
                  <a:cubicBezTo>
                    <a:pt x="771075" y="366426"/>
                    <a:pt x="791440" y="366426"/>
                    <a:pt x="785331" y="339951"/>
                  </a:cubicBezTo>
                  <a:cubicBezTo>
                    <a:pt x="785331" y="341987"/>
                    <a:pt x="785331" y="339951"/>
                    <a:pt x="785331" y="33995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01" name="Freeform: Shape 100">
              <a:extLst>
                <a:ext uri="{FF2B5EF4-FFF2-40B4-BE49-F238E27FC236}">
                  <a16:creationId xmlns:a16="http://schemas.microsoft.com/office/drawing/2014/main" id="{207F7A45-FFC4-4257-B144-D806596D7420}"/>
                </a:ext>
              </a:extLst>
            </p:cNvPr>
            <p:cNvSpPr/>
            <p:nvPr/>
          </p:nvSpPr>
          <p:spPr>
            <a:xfrm>
              <a:off x="6990867" y="3027160"/>
              <a:ext cx="416842" cy="353158"/>
            </a:xfrm>
            <a:custGeom>
              <a:avLst/>
              <a:gdLst>
                <a:gd name="connsiteX0" fmla="*/ 1411731 w 1466290"/>
                <a:gd name="connsiteY0" fmla="*/ 190669 h 1242273"/>
                <a:gd name="connsiteX1" fmla="*/ 1405621 w 1466290"/>
                <a:gd name="connsiteY1" fmla="*/ 60332 h 1242273"/>
                <a:gd name="connsiteX2" fmla="*/ 1330271 w 1466290"/>
                <a:gd name="connsiteY2" fmla="*/ 105135 h 1242273"/>
                <a:gd name="connsiteX3" fmla="*/ 1271211 w 1466290"/>
                <a:gd name="connsiteY3" fmla="*/ 39967 h 1242273"/>
                <a:gd name="connsiteX4" fmla="*/ 1132729 w 1466290"/>
                <a:gd name="connsiteY4" fmla="*/ 11455 h 1242273"/>
                <a:gd name="connsiteX5" fmla="*/ 727462 w 1466290"/>
                <a:gd name="connsiteY5" fmla="*/ 284349 h 1242273"/>
                <a:gd name="connsiteX6" fmla="*/ 554358 w 1466290"/>
                <a:gd name="connsiteY6" fmla="*/ 435051 h 1242273"/>
                <a:gd name="connsiteX7" fmla="*/ 407729 w 1466290"/>
                <a:gd name="connsiteY7" fmla="*/ 485964 h 1242273"/>
                <a:gd name="connsiteX8" fmla="*/ 395510 w 1466290"/>
                <a:gd name="connsiteY8" fmla="*/ 488000 h 1242273"/>
                <a:gd name="connsiteX9" fmla="*/ 389401 w 1466290"/>
                <a:gd name="connsiteY9" fmla="*/ 758856 h 1242273"/>
                <a:gd name="connsiteX10" fmla="*/ 358853 w 1466290"/>
                <a:gd name="connsiteY10" fmla="*/ 834208 h 1242273"/>
                <a:gd name="connsiteX11" fmla="*/ 299794 w 1466290"/>
                <a:gd name="connsiteY11" fmla="*/ 879011 h 1242273"/>
                <a:gd name="connsiteX12" fmla="*/ 151129 w 1466290"/>
                <a:gd name="connsiteY12" fmla="*/ 893266 h 1242273"/>
                <a:gd name="connsiteX13" fmla="*/ 75777 w 1466290"/>
                <a:gd name="connsiteY13" fmla="*/ 919741 h 1242273"/>
                <a:gd name="connsiteX14" fmla="*/ 14682 w 1466290"/>
                <a:gd name="connsiteY14" fmla="*/ 923814 h 1242273"/>
                <a:gd name="connsiteX15" fmla="*/ 14682 w 1466290"/>
                <a:gd name="connsiteY15" fmla="*/ 978800 h 1242273"/>
                <a:gd name="connsiteX16" fmla="*/ 45230 w 1466290"/>
                <a:gd name="connsiteY16" fmla="*/ 1037859 h 1242273"/>
                <a:gd name="connsiteX17" fmla="*/ 90033 w 1466290"/>
                <a:gd name="connsiteY17" fmla="*/ 1092845 h 1242273"/>
                <a:gd name="connsiteX18" fmla="*/ 106325 w 1466290"/>
                <a:gd name="connsiteY18" fmla="*/ 1131538 h 1242273"/>
                <a:gd name="connsiteX19" fmla="*/ 145019 w 1466290"/>
                <a:gd name="connsiteY19" fmla="*/ 1168196 h 1242273"/>
                <a:gd name="connsiteX20" fmla="*/ 193895 w 1466290"/>
                <a:gd name="connsiteY20" fmla="*/ 1162086 h 1242273"/>
                <a:gd name="connsiteX21" fmla="*/ 200005 w 1466290"/>
                <a:gd name="connsiteY21" fmla="*/ 1219108 h 1242273"/>
                <a:gd name="connsiteX22" fmla="*/ 238698 w 1466290"/>
                <a:gd name="connsiteY22" fmla="*/ 1237437 h 1242273"/>
                <a:gd name="connsiteX23" fmla="*/ 273319 w 1466290"/>
                <a:gd name="connsiteY23" fmla="*/ 1190598 h 1242273"/>
                <a:gd name="connsiteX24" fmla="*/ 303867 w 1466290"/>
                <a:gd name="connsiteY24" fmla="*/ 1239473 h 1242273"/>
                <a:gd name="connsiteX25" fmla="*/ 342561 w 1466290"/>
                <a:gd name="connsiteY25" fmla="*/ 1221145 h 1242273"/>
                <a:gd name="connsiteX26" fmla="*/ 385328 w 1466290"/>
                <a:gd name="connsiteY26" fmla="*/ 1147831 h 1242273"/>
                <a:gd name="connsiteX27" fmla="*/ 407729 w 1466290"/>
                <a:gd name="connsiteY27" fmla="*/ 1066370 h 1242273"/>
                <a:gd name="connsiteX28" fmla="*/ 495300 w 1466290"/>
                <a:gd name="connsiteY28" fmla="*/ 1066370 h 1242273"/>
                <a:gd name="connsiteX29" fmla="*/ 550285 w 1466290"/>
                <a:gd name="connsiteY29" fmla="*/ 1046005 h 1242273"/>
                <a:gd name="connsiteX30" fmla="*/ 625636 w 1466290"/>
                <a:gd name="connsiteY30" fmla="*/ 1070443 h 1242273"/>
                <a:gd name="connsiteX31" fmla="*/ 678586 w 1466290"/>
                <a:gd name="connsiteY31" fmla="*/ 1125429 h 1242273"/>
                <a:gd name="connsiteX32" fmla="*/ 755974 w 1466290"/>
                <a:gd name="connsiteY32" fmla="*/ 1100990 h 1242273"/>
                <a:gd name="connsiteX33" fmla="*/ 829288 w 1466290"/>
                <a:gd name="connsiteY33" fmla="*/ 1143757 h 1242273"/>
                <a:gd name="connsiteX34" fmla="*/ 920931 w 1466290"/>
                <a:gd name="connsiteY34" fmla="*/ 1143757 h 1242273"/>
                <a:gd name="connsiteX35" fmla="*/ 990173 w 1466290"/>
                <a:gd name="connsiteY35" fmla="*/ 1094881 h 1242273"/>
                <a:gd name="connsiteX36" fmla="*/ 1110326 w 1466290"/>
                <a:gd name="connsiteY36" fmla="*/ 1096918 h 1242273"/>
                <a:gd name="connsiteX37" fmla="*/ 1187715 w 1466290"/>
                <a:gd name="connsiteY37" fmla="*/ 1117283 h 1242273"/>
                <a:gd name="connsiteX38" fmla="*/ 1254919 w 1466290"/>
                <a:gd name="connsiteY38" fmla="*/ 1050078 h 1242273"/>
                <a:gd name="connsiteX39" fmla="*/ 1269175 w 1466290"/>
                <a:gd name="connsiteY39" fmla="*/ 1050078 h 1242273"/>
                <a:gd name="connsiteX40" fmla="*/ 1269175 w 1466290"/>
                <a:gd name="connsiteY40" fmla="*/ 1017494 h 1242273"/>
                <a:gd name="connsiteX41" fmla="*/ 1289540 w 1466290"/>
                <a:gd name="connsiteY41" fmla="*/ 929923 h 1242273"/>
                <a:gd name="connsiteX42" fmla="*/ 1440242 w 1466290"/>
                <a:gd name="connsiteY42" fmla="*/ 724235 h 1242273"/>
                <a:gd name="connsiteX43" fmla="*/ 1450424 w 1466290"/>
                <a:gd name="connsiteY43" fmla="*/ 471708 h 1242273"/>
                <a:gd name="connsiteX44" fmla="*/ 1466716 w 1466290"/>
                <a:gd name="connsiteY44" fmla="*/ 363773 h 1242273"/>
                <a:gd name="connsiteX45" fmla="*/ 1450424 w 1466290"/>
                <a:gd name="connsiteY45" fmla="*/ 284349 h 1242273"/>
                <a:gd name="connsiteX46" fmla="*/ 1411731 w 1466290"/>
                <a:gd name="connsiteY46" fmla="*/ 190669 h 124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66290" h="1242273">
                  <a:moveTo>
                    <a:pt x="1411731" y="190669"/>
                  </a:moveTo>
                  <a:cubicBezTo>
                    <a:pt x="1411731" y="176413"/>
                    <a:pt x="1407658" y="109208"/>
                    <a:pt x="1405621" y="60332"/>
                  </a:cubicBezTo>
                  <a:lnTo>
                    <a:pt x="1330271" y="105135"/>
                  </a:lnTo>
                  <a:cubicBezTo>
                    <a:pt x="1330271" y="105135"/>
                    <a:pt x="1309906" y="68478"/>
                    <a:pt x="1271211" y="39967"/>
                  </a:cubicBezTo>
                  <a:cubicBezTo>
                    <a:pt x="1230481" y="11455"/>
                    <a:pt x="1132729" y="11455"/>
                    <a:pt x="1132729" y="11455"/>
                  </a:cubicBezTo>
                  <a:lnTo>
                    <a:pt x="727462" y="284349"/>
                  </a:lnTo>
                  <a:lnTo>
                    <a:pt x="554358" y="435051"/>
                  </a:lnTo>
                  <a:cubicBezTo>
                    <a:pt x="554358" y="435051"/>
                    <a:pt x="442350" y="477818"/>
                    <a:pt x="407729" y="485964"/>
                  </a:cubicBezTo>
                  <a:cubicBezTo>
                    <a:pt x="403657" y="485964"/>
                    <a:pt x="399584" y="488000"/>
                    <a:pt x="395510" y="488000"/>
                  </a:cubicBezTo>
                  <a:cubicBezTo>
                    <a:pt x="397546" y="563351"/>
                    <a:pt x="397546" y="752747"/>
                    <a:pt x="389401" y="758856"/>
                  </a:cubicBezTo>
                  <a:cubicBezTo>
                    <a:pt x="379218" y="767002"/>
                    <a:pt x="369036" y="821988"/>
                    <a:pt x="358853" y="834208"/>
                  </a:cubicBezTo>
                  <a:cubicBezTo>
                    <a:pt x="348671" y="846426"/>
                    <a:pt x="334415" y="879011"/>
                    <a:pt x="299794" y="879011"/>
                  </a:cubicBezTo>
                  <a:cubicBezTo>
                    <a:pt x="265173" y="879011"/>
                    <a:pt x="185750" y="899376"/>
                    <a:pt x="151129" y="893266"/>
                  </a:cubicBezTo>
                  <a:cubicBezTo>
                    <a:pt x="118545" y="887156"/>
                    <a:pt x="90033" y="913632"/>
                    <a:pt x="75777" y="919741"/>
                  </a:cubicBezTo>
                  <a:cubicBezTo>
                    <a:pt x="69668" y="921777"/>
                    <a:pt x="41156" y="925851"/>
                    <a:pt x="14682" y="923814"/>
                  </a:cubicBezTo>
                  <a:cubicBezTo>
                    <a:pt x="12646" y="946216"/>
                    <a:pt x="8573" y="974727"/>
                    <a:pt x="14682" y="978800"/>
                  </a:cubicBezTo>
                  <a:cubicBezTo>
                    <a:pt x="24864" y="984910"/>
                    <a:pt x="28938" y="1023603"/>
                    <a:pt x="45230" y="1037859"/>
                  </a:cubicBezTo>
                  <a:cubicBezTo>
                    <a:pt x="61521" y="1052114"/>
                    <a:pt x="90033" y="1072479"/>
                    <a:pt x="90033" y="1092845"/>
                  </a:cubicBezTo>
                  <a:cubicBezTo>
                    <a:pt x="90033" y="1113210"/>
                    <a:pt x="92069" y="1131538"/>
                    <a:pt x="106325" y="1131538"/>
                  </a:cubicBezTo>
                  <a:cubicBezTo>
                    <a:pt x="120581" y="1131538"/>
                    <a:pt x="126690" y="1160050"/>
                    <a:pt x="145019" y="1168196"/>
                  </a:cubicBezTo>
                  <a:cubicBezTo>
                    <a:pt x="161311" y="1174305"/>
                    <a:pt x="189823" y="1153940"/>
                    <a:pt x="193895" y="1162086"/>
                  </a:cubicBezTo>
                  <a:cubicBezTo>
                    <a:pt x="197968" y="1168196"/>
                    <a:pt x="191859" y="1219108"/>
                    <a:pt x="200005" y="1219108"/>
                  </a:cubicBezTo>
                  <a:cubicBezTo>
                    <a:pt x="204077" y="1219108"/>
                    <a:pt x="224443" y="1223181"/>
                    <a:pt x="238698" y="1237437"/>
                  </a:cubicBezTo>
                  <a:cubicBezTo>
                    <a:pt x="234625" y="1212999"/>
                    <a:pt x="244808" y="1180415"/>
                    <a:pt x="273319" y="1190598"/>
                  </a:cubicBezTo>
                  <a:cubicBezTo>
                    <a:pt x="301831" y="1198743"/>
                    <a:pt x="279429" y="1227255"/>
                    <a:pt x="303867" y="1239473"/>
                  </a:cubicBezTo>
                  <a:cubicBezTo>
                    <a:pt x="328306" y="1251693"/>
                    <a:pt x="342561" y="1241510"/>
                    <a:pt x="342561" y="1221145"/>
                  </a:cubicBezTo>
                  <a:cubicBezTo>
                    <a:pt x="342561" y="1200780"/>
                    <a:pt x="375145" y="1158013"/>
                    <a:pt x="385328" y="1147831"/>
                  </a:cubicBezTo>
                  <a:cubicBezTo>
                    <a:pt x="393474" y="1139685"/>
                    <a:pt x="391437" y="1080625"/>
                    <a:pt x="407729" y="1066370"/>
                  </a:cubicBezTo>
                  <a:cubicBezTo>
                    <a:pt x="424022" y="1052114"/>
                    <a:pt x="474935" y="1064333"/>
                    <a:pt x="495300" y="1066370"/>
                  </a:cubicBezTo>
                  <a:cubicBezTo>
                    <a:pt x="515665" y="1068407"/>
                    <a:pt x="527884" y="1023603"/>
                    <a:pt x="550285" y="1046005"/>
                  </a:cubicBezTo>
                  <a:cubicBezTo>
                    <a:pt x="572687" y="1066370"/>
                    <a:pt x="609344" y="1048042"/>
                    <a:pt x="625636" y="1070443"/>
                  </a:cubicBezTo>
                  <a:cubicBezTo>
                    <a:pt x="641928" y="1090808"/>
                    <a:pt x="650075" y="1143757"/>
                    <a:pt x="678586" y="1125429"/>
                  </a:cubicBezTo>
                  <a:cubicBezTo>
                    <a:pt x="707097" y="1107100"/>
                    <a:pt x="739682" y="1100990"/>
                    <a:pt x="755974" y="1100990"/>
                  </a:cubicBezTo>
                  <a:cubicBezTo>
                    <a:pt x="772265" y="1100990"/>
                    <a:pt x="810960" y="1137648"/>
                    <a:pt x="829288" y="1143757"/>
                  </a:cubicBezTo>
                  <a:cubicBezTo>
                    <a:pt x="845579" y="1149867"/>
                    <a:pt x="902603" y="1155977"/>
                    <a:pt x="920931" y="1143757"/>
                  </a:cubicBezTo>
                  <a:cubicBezTo>
                    <a:pt x="941296" y="1131538"/>
                    <a:pt x="965734" y="1092845"/>
                    <a:pt x="990173" y="1094881"/>
                  </a:cubicBezTo>
                  <a:cubicBezTo>
                    <a:pt x="1014611" y="1096918"/>
                    <a:pt x="1094034" y="1088772"/>
                    <a:pt x="1110326" y="1096918"/>
                  </a:cubicBezTo>
                  <a:cubicBezTo>
                    <a:pt x="1126619" y="1105064"/>
                    <a:pt x="1163276" y="1127466"/>
                    <a:pt x="1187715" y="1117283"/>
                  </a:cubicBezTo>
                  <a:cubicBezTo>
                    <a:pt x="1212152" y="1109137"/>
                    <a:pt x="1234554" y="1056188"/>
                    <a:pt x="1254919" y="1050078"/>
                  </a:cubicBezTo>
                  <a:cubicBezTo>
                    <a:pt x="1261029" y="1048042"/>
                    <a:pt x="1265102" y="1048042"/>
                    <a:pt x="1269175" y="1050078"/>
                  </a:cubicBezTo>
                  <a:cubicBezTo>
                    <a:pt x="1269175" y="1037859"/>
                    <a:pt x="1269175" y="1027676"/>
                    <a:pt x="1269175" y="1017494"/>
                  </a:cubicBezTo>
                  <a:cubicBezTo>
                    <a:pt x="1269175" y="962508"/>
                    <a:pt x="1281394" y="984910"/>
                    <a:pt x="1289540" y="929923"/>
                  </a:cubicBezTo>
                  <a:cubicBezTo>
                    <a:pt x="1297686" y="874938"/>
                    <a:pt x="1430059" y="734418"/>
                    <a:pt x="1440242" y="724235"/>
                  </a:cubicBezTo>
                  <a:cubicBezTo>
                    <a:pt x="1450424" y="716089"/>
                    <a:pt x="1450424" y="500219"/>
                    <a:pt x="1450424" y="471708"/>
                  </a:cubicBezTo>
                  <a:cubicBezTo>
                    <a:pt x="1450424" y="441160"/>
                    <a:pt x="1456534" y="404503"/>
                    <a:pt x="1466716" y="363773"/>
                  </a:cubicBezTo>
                  <a:cubicBezTo>
                    <a:pt x="1476899" y="321006"/>
                    <a:pt x="1446351" y="325079"/>
                    <a:pt x="1450424" y="284349"/>
                  </a:cubicBezTo>
                  <a:cubicBezTo>
                    <a:pt x="1454498" y="243618"/>
                    <a:pt x="1411731" y="215107"/>
                    <a:pt x="1411731" y="19066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02" name="Freeform: Shape 101">
              <a:extLst>
                <a:ext uri="{FF2B5EF4-FFF2-40B4-BE49-F238E27FC236}">
                  <a16:creationId xmlns:a16="http://schemas.microsoft.com/office/drawing/2014/main" id="{C00ED3DF-B5AF-4BF8-9BEA-386D2E5FF805}"/>
                </a:ext>
              </a:extLst>
            </p:cNvPr>
            <p:cNvSpPr/>
            <p:nvPr/>
          </p:nvSpPr>
          <p:spPr>
            <a:xfrm>
              <a:off x="7348996" y="3026581"/>
              <a:ext cx="272106" cy="486316"/>
            </a:xfrm>
            <a:custGeom>
              <a:avLst/>
              <a:gdLst>
                <a:gd name="connsiteX0" fmla="*/ 952325 w 957161"/>
                <a:gd name="connsiteY0" fmla="*/ 430977 h 1710671"/>
                <a:gd name="connsiteX1" fmla="*/ 231399 w 957161"/>
                <a:gd name="connsiteY1" fmla="*/ 11455 h 1710671"/>
                <a:gd name="connsiteX2" fmla="*/ 147902 w 957161"/>
                <a:gd name="connsiteY2" fmla="*/ 60332 h 1710671"/>
                <a:gd name="connsiteX3" fmla="*/ 154011 w 957161"/>
                <a:gd name="connsiteY3" fmla="*/ 190668 h 1710671"/>
                <a:gd name="connsiteX4" fmla="*/ 192706 w 957161"/>
                <a:gd name="connsiteY4" fmla="*/ 284348 h 1710671"/>
                <a:gd name="connsiteX5" fmla="*/ 208998 w 957161"/>
                <a:gd name="connsiteY5" fmla="*/ 363772 h 1710671"/>
                <a:gd name="connsiteX6" fmla="*/ 192706 w 957161"/>
                <a:gd name="connsiteY6" fmla="*/ 471707 h 1710671"/>
                <a:gd name="connsiteX7" fmla="*/ 182523 w 957161"/>
                <a:gd name="connsiteY7" fmla="*/ 724235 h 1710671"/>
                <a:gd name="connsiteX8" fmla="*/ 31821 w 957161"/>
                <a:gd name="connsiteY8" fmla="*/ 929923 h 1710671"/>
                <a:gd name="connsiteX9" fmla="*/ 11455 w 957161"/>
                <a:gd name="connsiteY9" fmla="*/ 1017493 h 1710671"/>
                <a:gd name="connsiteX10" fmla="*/ 11455 w 957161"/>
                <a:gd name="connsiteY10" fmla="*/ 1050078 h 1710671"/>
                <a:gd name="connsiteX11" fmla="*/ 31821 w 957161"/>
                <a:gd name="connsiteY11" fmla="*/ 1072479 h 1710671"/>
                <a:gd name="connsiteX12" fmla="*/ 74587 w 957161"/>
                <a:gd name="connsiteY12" fmla="*/ 1115246 h 1710671"/>
                <a:gd name="connsiteX13" fmla="*/ 133646 w 957161"/>
                <a:gd name="connsiteY13" fmla="*/ 1210961 h 1710671"/>
                <a:gd name="connsiteX14" fmla="*/ 145865 w 957161"/>
                <a:gd name="connsiteY14" fmla="*/ 1300569 h 1710671"/>
                <a:gd name="connsiteX15" fmla="*/ 184559 w 957161"/>
                <a:gd name="connsiteY15" fmla="*/ 1426833 h 1710671"/>
                <a:gd name="connsiteX16" fmla="*/ 145865 w 957161"/>
                <a:gd name="connsiteY16" fmla="*/ 1441089 h 1710671"/>
                <a:gd name="connsiteX17" fmla="*/ 64404 w 957161"/>
                <a:gd name="connsiteY17" fmla="*/ 1453307 h 1710671"/>
                <a:gd name="connsiteX18" fmla="*/ 86807 w 957161"/>
                <a:gd name="connsiteY18" fmla="*/ 1526621 h 1710671"/>
                <a:gd name="connsiteX19" fmla="*/ 164194 w 957161"/>
                <a:gd name="connsiteY19" fmla="*/ 1614192 h 1710671"/>
                <a:gd name="connsiteX20" fmla="*/ 200851 w 957161"/>
                <a:gd name="connsiteY20" fmla="*/ 1697689 h 1710671"/>
                <a:gd name="connsiteX21" fmla="*/ 253801 w 957161"/>
                <a:gd name="connsiteY21" fmla="*/ 1673250 h 1710671"/>
                <a:gd name="connsiteX22" fmla="*/ 314896 w 957161"/>
                <a:gd name="connsiteY22" fmla="*/ 1673250 h 1710671"/>
                <a:gd name="connsiteX23" fmla="*/ 418758 w 957161"/>
                <a:gd name="connsiteY23" fmla="*/ 1640667 h 1710671"/>
                <a:gd name="connsiteX24" fmla="*/ 502255 w 957161"/>
                <a:gd name="connsiteY24" fmla="*/ 1591790 h 1710671"/>
                <a:gd name="connsiteX25" fmla="*/ 508365 w 957161"/>
                <a:gd name="connsiteY25" fmla="*/ 1536804 h 1710671"/>
                <a:gd name="connsiteX26" fmla="*/ 642775 w 957161"/>
                <a:gd name="connsiteY26" fmla="*/ 1506256 h 1710671"/>
                <a:gd name="connsiteX27" fmla="*/ 734418 w 957161"/>
                <a:gd name="connsiteY27" fmla="*/ 1404430 h 1710671"/>
                <a:gd name="connsiteX28" fmla="*/ 754783 w 957161"/>
                <a:gd name="connsiteY28" fmla="*/ 1355555 h 1710671"/>
                <a:gd name="connsiteX29" fmla="*/ 832170 w 957161"/>
                <a:gd name="connsiteY29" fmla="*/ 1322970 h 1710671"/>
                <a:gd name="connsiteX30" fmla="*/ 848462 w 957161"/>
                <a:gd name="connsiteY30" fmla="*/ 1327043 h 1710671"/>
                <a:gd name="connsiteX31" fmla="*/ 846426 w 957161"/>
                <a:gd name="connsiteY31" fmla="*/ 1322970 h 1710671"/>
                <a:gd name="connsiteX32" fmla="*/ 858645 w 957161"/>
                <a:gd name="connsiteY32" fmla="*/ 1278167 h 1710671"/>
                <a:gd name="connsiteX33" fmla="*/ 811805 w 957161"/>
                <a:gd name="connsiteY33" fmla="*/ 1215035 h 1710671"/>
                <a:gd name="connsiteX34" fmla="*/ 793477 w 957161"/>
                <a:gd name="connsiteY34" fmla="*/ 1139684 h 1710671"/>
                <a:gd name="connsiteX35" fmla="*/ 781257 w 957161"/>
                <a:gd name="connsiteY35" fmla="*/ 1082661 h 1710671"/>
                <a:gd name="connsiteX36" fmla="*/ 787367 w 957161"/>
                <a:gd name="connsiteY36" fmla="*/ 1007311 h 1710671"/>
                <a:gd name="connsiteX37" fmla="*/ 828097 w 957161"/>
                <a:gd name="connsiteY37" fmla="*/ 931959 h 1710671"/>
                <a:gd name="connsiteX38" fmla="*/ 862718 w 957161"/>
                <a:gd name="connsiteY38" fmla="*/ 868827 h 1710671"/>
                <a:gd name="connsiteX39" fmla="*/ 944179 w 957161"/>
                <a:gd name="connsiteY39" fmla="*/ 811805 h 1710671"/>
                <a:gd name="connsiteX40" fmla="*/ 956398 w 957161"/>
                <a:gd name="connsiteY40" fmla="*/ 705906 h 1710671"/>
                <a:gd name="connsiteX41" fmla="*/ 956398 w 957161"/>
                <a:gd name="connsiteY41" fmla="*/ 430977 h 1710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57161" h="1710671">
                  <a:moveTo>
                    <a:pt x="952325" y="430977"/>
                  </a:moveTo>
                  <a:lnTo>
                    <a:pt x="231399" y="11455"/>
                  </a:lnTo>
                  <a:lnTo>
                    <a:pt x="147902" y="60332"/>
                  </a:lnTo>
                  <a:cubicBezTo>
                    <a:pt x="149938" y="109208"/>
                    <a:pt x="154011" y="176413"/>
                    <a:pt x="154011" y="190668"/>
                  </a:cubicBezTo>
                  <a:cubicBezTo>
                    <a:pt x="154011" y="215107"/>
                    <a:pt x="196778" y="245655"/>
                    <a:pt x="192706" y="284348"/>
                  </a:cubicBezTo>
                  <a:cubicBezTo>
                    <a:pt x="190668" y="323042"/>
                    <a:pt x="221216" y="321005"/>
                    <a:pt x="208998" y="363772"/>
                  </a:cubicBezTo>
                  <a:cubicBezTo>
                    <a:pt x="198815" y="406539"/>
                    <a:pt x="192706" y="443196"/>
                    <a:pt x="192706" y="471707"/>
                  </a:cubicBezTo>
                  <a:cubicBezTo>
                    <a:pt x="192706" y="502255"/>
                    <a:pt x="192706" y="716089"/>
                    <a:pt x="182523" y="724235"/>
                  </a:cubicBezTo>
                  <a:cubicBezTo>
                    <a:pt x="170303" y="732381"/>
                    <a:pt x="39967" y="874937"/>
                    <a:pt x="31821" y="929923"/>
                  </a:cubicBezTo>
                  <a:cubicBezTo>
                    <a:pt x="23674" y="984909"/>
                    <a:pt x="11455" y="962507"/>
                    <a:pt x="11455" y="1017493"/>
                  </a:cubicBezTo>
                  <a:cubicBezTo>
                    <a:pt x="11455" y="1027676"/>
                    <a:pt x="11455" y="1037858"/>
                    <a:pt x="11455" y="1050078"/>
                  </a:cubicBezTo>
                  <a:cubicBezTo>
                    <a:pt x="19602" y="1052114"/>
                    <a:pt x="21638" y="1060260"/>
                    <a:pt x="31821" y="1072479"/>
                  </a:cubicBezTo>
                  <a:cubicBezTo>
                    <a:pt x="46076" y="1086735"/>
                    <a:pt x="46076" y="1115246"/>
                    <a:pt x="74587" y="1115246"/>
                  </a:cubicBezTo>
                  <a:cubicBezTo>
                    <a:pt x="103099" y="1115246"/>
                    <a:pt x="135682" y="1184487"/>
                    <a:pt x="133646" y="1210961"/>
                  </a:cubicBezTo>
                  <a:cubicBezTo>
                    <a:pt x="131610" y="1237437"/>
                    <a:pt x="147902" y="1253729"/>
                    <a:pt x="145865" y="1300569"/>
                  </a:cubicBezTo>
                  <a:cubicBezTo>
                    <a:pt x="143829" y="1349445"/>
                    <a:pt x="170303" y="1418686"/>
                    <a:pt x="184559" y="1426833"/>
                  </a:cubicBezTo>
                  <a:cubicBezTo>
                    <a:pt x="198815" y="1434978"/>
                    <a:pt x="178450" y="1445161"/>
                    <a:pt x="145865" y="1441089"/>
                  </a:cubicBezTo>
                  <a:cubicBezTo>
                    <a:pt x="113281" y="1439051"/>
                    <a:pt x="64404" y="1439051"/>
                    <a:pt x="64404" y="1453307"/>
                  </a:cubicBezTo>
                  <a:cubicBezTo>
                    <a:pt x="64404" y="1467563"/>
                    <a:pt x="50150" y="1489964"/>
                    <a:pt x="86807" y="1526621"/>
                  </a:cubicBezTo>
                  <a:cubicBezTo>
                    <a:pt x="123464" y="1563279"/>
                    <a:pt x="154011" y="1575498"/>
                    <a:pt x="164194" y="1614192"/>
                  </a:cubicBezTo>
                  <a:cubicBezTo>
                    <a:pt x="174377" y="1652885"/>
                    <a:pt x="188632" y="1689542"/>
                    <a:pt x="200851" y="1697689"/>
                  </a:cubicBezTo>
                  <a:cubicBezTo>
                    <a:pt x="211034" y="1705835"/>
                    <a:pt x="233436" y="1703798"/>
                    <a:pt x="253801" y="1673250"/>
                  </a:cubicBezTo>
                  <a:cubicBezTo>
                    <a:pt x="274166" y="1642703"/>
                    <a:pt x="296567" y="1699725"/>
                    <a:pt x="314896" y="1673250"/>
                  </a:cubicBezTo>
                  <a:cubicBezTo>
                    <a:pt x="335262" y="1646776"/>
                    <a:pt x="402466" y="1648812"/>
                    <a:pt x="418758" y="1640667"/>
                  </a:cubicBezTo>
                  <a:cubicBezTo>
                    <a:pt x="435050" y="1632520"/>
                    <a:pt x="485963" y="1608082"/>
                    <a:pt x="502255" y="1591790"/>
                  </a:cubicBezTo>
                  <a:cubicBezTo>
                    <a:pt x="518548" y="1577534"/>
                    <a:pt x="481890" y="1553097"/>
                    <a:pt x="508365" y="1536804"/>
                  </a:cubicBezTo>
                  <a:cubicBezTo>
                    <a:pt x="532803" y="1522549"/>
                    <a:pt x="612227" y="1549024"/>
                    <a:pt x="642775" y="1506256"/>
                  </a:cubicBezTo>
                  <a:cubicBezTo>
                    <a:pt x="673322" y="1463490"/>
                    <a:pt x="720162" y="1418686"/>
                    <a:pt x="734418" y="1404430"/>
                  </a:cubicBezTo>
                  <a:cubicBezTo>
                    <a:pt x="748674" y="1390176"/>
                    <a:pt x="734418" y="1377956"/>
                    <a:pt x="754783" y="1355555"/>
                  </a:cubicBezTo>
                  <a:cubicBezTo>
                    <a:pt x="775148" y="1335190"/>
                    <a:pt x="813842" y="1310751"/>
                    <a:pt x="832170" y="1322970"/>
                  </a:cubicBezTo>
                  <a:cubicBezTo>
                    <a:pt x="836244" y="1325007"/>
                    <a:pt x="842353" y="1327043"/>
                    <a:pt x="848462" y="1327043"/>
                  </a:cubicBezTo>
                  <a:cubicBezTo>
                    <a:pt x="846426" y="1325007"/>
                    <a:pt x="846426" y="1322970"/>
                    <a:pt x="846426" y="1322970"/>
                  </a:cubicBezTo>
                  <a:lnTo>
                    <a:pt x="858645" y="1278167"/>
                  </a:lnTo>
                  <a:cubicBezTo>
                    <a:pt x="858645" y="1278167"/>
                    <a:pt x="811805" y="1253729"/>
                    <a:pt x="811805" y="1215035"/>
                  </a:cubicBezTo>
                  <a:cubicBezTo>
                    <a:pt x="811805" y="1176341"/>
                    <a:pt x="824025" y="1139684"/>
                    <a:pt x="793477" y="1139684"/>
                  </a:cubicBezTo>
                  <a:cubicBezTo>
                    <a:pt x="764966" y="1139684"/>
                    <a:pt x="758856" y="1107100"/>
                    <a:pt x="781257" y="1082661"/>
                  </a:cubicBezTo>
                  <a:cubicBezTo>
                    <a:pt x="803660" y="1058224"/>
                    <a:pt x="746636" y="1007311"/>
                    <a:pt x="787367" y="1007311"/>
                  </a:cubicBezTo>
                  <a:cubicBezTo>
                    <a:pt x="828097" y="1007311"/>
                    <a:pt x="799587" y="938069"/>
                    <a:pt x="828097" y="931959"/>
                  </a:cubicBezTo>
                  <a:cubicBezTo>
                    <a:pt x="856609" y="925850"/>
                    <a:pt x="862718" y="901412"/>
                    <a:pt x="862718" y="868827"/>
                  </a:cubicBezTo>
                  <a:cubicBezTo>
                    <a:pt x="862718" y="838280"/>
                    <a:pt x="925851" y="817914"/>
                    <a:pt x="944179" y="811805"/>
                  </a:cubicBezTo>
                  <a:cubicBezTo>
                    <a:pt x="962508" y="805696"/>
                    <a:pt x="956398" y="705906"/>
                    <a:pt x="956398" y="705906"/>
                  </a:cubicBezTo>
                  <a:lnTo>
                    <a:pt x="956398" y="430977"/>
                  </a:ln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03" name="Freeform: Shape 102">
              <a:extLst>
                <a:ext uri="{FF2B5EF4-FFF2-40B4-BE49-F238E27FC236}">
                  <a16:creationId xmlns:a16="http://schemas.microsoft.com/office/drawing/2014/main" id="{8E1586FB-888B-408F-B367-395A71A67698}"/>
                </a:ext>
              </a:extLst>
            </p:cNvPr>
            <p:cNvSpPr/>
            <p:nvPr/>
          </p:nvSpPr>
          <p:spPr>
            <a:xfrm>
              <a:off x="7639499" y="2760265"/>
              <a:ext cx="289474" cy="318421"/>
            </a:xfrm>
            <a:custGeom>
              <a:avLst/>
              <a:gdLst>
                <a:gd name="connsiteX0" fmla="*/ 1017945 w 1018256"/>
                <a:gd name="connsiteY0" fmla="*/ 921777 h 1120082"/>
                <a:gd name="connsiteX1" fmla="*/ 975179 w 1018256"/>
                <a:gd name="connsiteY1" fmla="*/ 807732 h 1120082"/>
                <a:gd name="connsiteX2" fmla="*/ 875389 w 1018256"/>
                <a:gd name="connsiteY2" fmla="*/ 600008 h 1120082"/>
                <a:gd name="connsiteX3" fmla="*/ 830587 w 1018256"/>
                <a:gd name="connsiteY3" fmla="*/ 496146 h 1120082"/>
                <a:gd name="connsiteX4" fmla="*/ 765418 w 1018256"/>
                <a:gd name="connsiteY4" fmla="*/ 382101 h 1120082"/>
                <a:gd name="connsiteX5" fmla="*/ 722651 w 1018256"/>
                <a:gd name="connsiteY5" fmla="*/ 194742 h 1120082"/>
                <a:gd name="connsiteX6" fmla="*/ 785783 w 1018256"/>
                <a:gd name="connsiteY6" fmla="*/ 325078 h 1120082"/>
                <a:gd name="connsiteX7" fmla="*/ 881500 w 1018256"/>
                <a:gd name="connsiteY7" fmla="*/ 459489 h 1120082"/>
                <a:gd name="connsiteX8" fmla="*/ 938522 w 1018256"/>
                <a:gd name="connsiteY8" fmla="*/ 314896 h 1120082"/>
                <a:gd name="connsiteX9" fmla="*/ 940558 w 1018256"/>
                <a:gd name="connsiteY9" fmla="*/ 318969 h 1120082"/>
                <a:gd name="connsiteX10" fmla="*/ 944631 w 1018256"/>
                <a:gd name="connsiteY10" fmla="*/ 290457 h 1120082"/>
                <a:gd name="connsiteX11" fmla="*/ 958887 w 1018256"/>
                <a:gd name="connsiteY11" fmla="*/ 249727 h 1120082"/>
                <a:gd name="connsiteX12" fmla="*/ 891682 w 1018256"/>
                <a:gd name="connsiteY12" fmla="*/ 70514 h 1120082"/>
                <a:gd name="connsiteX13" fmla="*/ 881500 w 1018256"/>
                <a:gd name="connsiteY13" fmla="*/ 86806 h 1120082"/>
                <a:gd name="connsiteX14" fmla="*/ 781710 w 1018256"/>
                <a:gd name="connsiteY14" fmla="*/ 80697 h 1120082"/>
                <a:gd name="connsiteX15" fmla="*/ 663593 w 1018256"/>
                <a:gd name="connsiteY15" fmla="*/ 54222 h 1120082"/>
                <a:gd name="connsiteX16" fmla="*/ 657483 w 1018256"/>
                <a:gd name="connsiteY16" fmla="*/ 52186 h 1120082"/>
                <a:gd name="connsiteX17" fmla="*/ 624898 w 1018256"/>
                <a:gd name="connsiteY17" fmla="*/ 70514 h 1120082"/>
                <a:gd name="connsiteX18" fmla="*/ 205377 w 1018256"/>
                <a:gd name="connsiteY18" fmla="*/ 162157 h 1120082"/>
                <a:gd name="connsiteX19" fmla="*/ 81149 w 1018256"/>
                <a:gd name="connsiteY19" fmla="*/ 29784 h 1120082"/>
                <a:gd name="connsiteX20" fmla="*/ 44492 w 1018256"/>
                <a:gd name="connsiteY20" fmla="*/ 11455 h 1120082"/>
                <a:gd name="connsiteX21" fmla="*/ 36347 w 1018256"/>
                <a:gd name="connsiteY21" fmla="*/ 35893 h 1120082"/>
                <a:gd name="connsiteX22" fmla="*/ 24127 w 1018256"/>
                <a:gd name="connsiteY22" fmla="*/ 162157 h 1120082"/>
                <a:gd name="connsiteX23" fmla="*/ 24127 w 1018256"/>
                <a:gd name="connsiteY23" fmla="*/ 312859 h 1120082"/>
                <a:gd name="connsiteX24" fmla="*/ 24127 w 1018256"/>
                <a:gd name="connsiteY24" fmla="*/ 1098954 h 1120082"/>
                <a:gd name="connsiteX25" fmla="*/ 600460 w 1018256"/>
                <a:gd name="connsiteY25" fmla="*/ 1098954 h 1120082"/>
                <a:gd name="connsiteX26" fmla="*/ 633045 w 1018256"/>
                <a:gd name="connsiteY26" fmla="*/ 1074515 h 1120082"/>
                <a:gd name="connsiteX27" fmla="*/ 677848 w 1018256"/>
                <a:gd name="connsiteY27" fmla="*/ 1092844 h 1120082"/>
                <a:gd name="connsiteX28" fmla="*/ 800039 w 1018256"/>
                <a:gd name="connsiteY28" fmla="*/ 1092844 h 1120082"/>
                <a:gd name="connsiteX29" fmla="*/ 850952 w 1018256"/>
                <a:gd name="connsiteY29" fmla="*/ 1123392 h 1120082"/>
                <a:gd name="connsiteX30" fmla="*/ 905937 w 1018256"/>
                <a:gd name="connsiteY30" fmla="*/ 1074515 h 1120082"/>
                <a:gd name="connsiteX31" fmla="*/ 967032 w 1018256"/>
                <a:gd name="connsiteY31" fmla="*/ 1001201 h 1120082"/>
                <a:gd name="connsiteX32" fmla="*/ 1017945 w 1018256"/>
                <a:gd name="connsiteY32" fmla="*/ 964544 h 1120082"/>
                <a:gd name="connsiteX33" fmla="*/ 1022019 w 1018256"/>
                <a:gd name="connsiteY33" fmla="*/ 960470 h 1120082"/>
                <a:gd name="connsiteX34" fmla="*/ 1017945 w 1018256"/>
                <a:gd name="connsiteY34" fmla="*/ 921777 h 112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18256" h="1120082">
                  <a:moveTo>
                    <a:pt x="1017945" y="921777"/>
                  </a:moveTo>
                  <a:cubicBezTo>
                    <a:pt x="1024056" y="872901"/>
                    <a:pt x="993508" y="876974"/>
                    <a:pt x="975179" y="807732"/>
                  </a:cubicBezTo>
                  <a:cubicBezTo>
                    <a:pt x="954814" y="740527"/>
                    <a:pt x="877427" y="638702"/>
                    <a:pt x="875389" y="600008"/>
                  </a:cubicBezTo>
                  <a:cubicBezTo>
                    <a:pt x="873353" y="561314"/>
                    <a:pt x="828550" y="538912"/>
                    <a:pt x="830587" y="496146"/>
                  </a:cubicBezTo>
                  <a:cubicBezTo>
                    <a:pt x="832623" y="453379"/>
                    <a:pt x="810222" y="449306"/>
                    <a:pt x="765418" y="382101"/>
                  </a:cubicBezTo>
                  <a:cubicBezTo>
                    <a:pt x="722651" y="314896"/>
                    <a:pt x="710432" y="198814"/>
                    <a:pt x="722651" y="194742"/>
                  </a:cubicBezTo>
                  <a:cubicBezTo>
                    <a:pt x="734871" y="190668"/>
                    <a:pt x="771528" y="292494"/>
                    <a:pt x="785783" y="325078"/>
                  </a:cubicBezTo>
                  <a:cubicBezTo>
                    <a:pt x="800039" y="357663"/>
                    <a:pt x="846879" y="459489"/>
                    <a:pt x="881500" y="459489"/>
                  </a:cubicBezTo>
                  <a:cubicBezTo>
                    <a:pt x="914084" y="459489"/>
                    <a:pt x="928339" y="306750"/>
                    <a:pt x="938522" y="314896"/>
                  </a:cubicBezTo>
                  <a:cubicBezTo>
                    <a:pt x="938522" y="314896"/>
                    <a:pt x="940558" y="316933"/>
                    <a:pt x="940558" y="318969"/>
                  </a:cubicBezTo>
                  <a:lnTo>
                    <a:pt x="944631" y="290457"/>
                  </a:lnTo>
                  <a:lnTo>
                    <a:pt x="958887" y="249727"/>
                  </a:lnTo>
                  <a:lnTo>
                    <a:pt x="891682" y="70514"/>
                  </a:lnTo>
                  <a:cubicBezTo>
                    <a:pt x="887609" y="78660"/>
                    <a:pt x="883536" y="84769"/>
                    <a:pt x="881500" y="86806"/>
                  </a:cubicBezTo>
                  <a:cubicBezTo>
                    <a:pt x="871317" y="99025"/>
                    <a:pt x="824476" y="68478"/>
                    <a:pt x="781710" y="80697"/>
                  </a:cubicBezTo>
                  <a:cubicBezTo>
                    <a:pt x="738944" y="92916"/>
                    <a:pt x="704323" y="76623"/>
                    <a:pt x="663593" y="54222"/>
                  </a:cubicBezTo>
                  <a:cubicBezTo>
                    <a:pt x="661555" y="54222"/>
                    <a:pt x="659519" y="52186"/>
                    <a:pt x="657483" y="52186"/>
                  </a:cubicBezTo>
                  <a:cubicBezTo>
                    <a:pt x="647301" y="60332"/>
                    <a:pt x="637118" y="66441"/>
                    <a:pt x="624898" y="70514"/>
                  </a:cubicBezTo>
                  <a:cubicBezTo>
                    <a:pt x="490489" y="125500"/>
                    <a:pt x="345896" y="133646"/>
                    <a:pt x="205377" y="162157"/>
                  </a:cubicBezTo>
                  <a:cubicBezTo>
                    <a:pt x="113734" y="182522"/>
                    <a:pt x="60784" y="92916"/>
                    <a:pt x="81149" y="29784"/>
                  </a:cubicBezTo>
                  <a:cubicBezTo>
                    <a:pt x="62821" y="23674"/>
                    <a:pt x="50601" y="17565"/>
                    <a:pt x="44492" y="11455"/>
                  </a:cubicBezTo>
                  <a:cubicBezTo>
                    <a:pt x="42456" y="19601"/>
                    <a:pt x="38383" y="27747"/>
                    <a:pt x="36347" y="35893"/>
                  </a:cubicBezTo>
                  <a:cubicBezTo>
                    <a:pt x="13944" y="105135"/>
                    <a:pt x="54674" y="123464"/>
                    <a:pt x="24127" y="162157"/>
                  </a:cubicBezTo>
                  <a:cubicBezTo>
                    <a:pt x="-4384" y="200851"/>
                    <a:pt x="24127" y="243618"/>
                    <a:pt x="24127" y="312859"/>
                  </a:cubicBezTo>
                  <a:lnTo>
                    <a:pt x="24127" y="1098954"/>
                  </a:lnTo>
                  <a:lnTo>
                    <a:pt x="600460" y="1098954"/>
                  </a:lnTo>
                  <a:cubicBezTo>
                    <a:pt x="600460" y="1098954"/>
                    <a:pt x="616753" y="1086735"/>
                    <a:pt x="633045" y="1074515"/>
                  </a:cubicBezTo>
                  <a:cubicBezTo>
                    <a:pt x="649337" y="1062296"/>
                    <a:pt x="677848" y="1092844"/>
                    <a:pt x="677848" y="1092844"/>
                  </a:cubicBezTo>
                  <a:lnTo>
                    <a:pt x="800039" y="1092844"/>
                  </a:lnTo>
                  <a:cubicBezTo>
                    <a:pt x="800039" y="1092844"/>
                    <a:pt x="822440" y="1123392"/>
                    <a:pt x="850952" y="1123392"/>
                  </a:cubicBezTo>
                  <a:cubicBezTo>
                    <a:pt x="879463" y="1123392"/>
                    <a:pt x="861135" y="1074515"/>
                    <a:pt x="905937" y="1074515"/>
                  </a:cubicBezTo>
                  <a:cubicBezTo>
                    <a:pt x="950741" y="1074515"/>
                    <a:pt x="938522" y="1001201"/>
                    <a:pt x="967032" y="1001201"/>
                  </a:cubicBezTo>
                  <a:cubicBezTo>
                    <a:pt x="995544" y="1001201"/>
                    <a:pt x="989435" y="1007311"/>
                    <a:pt x="1017945" y="964544"/>
                  </a:cubicBezTo>
                  <a:cubicBezTo>
                    <a:pt x="1017945" y="962507"/>
                    <a:pt x="1019983" y="962507"/>
                    <a:pt x="1022019" y="960470"/>
                  </a:cubicBezTo>
                  <a:cubicBezTo>
                    <a:pt x="1015909" y="948252"/>
                    <a:pt x="1015909" y="933996"/>
                    <a:pt x="1017945" y="92177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04" name="Freeform: Shape 103">
              <a:extLst>
                <a:ext uri="{FF2B5EF4-FFF2-40B4-BE49-F238E27FC236}">
                  <a16:creationId xmlns:a16="http://schemas.microsoft.com/office/drawing/2014/main" id="{331F5D28-46FA-46B0-B44A-A90D4431233B}"/>
                </a:ext>
              </a:extLst>
            </p:cNvPr>
            <p:cNvSpPr/>
            <p:nvPr/>
          </p:nvSpPr>
          <p:spPr>
            <a:xfrm>
              <a:off x="7243048" y="3658213"/>
              <a:ext cx="133158" cy="179474"/>
            </a:xfrm>
            <a:custGeom>
              <a:avLst/>
              <a:gdLst>
                <a:gd name="connsiteX0" fmla="*/ 443197 w 468398"/>
                <a:gd name="connsiteY0" fmla="*/ 286385 h 631319"/>
                <a:gd name="connsiteX1" fmla="*/ 424867 w 468398"/>
                <a:gd name="connsiteY1" fmla="*/ 204924 h 631319"/>
                <a:gd name="connsiteX2" fmla="*/ 437086 w 468398"/>
                <a:gd name="connsiteY2" fmla="*/ 123464 h 631319"/>
                <a:gd name="connsiteX3" fmla="*/ 343407 w 468398"/>
                <a:gd name="connsiteY3" fmla="*/ 123464 h 631319"/>
                <a:gd name="connsiteX4" fmla="*/ 353590 w 468398"/>
                <a:gd name="connsiteY4" fmla="*/ 17565 h 631319"/>
                <a:gd name="connsiteX5" fmla="*/ 213070 w 468398"/>
                <a:gd name="connsiteY5" fmla="*/ 11455 h 631319"/>
                <a:gd name="connsiteX6" fmla="*/ 194742 w 468398"/>
                <a:gd name="connsiteY6" fmla="*/ 17565 h 631319"/>
                <a:gd name="connsiteX7" fmla="*/ 190668 w 468398"/>
                <a:gd name="connsiteY7" fmla="*/ 149938 h 631319"/>
                <a:gd name="connsiteX8" fmla="*/ 62368 w 468398"/>
                <a:gd name="connsiteY8" fmla="*/ 156049 h 631319"/>
                <a:gd name="connsiteX9" fmla="*/ 19601 w 468398"/>
                <a:gd name="connsiteY9" fmla="*/ 162158 h 631319"/>
                <a:gd name="connsiteX10" fmla="*/ 15529 w 468398"/>
                <a:gd name="connsiteY10" fmla="*/ 166231 h 631319"/>
                <a:gd name="connsiteX11" fmla="*/ 15529 w 468398"/>
                <a:gd name="connsiteY11" fmla="*/ 202888 h 631319"/>
                <a:gd name="connsiteX12" fmla="*/ 15529 w 468398"/>
                <a:gd name="connsiteY12" fmla="*/ 208998 h 631319"/>
                <a:gd name="connsiteX13" fmla="*/ 39966 w 468398"/>
                <a:gd name="connsiteY13" fmla="*/ 235472 h 631319"/>
                <a:gd name="connsiteX14" fmla="*/ 11455 w 468398"/>
                <a:gd name="connsiteY14" fmla="*/ 255837 h 631319"/>
                <a:gd name="connsiteX15" fmla="*/ 15529 w 468398"/>
                <a:gd name="connsiteY15" fmla="*/ 284349 h 631319"/>
                <a:gd name="connsiteX16" fmla="*/ 15529 w 468398"/>
                <a:gd name="connsiteY16" fmla="*/ 314896 h 631319"/>
                <a:gd name="connsiteX17" fmla="*/ 13491 w 468398"/>
                <a:gd name="connsiteY17" fmla="*/ 329152 h 631319"/>
                <a:gd name="connsiteX18" fmla="*/ 23674 w 468398"/>
                <a:gd name="connsiteY18" fmla="*/ 345444 h 631319"/>
                <a:gd name="connsiteX19" fmla="*/ 33857 w 468398"/>
                <a:gd name="connsiteY19" fmla="*/ 373955 h 631319"/>
                <a:gd name="connsiteX20" fmla="*/ 62368 w 468398"/>
                <a:gd name="connsiteY20" fmla="*/ 418758 h 631319"/>
                <a:gd name="connsiteX21" fmla="*/ 66442 w 468398"/>
                <a:gd name="connsiteY21" fmla="*/ 435050 h 631319"/>
                <a:gd name="connsiteX22" fmla="*/ 72551 w 468398"/>
                <a:gd name="connsiteY22" fmla="*/ 445233 h 631319"/>
                <a:gd name="connsiteX23" fmla="*/ 86807 w 468398"/>
                <a:gd name="connsiteY23" fmla="*/ 498183 h 631319"/>
                <a:gd name="connsiteX24" fmla="*/ 164194 w 468398"/>
                <a:gd name="connsiteY24" fmla="*/ 573534 h 631319"/>
                <a:gd name="connsiteX25" fmla="*/ 190668 w 468398"/>
                <a:gd name="connsiteY25" fmla="*/ 628519 h 631319"/>
                <a:gd name="connsiteX26" fmla="*/ 202887 w 468398"/>
                <a:gd name="connsiteY26" fmla="*/ 626483 h 631319"/>
                <a:gd name="connsiteX27" fmla="*/ 215107 w 468398"/>
                <a:gd name="connsiteY27" fmla="*/ 545022 h 631319"/>
                <a:gd name="connsiteX28" fmla="*/ 274165 w 468398"/>
                <a:gd name="connsiteY28" fmla="*/ 500219 h 631319"/>
                <a:gd name="connsiteX29" fmla="*/ 314895 w 468398"/>
                <a:gd name="connsiteY29" fmla="*/ 443197 h 631319"/>
                <a:gd name="connsiteX30" fmla="*/ 367845 w 468398"/>
                <a:gd name="connsiteY30" fmla="*/ 506328 h 631319"/>
                <a:gd name="connsiteX31" fmla="*/ 437086 w 468398"/>
                <a:gd name="connsiteY31" fmla="*/ 518548 h 631319"/>
                <a:gd name="connsiteX32" fmla="*/ 465598 w 468398"/>
                <a:gd name="connsiteY32" fmla="*/ 398393 h 631319"/>
                <a:gd name="connsiteX33" fmla="*/ 443197 w 468398"/>
                <a:gd name="connsiteY33" fmla="*/ 286385 h 63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68398" h="631319">
                  <a:moveTo>
                    <a:pt x="443197" y="286385"/>
                  </a:moveTo>
                  <a:cubicBezTo>
                    <a:pt x="414685" y="268057"/>
                    <a:pt x="390247" y="223253"/>
                    <a:pt x="424867" y="204924"/>
                  </a:cubicBezTo>
                  <a:cubicBezTo>
                    <a:pt x="459488" y="186596"/>
                    <a:pt x="465598" y="147902"/>
                    <a:pt x="437086" y="123464"/>
                  </a:cubicBezTo>
                  <a:cubicBezTo>
                    <a:pt x="408576" y="99025"/>
                    <a:pt x="343407" y="147902"/>
                    <a:pt x="343407" y="123464"/>
                  </a:cubicBezTo>
                  <a:cubicBezTo>
                    <a:pt x="343407" y="109208"/>
                    <a:pt x="349516" y="60332"/>
                    <a:pt x="353590" y="17565"/>
                  </a:cubicBezTo>
                  <a:cubicBezTo>
                    <a:pt x="286385" y="15529"/>
                    <a:pt x="213070" y="11455"/>
                    <a:pt x="213070" y="11455"/>
                  </a:cubicBezTo>
                  <a:lnTo>
                    <a:pt x="194742" y="17565"/>
                  </a:lnTo>
                  <a:cubicBezTo>
                    <a:pt x="198815" y="90880"/>
                    <a:pt x="190668" y="149938"/>
                    <a:pt x="190668" y="149938"/>
                  </a:cubicBezTo>
                  <a:cubicBezTo>
                    <a:pt x="190668" y="149938"/>
                    <a:pt x="84769" y="156049"/>
                    <a:pt x="62368" y="156049"/>
                  </a:cubicBezTo>
                  <a:cubicBezTo>
                    <a:pt x="58295" y="156049"/>
                    <a:pt x="42003" y="158085"/>
                    <a:pt x="19601" y="162158"/>
                  </a:cubicBezTo>
                  <a:cubicBezTo>
                    <a:pt x="19601" y="164194"/>
                    <a:pt x="17565" y="164194"/>
                    <a:pt x="15529" y="166231"/>
                  </a:cubicBezTo>
                  <a:lnTo>
                    <a:pt x="15529" y="202888"/>
                  </a:lnTo>
                  <a:cubicBezTo>
                    <a:pt x="15529" y="204924"/>
                    <a:pt x="15529" y="206961"/>
                    <a:pt x="15529" y="208998"/>
                  </a:cubicBezTo>
                  <a:cubicBezTo>
                    <a:pt x="25711" y="217144"/>
                    <a:pt x="35894" y="225289"/>
                    <a:pt x="39966" y="235472"/>
                  </a:cubicBezTo>
                  <a:cubicBezTo>
                    <a:pt x="44039" y="245655"/>
                    <a:pt x="27747" y="249728"/>
                    <a:pt x="11455" y="255837"/>
                  </a:cubicBezTo>
                  <a:cubicBezTo>
                    <a:pt x="13491" y="266020"/>
                    <a:pt x="15529" y="274166"/>
                    <a:pt x="15529" y="284349"/>
                  </a:cubicBezTo>
                  <a:lnTo>
                    <a:pt x="15529" y="314896"/>
                  </a:lnTo>
                  <a:cubicBezTo>
                    <a:pt x="15529" y="318970"/>
                    <a:pt x="15529" y="325079"/>
                    <a:pt x="13491" y="329152"/>
                  </a:cubicBezTo>
                  <a:cubicBezTo>
                    <a:pt x="17565" y="333224"/>
                    <a:pt x="21638" y="339335"/>
                    <a:pt x="23674" y="345444"/>
                  </a:cubicBezTo>
                  <a:cubicBezTo>
                    <a:pt x="27747" y="355627"/>
                    <a:pt x="31821" y="363772"/>
                    <a:pt x="33857" y="373955"/>
                  </a:cubicBezTo>
                  <a:cubicBezTo>
                    <a:pt x="46076" y="386174"/>
                    <a:pt x="56259" y="402466"/>
                    <a:pt x="62368" y="418758"/>
                  </a:cubicBezTo>
                  <a:cubicBezTo>
                    <a:pt x="64404" y="424868"/>
                    <a:pt x="64404" y="428941"/>
                    <a:pt x="66442" y="435050"/>
                  </a:cubicBezTo>
                  <a:cubicBezTo>
                    <a:pt x="68478" y="439123"/>
                    <a:pt x="70514" y="441161"/>
                    <a:pt x="72551" y="445233"/>
                  </a:cubicBezTo>
                  <a:cubicBezTo>
                    <a:pt x="82733" y="461526"/>
                    <a:pt x="86807" y="479854"/>
                    <a:pt x="86807" y="498183"/>
                  </a:cubicBezTo>
                  <a:cubicBezTo>
                    <a:pt x="115317" y="520584"/>
                    <a:pt x="143829" y="540949"/>
                    <a:pt x="164194" y="573534"/>
                  </a:cubicBezTo>
                  <a:cubicBezTo>
                    <a:pt x="174377" y="591862"/>
                    <a:pt x="182522" y="610191"/>
                    <a:pt x="190668" y="628519"/>
                  </a:cubicBezTo>
                  <a:cubicBezTo>
                    <a:pt x="194742" y="626483"/>
                    <a:pt x="198815" y="626483"/>
                    <a:pt x="202887" y="626483"/>
                  </a:cubicBezTo>
                  <a:cubicBezTo>
                    <a:pt x="249728" y="626483"/>
                    <a:pt x="231399" y="595935"/>
                    <a:pt x="215107" y="545022"/>
                  </a:cubicBezTo>
                  <a:cubicBezTo>
                    <a:pt x="196778" y="494109"/>
                    <a:pt x="243617" y="500219"/>
                    <a:pt x="274165" y="500219"/>
                  </a:cubicBezTo>
                  <a:cubicBezTo>
                    <a:pt x="302677" y="500219"/>
                    <a:pt x="292494" y="443197"/>
                    <a:pt x="314895" y="443197"/>
                  </a:cubicBezTo>
                  <a:cubicBezTo>
                    <a:pt x="337298" y="443197"/>
                    <a:pt x="343407" y="512439"/>
                    <a:pt x="367845" y="506328"/>
                  </a:cubicBezTo>
                  <a:cubicBezTo>
                    <a:pt x="390247" y="500219"/>
                    <a:pt x="408576" y="524657"/>
                    <a:pt x="437086" y="518548"/>
                  </a:cubicBezTo>
                  <a:cubicBezTo>
                    <a:pt x="465598" y="512439"/>
                    <a:pt x="465598" y="449306"/>
                    <a:pt x="465598" y="398393"/>
                  </a:cubicBezTo>
                  <a:cubicBezTo>
                    <a:pt x="465598" y="343407"/>
                    <a:pt x="471707" y="304714"/>
                    <a:pt x="443197" y="28638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05" name="Freeform: Shape 104">
              <a:extLst>
                <a:ext uri="{FF2B5EF4-FFF2-40B4-BE49-F238E27FC236}">
                  <a16:creationId xmlns:a16="http://schemas.microsoft.com/office/drawing/2014/main" id="{6DCA2507-5652-4BEB-ADC8-CDDB4C18B18A}"/>
                </a:ext>
              </a:extLst>
            </p:cNvPr>
            <p:cNvSpPr/>
            <p:nvPr/>
          </p:nvSpPr>
          <p:spPr>
            <a:xfrm>
              <a:off x="7243048" y="3659371"/>
              <a:ext cx="57895" cy="46316"/>
            </a:xfrm>
            <a:custGeom>
              <a:avLst/>
              <a:gdLst>
                <a:gd name="connsiteX0" fmla="*/ 194742 w 203651"/>
                <a:gd name="connsiteY0" fmla="*/ 11455 h 162921"/>
                <a:gd name="connsiteX1" fmla="*/ 172339 w 203651"/>
                <a:gd name="connsiteY1" fmla="*/ 19602 h 162921"/>
                <a:gd name="connsiteX2" fmla="*/ 82733 w 203651"/>
                <a:gd name="connsiteY2" fmla="*/ 19602 h 162921"/>
                <a:gd name="connsiteX3" fmla="*/ 46076 w 203651"/>
                <a:gd name="connsiteY3" fmla="*/ 64404 h 162921"/>
                <a:gd name="connsiteX4" fmla="*/ 19601 w 203651"/>
                <a:gd name="connsiteY4" fmla="*/ 88843 h 162921"/>
                <a:gd name="connsiteX5" fmla="*/ 11455 w 203651"/>
                <a:gd name="connsiteY5" fmla="*/ 92916 h 162921"/>
                <a:gd name="connsiteX6" fmla="*/ 11455 w 203651"/>
                <a:gd name="connsiteY6" fmla="*/ 127537 h 162921"/>
                <a:gd name="connsiteX7" fmla="*/ 11455 w 203651"/>
                <a:gd name="connsiteY7" fmla="*/ 129573 h 162921"/>
                <a:gd name="connsiteX8" fmla="*/ 15529 w 203651"/>
                <a:gd name="connsiteY8" fmla="*/ 129573 h 162921"/>
                <a:gd name="connsiteX9" fmla="*/ 19601 w 203651"/>
                <a:gd name="connsiteY9" fmla="*/ 156047 h 162921"/>
                <a:gd name="connsiteX10" fmla="*/ 62368 w 203651"/>
                <a:gd name="connsiteY10" fmla="*/ 149938 h 162921"/>
                <a:gd name="connsiteX11" fmla="*/ 190668 w 203651"/>
                <a:gd name="connsiteY11" fmla="*/ 143829 h 162921"/>
                <a:gd name="connsiteX12" fmla="*/ 194742 w 203651"/>
                <a:gd name="connsiteY12" fmla="*/ 11455 h 16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3651" h="162921">
                  <a:moveTo>
                    <a:pt x="194742" y="11455"/>
                  </a:moveTo>
                  <a:lnTo>
                    <a:pt x="172339" y="19602"/>
                  </a:lnTo>
                  <a:lnTo>
                    <a:pt x="82733" y="19602"/>
                  </a:lnTo>
                  <a:cubicBezTo>
                    <a:pt x="76624" y="37930"/>
                    <a:pt x="62368" y="52186"/>
                    <a:pt x="46076" y="64404"/>
                  </a:cubicBezTo>
                  <a:cubicBezTo>
                    <a:pt x="42003" y="74587"/>
                    <a:pt x="33857" y="84769"/>
                    <a:pt x="19601" y="88843"/>
                  </a:cubicBezTo>
                  <a:cubicBezTo>
                    <a:pt x="17565" y="90880"/>
                    <a:pt x="13491" y="90880"/>
                    <a:pt x="11455" y="92916"/>
                  </a:cubicBezTo>
                  <a:cubicBezTo>
                    <a:pt x="11455" y="103099"/>
                    <a:pt x="11455" y="115317"/>
                    <a:pt x="11455" y="127537"/>
                  </a:cubicBezTo>
                  <a:cubicBezTo>
                    <a:pt x="11455" y="127537"/>
                    <a:pt x="11455" y="129573"/>
                    <a:pt x="11455" y="129573"/>
                  </a:cubicBezTo>
                  <a:cubicBezTo>
                    <a:pt x="13491" y="129573"/>
                    <a:pt x="13491" y="129573"/>
                    <a:pt x="15529" y="129573"/>
                  </a:cubicBezTo>
                  <a:cubicBezTo>
                    <a:pt x="29783" y="129573"/>
                    <a:pt x="27747" y="143829"/>
                    <a:pt x="19601" y="156047"/>
                  </a:cubicBezTo>
                  <a:cubicBezTo>
                    <a:pt x="42003" y="151975"/>
                    <a:pt x="58295" y="149938"/>
                    <a:pt x="62368" y="149938"/>
                  </a:cubicBezTo>
                  <a:cubicBezTo>
                    <a:pt x="84769" y="149938"/>
                    <a:pt x="190668" y="143829"/>
                    <a:pt x="190668" y="143829"/>
                  </a:cubicBezTo>
                  <a:cubicBezTo>
                    <a:pt x="190668" y="143829"/>
                    <a:pt x="198815" y="84769"/>
                    <a:pt x="194742"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06" name="Freeform: Shape 105">
              <a:extLst>
                <a:ext uri="{FF2B5EF4-FFF2-40B4-BE49-F238E27FC236}">
                  <a16:creationId xmlns:a16="http://schemas.microsoft.com/office/drawing/2014/main" id="{946EDAC0-985C-48F7-917C-3C1C2B1AD4C8}"/>
                </a:ext>
              </a:extLst>
            </p:cNvPr>
            <p:cNvSpPr/>
            <p:nvPr/>
          </p:nvSpPr>
          <p:spPr>
            <a:xfrm>
              <a:off x="7293417" y="3616529"/>
              <a:ext cx="185263" cy="260526"/>
            </a:xfrm>
            <a:custGeom>
              <a:avLst/>
              <a:gdLst>
                <a:gd name="connsiteX0" fmla="*/ 640738 w 651684"/>
                <a:gd name="connsiteY0" fmla="*/ 23675 h 916431"/>
                <a:gd name="connsiteX1" fmla="*/ 640738 w 651684"/>
                <a:gd name="connsiteY1" fmla="*/ 23675 h 916431"/>
                <a:gd name="connsiteX2" fmla="*/ 559277 w 651684"/>
                <a:gd name="connsiteY2" fmla="*/ 11455 h 916431"/>
                <a:gd name="connsiteX3" fmla="*/ 518547 w 651684"/>
                <a:gd name="connsiteY3" fmla="*/ 23675 h 916431"/>
                <a:gd name="connsiteX4" fmla="*/ 465598 w 651684"/>
                <a:gd name="connsiteY4" fmla="*/ 35894 h 916431"/>
                <a:gd name="connsiteX5" fmla="*/ 447269 w 651684"/>
                <a:gd name="connsiteY5" fmla="*/ 111245 h 916431"/>
                <a:gd name="connsiteX6" fmla="*/ 418758 w 651684"/>
                <a:gd name="connsiteY6" fmla="*/ 211035 h 916431"/>
                <a:gd name="connsiteX7" fmla="*/ 284348 w 651684"/>
                <a:gd name="connsiteY7" fmla="*/ 160122 h 916431"/>
                <a:gd name="connsiteX8" fmla="*/ 174377 w 651684"/>
                <a:gd name="connsiteY8" fmla="*/ 160122 h 916431"/>
                <a:gd name="connsiteX9" fmla="*/ 164194 w 651684"/>
                <a:gd name="connsiteY9" fmla="*/ 266020 h 916431"/>
                <a:gd name="connsiteX10" fmla="*/ 257873 w 651684"/>
                <a:gd name="connsiteY10" fmla="*/ 266020 h 916431"/>
                <a:gd name="connsiteX11" fmla="*/ 245655 w 651684"/>
                <a:gd name="connsiteY11" fmla="*/ 347480 h 916431"/>
                <a:gd name="connsiteX12" fmla="*/ 263982 w 651684"/>
                <a:gd name="connsiteY12" fmla="*/ 428941 h 916431"/>
                <a:gd name="connsiteX13" fmla="*/ 286385 w 651684"/>
                <a:gd name="connsiteY13" fmla="*/ 536877 h 916431"/>
                <a:gd name="connsiteX14" fmla="*/ 257873 w 651684"/>
                <a:gd name="connsiteY14" fmla="*/ 657031 h 916431"/>
                <a:gd name="connsiteX15" fmla="*/ 188631 w 651684"/>
                <a:gd name="connsiteY15" fmla="*/ 644812 h 916431"/>
                <a:gd name="connsiteX16" fmla="*/ 135682 w 651684"/>
                <a:gd name="connsiteY16" fmla="*/ 581679 h 916431"/>
                <a:gd name="connsiteX17" fmla="*/ 94952 w 651684"/>
                <a:gd name="connsiteY17" fmla="*/ 638703 h 916431"/>
                <a:gd name="connsiteX18" fmla="*/ 35893 w 651684"/>
                <a:gd name="connsiteY18" fmla="*/ 683505 h 916431"/>
                <a:gd name="connsiteX19" fmla="*/ 23674 w 651684"/>
                <a:gd name="connsiteY19" fmla="*/ 764966 h 916431"/>
                <a:gd name="connsiteX20" fmla="*/ 11455 w 651684"/>
                <a:gd name="connsiteY20" fmla="*/ 767003 h 916431"/>
                <a:gd name="connsiteX21" fmla="*/ 42003 w 651684"/>
                <a:gd name="connsiteY21" fmla="*/ 860682 h 916431"/>
                <a:gd name="connsiteX22" fmla="*/ 70514 w 651684"/>
                <a:gd name="connsiteY22" fmla="*/ 911595 h 916431"/>
                <a:gd name="connsiteX23" fmla="*/ 158083 w 651684"/>
                <a:gd name="connsiteY23" fmla="*/ 860682 h 916431"/>
                <a:gd name="connsiteX24" fmla="*/ 223252 w 651684"/>
                <a:gd name="connsiteY24" fmla="*/ 866791 h 916431"/>
                <a:gd name="connsiteX25" fmla="*/ 298603 w 651684"/>
                <a:gd name="connsiteY25" fmla="*/ 872902 h 916431"/>
                <a:gd name="connsiteX26" fmla="*/ 339334 w 651684"/>
                <a:gd name="connsiteY26" fmla="*/ 866791 h 916431"/>
                <a:gd name="connsiteX27" fmla="*/ 398393 w 651684"/>
                <a:gd name="connsiteY27" fmla="*/ 809769 h 916431"/>
                <a:gd name="connsiteX28" fmla="*/ 433013 w 651684"/>
                <a:gd name="connsiteY28" fmla="*/ 734418 h 916431"/>
                <a:gd name="connsiteX29" fmla="*/ 439123 w 651684"/>
                <a:gd name="connsiteY29" fmla="*/ 563351 h 916431"/>
                <a:gd name="connsiteX30" fmla="*/ 520584 w 651684"/>
                <a:gd name="connsiteY30" fmla="*/ 449306 h 916431"/>
                <a:gd name="connsiteX31" fmla="*/ 589825 w 651684"/>
                <a:gd name="connsiteY31" fmla="*/ 235472 h 916431"/>
                <a:gd name="connsiteX32" fmla="*/ 624446 w 651684"/>
                <a:gd name="connsiteY32" fmla="*/ 127537 h 916431"/>
                <a:gd name="connsiteX33" fmla="*/ 640738 w 651684"/>
                <a:gd name="connsiteY33" fmla="*/ 23675 h 916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51684" h="916431">
                  <a:moveTo>
                    <a:pt x="640738" y="23675"/>
                  </a:moveTo>
                  <a:lnTo>
                    <a:pt x="640738" y="23675"/>
                  </a:lnTo>
                  <a:lnTo>
                    <a:pt x="559277" y="11455"/>
                  </a:lnTo>
                  <a:lnTo>
                    <a:pt x="518547" y="23675"/>
                  </a:lnTo>
                  <a:lnTo>
                    <a:pt x="465598" y="35894"/>
                  </a:lnTo>
                  <a:cubicBezTo>
                    <a:pt x="465598" y="35894"/>
                    <a:pt x="471707" y="80697"/>
                    <a:pt x="447269" y="111245"/>
                  </a:cubicBezTo>
                  <a:cubicBezTo>
                    <a:pt x="424867" y="141793"/>
                    <a:pt x="418758" y="211035"/>
                    <a:pt x="418758" y="211035"/>
                  </a:cubicBezTo>
                  <a:cubicBezTo>
                    <a:pt x="418758" y="211035"/>
                    <a:pt x="312859" y="154011"/>
                    <a:pt x="284348" y="160122"/>
                  </a:cubicBezTo>
                  <a:cubicBezTo>
                    <a:pt x="272129" y="162158"/>
                    <a:pt x="225289" y="162158"/>
                    <a:pt x="174377" y="160122"/>
                  </a:cubicBezTo>
                  <a:cubicBezTo>
                    <a:pt x="170303" y="202888"/>
                    <a:pt x="164194" y="251765"/>
                    <a:pt x="164194" y="266020"/>
                  </a:cubicBezTo>
                  <a:cubicBezTo>
                    <a:pt x="164194" y="290458"/>
                    <a:pt x="229361" y="241582"/>
                    <a:pt x="257873" y="266020"/>
                  </a:cubicBezTo>
                  <a:cubicBezTo>
                    <a:pt x="286385" y="290458"/>
                    <a:pt x="280274" y="329152"/>
                    <a:pt x="245655" y="347480"/>
                  </a:cubicBezTo>
                  <a:cubicBezTo>
                    <a:pt x="211034" y="365809"/>
                    <a:pt x="233435" y="410613"/>
                    <a:pt x="263982" y="428941"/>
                  </a:cubicBezTo>
                  <a:cubicBezTo>
                    <a:pt x="292494" y="447270"/>
                    <a:pt x="286385" y="485964"/>
                    <a:pt x="286385" y="536877"/>
                  </a:cubicBezTo>
                  <a:cubicBezTo>
                    <a:pt x="286385" y="587790"/>
                    <a:pt x="286385" y="650921"/>
                    <a:pt x="257873" y="657031"/>
                  </a:cubicBezTo>
                  <a:cubicBezTo>
                    <a:pt x="229361" y="663140"/>
                    <a:pt x="211034" y="638703"/>
                    <a:pt x="188631" y="644812"/>
                  </a:cubicBezTo>
                  <a:cubicBezTo>
                    <a:pt x="166230" y="650921"/>
                    <a:pt x="160121" y="581679"/>
                    <a:pt x="135682" y="581679"/>
                  </a:cubicBezTo>
                  <a:cubicBezTo>
                    <a:pt x="113281" y="581679"/>
                    <a:pt x="123464" y="638703"/>
                    <a:pt x="94952" y="638703"/>
                  </a:cubicBezTo>
                  <a:cubicBezTo>
                    <a:pt x="66440" y="638703"/>
                    <a:pt x="19601" y="632592"/>
                    <a:pt x="35893" y="683505"/>
                  </a:cubicBezTo>
                  <a:cubicBezTo>
                    <a:pt x="54222" y="734418"/>
                    <a:pt x="70514" y="764966"/>
                    <a:pt x="23674" y="764966"/>
                  </a:cubicBezTo>
                  <a:cubicBezTo>
                    <a:pt x="19601" y="764966"/>
                    <a:pt x="15527" y="764966"/>
                    <a:pt x="11455" y="767003"/>
                  </a:cubicBezTo>
                  <a:cubicBezTo>
                    <a:pt x="23674" y="797551"/>
                    <a:pt x="31821" y="828098"/>
                    <a:pt x="42003" y="860682"/>
                  </a:cubicBezTo>
                  <a:cubicBezTo>
                    <a:pt x="54222" y="876974"/>
                    <a:pt x="62368" y="893267"/>
                    <a:pt x="70514" y="911595"/>
                  </a:cubicBezTo>
                  <a:cubicBezTo>
                    <a:pt x="109208" y="883084"/>
                    <a:pt x="149938" y="856609"/>
                    <a:pt x="158083" y="860682"/>
                  </a:cubicBezTo>
                  <a:cubicBezTo>
                    <a:pt x="176413" y="866791"/>
                    <a:pt x="186595" y="899376"/>
                    <a:pt x="223252" y="866791"/>
                  </a:cubicBezTo>
                  <a:cubicBezTo>
                    <a:pt x="257873" y="836244"/>
                    <a:pt x="298603" y="842354"/>
                    <a:pt x="298603" y="872902"/>
                  </a:cubicBezTo>
                  <a:cubicBezTo>
                    <a:pt x="298603" y="903450"/>
                    <a:pt x="310822" y="897339"/>
                    <a:pt x="339334" y="866791"/>
                  </a:cubicBezTo>
                  <a:cubicBezTo>
                    <a:pt x="367845" y="836244"/>
                    <a:pt x="398393" y="872902"/>
                    <a:pt x="398393" y="809769"/>
                  </a:cubicBezTo>
                  <a:cubicBezTo>
                    <a:pt x="398393" y="746638"/>
                    <a:pt x="433013" y="803660"/>
                    <a:pt x="433013" y="734418"/>
                  </a:cubicBezTo>
                  <a:cubicBezTo>
                    <a:pt x="433013" y="665177"/>
                    <a:pt x="439123" y="595935"/>
                    <a:pt x="439123" y="563351"/>
                  </a:cubicBezTo>
                  <a:cubicBezTo>
                    <a:pt x="439123" y="532804"/>
                    <a:pt x="520584" y="500219"/>
                    <a:pt x="520584" y="449306"/>
                  </a:cubicBezTo>
                  <a:cubicBezTo>
                    <a:pt x="520584" y="398393"/>
                    <a:pt x="589825" y="298605"/>
                    <a:pt x="589825" y="235472"/>
                  </a:cubicBezTo>
                  <a:cubicBezTo>
                    <a:pt x="589825" y="172341"/>
                    <a:pt x="608154" y="160122"/>
                    <a:pt x="624446" y="127537"/>
                  </a:cubicBezTo>
                  <a:cubicBezTo>
                    <a:pt x="640738" y="107172"/>
                    <a:pt x="648884" y="64406"/>
                    <a:pt x="640738" y="2367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07" name="Freeform: Shape 106">
              <a:extLst>
                <a:ext uri="{FF2B5EF4-FFF2-40B4-BE49-F238E27FC236}">
                  <a16:creationId xmlns:a16="http://schemas.microsoft.com/office/drawing/2014/main" id="{C59A8443-FA9D-4D56-8E9B-A1843F086202}"/>
                </a:ext>
              </a:extLst>
            </p:cNvPr>
            <p:cNvSpPr/>
            <p:nvPr/>
          </p:nvSpPr>
          <p:spPr>
            <a:xfrm>
              <a:off x="7563796" y="3030054"/>
              <a:ext cx="445790" cy="596316"/>
            </a:xfrm>
            <a:custGeom>
              <a:avLst/>
              <a:gdLst>
                <a:gd name="connsiteX0" fmla="*/ 1231288 w 1568115"/>
                <a:gd name="connsiteY0" fmla="*/ 52186 h 2097609"/>
                <a:gd name="connsiteX1" fmla="*/ 1170193 w 1568115"/>
                <a:gd name="connsiteY1" fmla="*/ 125500 h 2097609"/>
                <a:gd name="connsiteX2" fmla="*/ 1115206 w 1568115"/>
                <a:gd name="connsiteY2" fmla="*/ 174377 h 2097609"/>
                <a:gd name="connsiteX3" fmla="*/ 1064294 w 1568115"/>
                <a:gd name="connsiteY3" fmla="*/ 143829 h 2097609"/>
                <a:gd name="connsiteX4" fmla="*/ 942103 w 1568115"/>
                <a:gd name="connsiteY4" fmla="*/ 143829 h 2097609"/>
                <a:gd name="connsiteX5" fmla="*/ 897299 w 1568115"/>
                <a:gd name="connsiteY5" fmla="*/ 125500 h 2097609"/>
                <a:gd name="connsiteX6" fmla="*/ 864715 w 1568115"/>
                <a:gd name="connsiteY6" fmla="*/ 149939 h 2097609"/>
                <a:gd name="connsiteX7" fmla="*/ 288382 w 1568115"/>
                <a:gd name="connsiteY7" fmla="*/ 149939 h 2097609"/>
                <a:gd name="connsiteX8" fmla="*/ 288382 w 1568115"/>
                <a:gd name="connsiteY8" fmla="*/ 363773 h 2097609"/>
                <a:gd name="connsiteX9" fmla="*/ 200812 w 1568115"/>
                <a:gd name="connsiteY9" fmla="*/ 363773 h 2097609"/>
                <a:gd name="connsiteX10" fmla="*/ 200812 w 1568115"/>
                <a:gd name="connsiteY10" fmla="*/ 697761 h 2097609"/>
                <a:gd name="connsiteX11" fmla="*/ 188592 w 1568115"/>
                <a:gd name="connsiteY11" fmla="*/ 803660 h 2097609"/>
                <a:gd name="connsiteX12" fmla="*/ 107132 w 1568115"/>
                <a:gd name="connsiteY12" fmla="*/ 860682 h 2097609"/>
                <a:gd name="connsiteX13" fmla="*/ 72511 w 1568115"/>
                <a:gd name="connsiteY13" fmla="*/ 923814 h 2097609"/>
                <a:gd name="connsiteX14" fmla="*/ 31781 w 1568115"/>
                <a:gd name="connsiteY14" fmla="*/ 999165 h 2097609"/>
                <a:gd name="connsiteX15" fmla="*/ 25671 w 1568115"/>
                <a:gd name="connsiteY15" fmla="*/ 1074516 h 2097609"/>
                <a:gd name="connsiteX16" fmla="*/ 37891 w 1568115"/>
                <a:gd name="connsiteY16" fmla="*/ 1131538 h 2097609"/>
                <a:gd name="connsiteX17" fmla="*/ 56219 w 1568115"/>
                <a:gd name="connsiteY17" fmla="*/ 1206889 h 2097609"/>
                <a:gd name="connsiteX18" fmla="*/ 103059 w 1568115"/>
                <a:gd name="connsiteY18" fmla="*/ 1270021 h 2097609"/>
                <a:gd name="connsiteX19" fmla="*/ 90840 w 1568115"/>
                <a:gd name="connsiteY19" fmla="*/ 1314824 h 2097609"/>
                <a:gd name="connsiteX20" fmla="*/ 160082 w 1568115"/>
                <a:gd name="connsiteY20" fmla="*/ 1414614 h 2097609"/>
                <a:gd name="connsiteX21" fmla="*/ 166191 w 1568115"/>
                <a:gd name="connsiteY21" fmla="*/ 1502184 h 2097609"/>
                <a:gd name="connsiteX22" fmla="*/ 153971 w 1568115"/>
                <a:gd name="connsiteY22" fmla="*/ 1540878 h 2097609"/>
                <a:gd name="connsiteX23" fmla="*/ 194702 w 1568115"/>
                <a:gd name="connsiteY23" fmla="*/ 1546988 h 2097609"/>
                <a:gd name="connsiteX24" fmla="*/ 206922 w 1568115"/>
                <a:gd name="connsiteY24" fmla="*/ 1577535 h 2097609"/>
                <a:gd name="connsiteX25" fmla="*/ 282273 w 1568115"/>
                <a:gd name="connsiteY25" fmla="*/ 1616228 h 2097609"/>
                <a:gd name="connsiteX26" fmla="*/ 323003 w 1568115"/>
                <a:gd name="connsiteY26" fmla="*/ 1679361 h 2097609"/>
                <a:gd name="connsiteX27" fmla="*/ 382061 w 1568115"/>
                <a:gd name="connsiteY27" fmla="*/ 1736383 h 2097609"/>
                <a:gd name="connsiteX28" fmla="*/ 416682 w 1568115"/>
                <a:gd name="connsiteY28" fmla="*/ 1805625 h 2097609"/>
                <a:gd name="connsiteX29" fmla="*/ 479814 w 1568115"/>
                <a:gd name="connsiteY29" fmla="*/ 1856538 h 2097609"/>
                <a:gd name="connsiteX30" fmla="*/ 502216 w 1568115"/>
                <a:gd name="connsiteY30" fmla="*/ 1915596 h 2097609"/>
                <a:gd name="connsiteX31" fmla="*/ 526655 w 1568115"/>
                <a:gd name="connsiteY31" fmla="*/ 1942071 h 2097609"/>
                <a:gd name="connsiteX32" fmla="*/ 567385 w 1568115"/>
                <a:gd name="connsiteY32" fmla="*/ 1992983 h 2097609"/>
                <a:gd name="connsiteX33" fmla="*/ 626443 w 1568115"/>
                <a:gd name="connsiteY33" fmla="*/ 1992983 h 2097609"/>
                <a:gd name="connsiteX34" fmla="*/ 679393 w 1568115"/>
                <a:gd name="connsiteY34" fmla="*/ 1999094 h 2097609"/>
                <a:gd name="connsiteX35" fmla="*/ 726233 w 1568115"/>
                <a:gd name="connsiteY35" fmla="*/ 1986874 h 2097609"/>
                <a:gd name="connsiteX36" fmla="*/ 836204 w 1568115"/>
                <a:gd name="connsiteY36" fmla="*/ 2086664 h 2097609"/>
                <a:gd name="connsiteX37" fmla="*/ 905446 w 1568115"/>
                <a:gd name="connsiteY37" fmla="*/ 2064261 h 2097609"/>
                <a:gd name="connsiteX38" fmla="*/ 964505 w 1568115"/>
                <a:gd name="connsiteY38" fmla="*/ 2086664 h 2097609"/>
                <a:gd name="connsiteX39" fmla="*/ 1033746 w 1568115"/>
                <a:gd name="connsiteY39" fmla="*/ 2062225 h 2097609"/>
                <a:gd name="connsiteX40" fmla="*/ 1092805 w 1568115"/>
                <a:gd name="connsiteY40" fmla="*/ 2058152 h 2097609"/>
                <a:gd name="connsiteX41" fmla="*/ 1125389 w 1568115"/>
                <a:gd name="connsiteY41" fmla="*/ 2025568 h 2097609"/>
                <a:gd name="connsiteX42" fmla="*/ 1137609 w 1568115"/>
                <a:gd name="connsiteY42" fmla="*/ 2009276 h 2097609"/>
                <a:gd name="connsiteX43" fmla="*/ 1212959 w 1568115"/>
                <a:gd name="connsiteY43" fmla="*/ 1954290 h 2097609"/>
                <a:gd name="connsiteX44" fmla="*/ 1269982 w 1568115"/>
                <a:gd name="connsiteY44" fmla="*/ 1960400 h 2097609"/>
                <a:gd name="connsiteX45" fmla="*/ 1294419 w 1568115"/>
                <a:gd name="connsiteY45" fmla="*/ 1976692 h 2097609"/>
                <a:gd name="connsiteX46" fmla="*/ 1296457 w 1568115"/>
                <a:gd name="connsiteY46" fmla="*/ 1887086 h 2097609"/>
                <a:gd name="connsiteX47" fmla="*/ 1208887 w 1568115"/>
                <a:gd name="connsiteY47" fmla="*/ 1811734 h 2097609"/>
                <a:gd name="connsiteX48" fmla="*/ 1127426 w 1568115"/>
                <a:gd name="connsiteY48" fmla="*/ 1697689 h 2097609"/>
                <a:gd name="connsiteX49" fmla="*/ 1039855 w 1568115"/>
                <a:gd name="connsiteY49" fmla="*/ 1646776 h 2097609"/>
                <a:gd name="connsiteX50" fmla="*/ 1058184 w 1568115"/>
                <a:gd name="connsiteY50" fmla="*/ 1589754 h 2097609"/>
                <a:gd name="connsiteX51" fmla="*/ 1133536 w 1568115"/>
                <a:gd name="connsiteY51" fmla="*/ 1571426 h 2097609"/>
                <a:gd name="connsiteX52" fmla="*/ 1145754 w 1568115"/>
                <a:gd name="connsiteY52" fmla="*/ 1457380 h 2097609"/>
                <a:gd name="connsiteX53" fmla="*/ 1174266 w 1568115"/>
                <a:gd name="connsiteY53" fmla="*/ 1363701 h 2097609"/>
                <a:gd name="connsiteX54" fmla="*/ 1214996 w 1568115"/>
                <a:gd name="connsiteY54" fmla="*/ 1318898 h 2097609"/>
                <a:gd name="connsiteX55" fmla="*/ 1243507 w 1568115"/>
                <a:gd name="connsiteY55" fmla="*/ 1217072 h 2097609"/>
                <a:gd name="connsiteX56" fmla="*/ 1302566 w 1568115"/>
                <a:gd name="connsiteY56" fmla="*/ 1141721 h 2097609"/>
                <a:gd name="connsiteX57" fmla="*/ 1343296 w 1568115"/>
                <a:gd name="connsiteY57" fmla="*/ 1090808 h 2097609"/>
                <a:gd name="connsiteX58" fmla="*/ 1377917 w 1568115"/>
                <a:gd name="connsiteY58" fmla="*/ 970654 h 2097609"/>
                <a:gd name="connsiteX59" fmla="*/ 1384026 w 1568115"/>
                <a:gd name="connsiteY59" fmla="*/ 832171 h 2097609"/>
                <a:gd name="connsiteX60" fmla="*/ 1418647 w 1568115"/>
                <a:gd name="connsiteY60" fmla="*/ 730345 h 2097609"/>
                <a:gd name="connsiteX61" fmla="*/ 1471596 w 1568115"/>
                <a:gd name="connsiteY61" fmla="*/ 673322 h 2097609"/>
                <a:gd name="connsiteX62" fmla="*/ 1561203 w 1568115"/>
                <a:gd name="connsiteY62" fmla="*/ 581679 h 2097609"/>
                <a:gd name="connsiteX63" fmla="*/ 1502144 w 1568115"/>
                <a:gd name="connsiteY63" fmla="*/ 522621 h 2097609"/>
                <a:gd name="connsiteX64" fmla="*/ 1447158 w 1568115"/>
                <a:gd name="connsiteY64" fmla="*/ 363773 h 2097609"/>
                <a:gd name="connsiteX65" fmla="*/ 1426793 w 1568115"/>
                <a:gd name="connsiteY65" fmla="*/ 194742 h 2097609"/>
                <a:gd name="connsiteX66" fmla="*/ 1345332 w 1568115"/>
                <a:gd name="connsiteY66" fmla="*/ 88843 h 2097609"/>
                <a:gd name="connsiteX67" fmla="*/ 1292383 w 1568115"/>
                <a:gd name="connsiteY67" fmla="*/ 11455 h 2097609"/>
                <a:gd name="connsiteX68" fmla="*/ 1288310 w 1568115"/>
                <a:gd name="connsiteY68" fmla="*/ 15529 h 2097609"/>
                <a:gd name="connsiteX69" fmla="*/ 1231288 w 1568115"/>
                <a:gd name="connsiteY69" fmla="*/ 52186 h 209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568115" h="2097609">
                  <a:moveTo>
                    <a:pt x="1231288" y="52186"/>
                  </a:moveTo>
                  <a:cubicBezTo>
                    <a:pt x="1202776" y="52186"/>
                    <a:pt x="1214996" y="125500"/>
                    <a:pt x="1170193" y="125500"/>
                  </a:cubicBezTo>
                  <a:cubicBezTo>
                    <a:pt x="1125389" y="125500"/>
                    <a:pt x="1141681" y="174377"/>
                    <a:pt x="1115206" y="174377"/>
                  </a:cubicBezTo>
                  <a:cubicBezTo>
                    <a:pt x="1086696" y="174377"/>
                    <a:pt x="1064294" y="143829"/>
                    <a:pt x="1064294" y="143829"/>
                  </a:cubicBezTo>
                  <a:lnTo>
                    <a:pt x="942103" y="143829"/>
                  </a:lnTo>
                  <a:cubicBezTo>
                    <a:pt x="942103" y="143829"/>
                    <a:pt x="913592" y="113281"/>
                    <a:pt x="897299" y="125500"/>
                  </a:cubicBezTo>
                  <a:cubicBezTo>
                    <a:pt x="881007" y="137720"/>
                    <a:pt x="864715" y="149939"/>
                    <a:pt x="864715" y="149939"/>
                  </a:cubicBezTo>
                  <a:lnTo>
                    <a:pt x="288382" y="149939"/>
                  </a:lnTo>
                  <a:cubicBezTo>
                    <a:pt x="288382" y="274166"/>
                    <a:pt x="288382" y="363773"/>
                    <a:pt x="288382" y="363773"/>
                  </a:cubicBezTo>
                  <a:lnTo>
                    <a:pt x="200812" y="363773"/>
                  </a:lnTo>
                  <a:lnTo>
                    <a:pt x="200812" y="697761"/>
                  </a:lnTo>
                  <a:cubicBezTo>
                    <a:pt x="200812" y="697761"/>
                    <a:pt x="206922" y="797550"/>
                    <a:pt x="188592" y="803660"/>
                  </a:cubicBezTo>
                  <a:cubicBezTo>
                    <a:pt x="170265" y="809769"/>
                    <a:pt x="107132" y="828098"/>
                    <a:pt x="107132" y="860682"/>
                  </a:cubicBezTo>
                  <a:cubicBezTo>
                    <a:pt x="107132" y="891230"/>
                    <a:pt x="101023" y="917704"/>
                    <a:pt x="72511" y="923814"/>
                  </a:cubicBezTo>
                  <a:cubicBezTo>
                    <a:pt x="44000" y="929923"/>
                    <a:pt x="72511" y="999165"/>
                    <a:pt x="31781" y="999165"/>
                  </a:cubicBezTo>
                  <a:cubicBezTo>
                    <a:pt x="-8950" y="999165"/>
                    <a:pt x="50110" y="1050078"/>
                    <a:pt x="25671" y="1074516"/>
                  </a:cubicBezTo>
                  <a:cubicBezTo>
                    <a:pt x="3270" y="1098954"/>
                    <a:pt x="7343" y="1131538"/>
                    <a:pt x="37891" y="1131538"/>
                  </a:cubicBezTo>
                  <a:cubicBezTo>
                    <a:pt x="66402" y="1131538"/>
                    <a:pt x="56219" y="1168196"/>
                    <a:pt x="56219" y="1206889"/>
                  </a:cubicBezTo>
                  <a:cubicBezTo>
                    <a:pt x="56219" y="1245584"/>
                    <a:pt x="103059" y="1270021"/>
                    <a:pt x="103059" y="1270021"/>
                  </a:cubicBezTo>
                  <a:lnTo>
                    <a:pt x="90840" y="1314824"/>
                  </a:lnTo>
                  <a:cubicBezTo>
                    <a:pt x="90840" y="1314824"/>
                    <a:pt x="153971" y="1396285"/>
                    <a:pt x="160082" y="1414614"/>
                  </a:cubicBezTo>
                  <a:cubicBezTo>
                    <a:pt x="166191" y="1432942"/>
                    <a:pt x="200812" y="1483855"/>
                    <a:pt x="166191" y="1502184"/>
                  </a:cubicBezTo>
                  <a:cubicBezTo>
                    <a:pt x="131570" y="1520513"/>
                    <a:pt x="153971" y="1540878"/>
                    <a:pt x="153971" y="1540878"/>
                  </a:cubicBezTo>
                  <a:lnTo>
                    <a:pt x="194702" y="1546988"/>
                  </a:lnTo>
                  <a:lnTo>
                    <a:pt x="206922" y="1577535"/>
                  </a:lnTo>
                  <a:cubicBezTo>
                    <a:pt x="206922" y="1577535"/>
                    <a:pt x="253761" y="1577535"/>
                    <a:pt x="282273" y="1616228"/>
                  </a:cubicBezTo>
                  <a:cubicBezTo>
                    <a:pt x="310783" y="1654923"/>
                    <a:pt x="323003" y="1661032"/>
                    <a:pt x="323003" y="1679361"/>
                  </a:cubicBezTo>
                  <a:cubicBezTo>
                    <a:pt x="323003" y="1697689"/>
                    <a:pt x="345404" y="1703799"/>
                    <a:pt x="382061" y="1736383"/>
                  </a:cubicBezTo>
                  <a:cubicBezTo>
                    <a:pt x="416682" y="1766931"/>
                    <a:pt x="416682" y="1787296"/>
                    <a:pt x="416682" y="1805625"/>
                  </a:cubicBezTo>
                  <a:cubicBezTo>
                    <a:pt x="416682" y="1823953"/>
                    <a:pt x="479814" y="1856538"/>
                    <a:pt x="479814" y="1856538"/>
                  </a:cubicBezTo>
                  <a:lnTo>
                    <a:pt x="502216" y="1915596"/>
                  </a:lnTo>
                  <a:cubicBezTo>
                    <a:pt x="512399" y="1921705"/>
                    <a:pt x="522581" y="1929852"/>
                    <a:pt x="526655" y="1942071"/>
                  </a:cubicBezTo>
                  <a:cubicBezTo>
                    <a:pt x="538873" y="1974656"/>
                    <a:pt x="567385" y="1992983"/>
                    <a:pt x="567385" y="1992983"/>
                  </a:cubicBezTo>
                  <a:cubicBezTo>
                    <a:pt x="567385" y="1992983"/>
                    <a:pt x="602005" y="2017422"/>
                    <a:pt x="626443" y="1992983"/>
                  </a:cubicBezTo>
                  <a:cubicBezTo>
                    <a:pt x="648845" y="1968546"/>
                    <a:pt x="679393" y="1999094"/>
                    <a:pt x="679393" y="1999094"/>
                  </a:cubicBezTo>
                  <a:cubicBezTo>
                    <a:pt x="679393" y="1999094"/>
                    <a:pt x="707904" y="1974656"/>
                    <a:pt x="726233" y="1986874"/>
                  </a:cubicBezTo>
                  <a:cubicBezTo>
                    <a:pt x="738451" y="1995021"/>
                    <a:pt x="789364" y="2041860"/>
                    <a:pt x="836204" y="2086664"/>
                  </a:cubicBezTo>
                  <a:cubicBezTo>
                    <a:pt x="842314" y="2084627"/>
                    <a:pt x="887117" y="2066299"/>
                    <a:pt x="905446" y="2064261"/>
                  </a:cubicBezTo>
                  <a:cubicBezTo>
                    <a:pt x="925811" y="2062225"/>
                    <a:pt x="956359" y="2100920"/>
                    <a:pt x="964505" y="2086664"/>
                  </a:cubicBezTo>
                  <a:cubicBezTo>
                    <a:pt x="972650" y="2072408"/>
                    <a:pt x="1017454" y="2052043"/>
                    <a:pt x="1033746" y="2062225"/>
                  </a:cubicBezTo>
                  <a:cubicBezTo>
                    <a:pt x="1050038" y="2070372"/>
                    <a:pt x="1090768" y="2074444"/>
                    <a:pt x="1092805" y="2058152"/>
                  </a:cubicBezTo>
                  <a:cubicBezTo>
                    <a:pt x="1094841" y="2047970"/>
                    <a:pt x="1111133" y="2035751"/>
                    <a:pt x="1125389" y="2025568"/>
                  </a:cubicBezTo>
                  <a:cubicBezTo>
                    <a:pt x="1131498" y="2019459"/>
                    <a:pt x="1135572" y="2015386"/>
                    <a:pt x="1137609" y="2009276"/>
                  </a:cubicBezTo>
                  <a:cubicBezTo>
                    <a:pt x="1141681" y="1990947"/>
                    <a:pt x="1192594" y="1960400"/>
                    <a:pt x="1212959" y="1954290"/>
                  </a:cubicBezTo>
                  <a:cubicBezTo>
                    <a:pt x="1233324" y="1950217"/>
                    <a:pt x="1259800" y="1948181"/>
                    <a:pt x="1269982" y="1960400"/>
                  </a:cubicBezTo>
                  <a:cubicBezTo>
                    <a:pt x="1274054" y="1966509"/>
                    <a:pt x="1284237" y="1970582"/>
                    <a:pt x="1294419" y="1976692"/>
                  </a:cubicBezTo>
                  <a:cubicBezTo>
                    <a:pt x="1302566" y="1919669"/>
                    <a:pt x="1312748" y="1887086"/>
                    <a:pt x="1296457" y="1887086"/>
                  </a:cubicBezTo>
                  <a:cubicBezTo>
                    <a:pt x="1274054" y="1887086"/>
                    <a:pt x="1227215" y="1862647"/>
                    <a:pt x="1208887" y="1811734"/>
                  </a:cubicBezTo>
                  <a:cubicBezTo>
                    <a:pt x="1190558" y="1760822"/>
                    <a:pt x="1139645" y="1730274"/>
                    <a:pt x="1127426" y="1697689"/>
                  </a:cubicBezTo>
                  <a:cubicBezTo>
                    <a:pt x="1115206" y="1667141"/>
                    <a:pt x="1052075" y="1673252"/>
                    <a:pt x="1039855" y="1646776"/>
                  </a:cubicBezTo>
                  <a:cubicBezTo>
                    <a:pt x="1027636" y="1622339"/>
                    <a:pt x="1058184" y="1622339"/>
                    <a:pt x="1058184" y="1589754"/>
                  </a:cubicBezTo>
                  <a:cubicBezTo>
                    <a:pt x="1058184" y="1559206"/>
                    <a:pt x="1127426" y="1577535"/>
                    <a:pt x="1133536" y="1571426"/>
                  </a:cubicBezTo>
                  <a:cubicBezTo>
                    <a:pt x="1139645" y="1565315"/>
                    <a:pt x="1145754" y="1496075"/>
                    <a:pt x="1145754" y="1457380"/>
                  </a:cubicBezTo>
                  <a:cubicBezTo>
                    <a:pt x="1145754" y="1418687"/>
                    <a:pt x="1192594" y="1382029"/>
                    <a:pt x="1174266" y="1363701"/>
                  </a:cubicBezTo>
                  <a:cubicBezTo>
                    <a:pt x="1155937" y="1345372"/>
                    <a:pt x="1192594" y="1339263"/>
                    <a:pt x="1214996" y="1318898"/>
                  </a:cubicBezTo>
                  <a:cubicBezTo>
                    <a:pt x="1237397" y="1300569"/>
                    <a:pt x="1221105" y="1243546"/>
                    <a:pt x="1243507" y="1217072"/>
                  </a:cubicBezTo>
                  <a:cubicBezTo>
                    <a:pt x="1265909" y="1192634"/>
                    <a:pt x="1284237" y="1141721"/>
                    <a:pt x="1302566" y="1141721"/>
                  </a:cubicBezTo>
                  <a:cubicBezTo>
                    <a:pt x="1320895" y="1141721"/>
                    <a:pt x="1343296" y="1117283"/>
                    <a:pt x="1343296" y="1090808"/>
                  </a:cubicBezTo>
                  <a:cubicBezTo>
                    <a:pt x="1343296" y="1066370"/>
                    <a:pt x="1384026" y="1015457"/>
                    <a:pt x="1377917" y="970654"/>
                  </a:cubicBezTo>
                  <a:cubicBezTo>
                    <a:pt x="1371808" y="925851"/>
                    <a:pt x="1355515" y="868828"/>
                    <a:pt x="1384026" y="832171"/>
                  </a:cubicBezTo>
                  <a:cubicBezTo>
                    <a:pt x="1412538" y="793477"/>
                    <a:pt x="1424757" y="762930"/>
                    <a:pt x="1418647" y="730345"/>
                  </a:cubicBezTo>
                  <a:cubicBezTo>
                    <a:pt x="1412538" y="699798"/>
                    <a:pt x="1453268" y="691652"/>
                    <a:pt x="1471596" y="673322"/>
                  </a:cubicBezTo>
                  <a:cubicBezTo>
                    <a:pt x="1483816" y="659067"/>
                    <a:pt x="1528618" y="640739"/>
                    <a:pt x="1561203" y="581679"/>
                  </a:cubicBezTo>
                  <a:cubicBezTo>
                    <a:pt x="1540838" y="553168"/>
                    <a:pt x="1516400" y="530767"/>
                    <a:pt x="1502144" y="522621"/>
                  </a:cubicBezTo>
                  <a:cubicBezTo>
                    <a:pt x="1469560" y="506329"/>
                    <a:pt x="1447158" y="443197"/>
                    <a:pt x="1447158" y="363773"/>
                  </a:cubicBezTo>
                  <a:cubicBezTo>
                    <a:pt x="1447158" y="284349"/>
                    <a:pt x="1428830" y="221217"/>
                    <a:pt x="1426793" y="194742"/>
                  </a:cubicBezTo>
                  <a:cubicBezTo>
                    <a:pt x="1424757" y="168267"/>
                    <a:pt x="1388100" y="115318"/>
                    <a:pt x="1345332" y="88843"/>
                  </a:cubicBezTo>
                  <a:cubicBezTo>
                    <a:pt x="1314785" y="70515"/>
                    <a:pt x="1298493" y="44040"/>
                    <a:pt x="1292383" y="11455"/>
                  </a:cubicBezTo>
                  <a:cubicBezTo>
                    <a:pt x="1292383" y="13492"/>
                    <a:pt x="1290347" y="13492"/>
                    <a:pt x="1288310" y="15529"/>
                  </a:cubicBezTo>
                  <a:cubicBezTo>
                    <a:pt x="1253689" y="58296"/>
                    <a:pt x="1257762" y="52186"/>
                    <a:pt x="1231288" y="5218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08" name="Freeform: Shape 107">
              <a:extLst>
                <a:ext uri="{FF2B5EF4-FFF2-40B4-BE49-F238E27FC236}">
                  <a16:creationId xmlns:a16="http://schemas.microsoft.com/office/drawing/2014/main" id="{D8A202AD-8466-46B8-9BF3-AE5EF0E7A942}"/>
                </a:ext>
              </a:extLst>
            </p:cNvPr>
            <p:cNvSpPr/>
            <p:nvPr/>
          </p:nvSpPr>
          <p:spPr>
            <a:xfrm>
              <a:off x="8089157" y="3351371"/>
              <a:ext cx="52105" cy="57895"/>
            </a:xfrm>
            <a:custGeom>
              <a:avLst/>
              <a:gdLst>
                <a:gd name="connsiteX0" fmla="*/ 69580 w 183286"/>
                <a:gd name="connsiteY0" fmla="*/ 35894 h 203651"/>
                <a:gd name="connsiteX1" fmla="*/ 22740 w 183286"/>
                <a:gd name="connsiteY1" fmla="*/ 107172 h 203651"/>
                <a:gd name="connsiteX2" fmla="*/ 20703 w 183286"/>
                <a:gd name="connsiteY2" fmla="*/ 192706 h 203651"/>
                <a:gd name="connsiteX3" fmla="*/ 73653 w 183286"/>
                <a:gd name="connsiteY3" fmla="*/ 188632 h 203651"/>
                <a:gd name="connsiteX4" fmla="*/ 118455 w 183286"/>
                <a:gd name="connsiteY4" fmla="*/ 204924 h 203651"/>
                <a:gd name="connsiteX5" fmla="*/ 157150 w 183286"/>
                <a:gd name="connsiteY5" fmla="*/ 154011 h 203651"/>
                <a:gd name="connsiteX6" fmla="*/ 106237 w 183286"/>
                <a:gd name="connsiteY6" fmla="*/ 131610 h 203651"/>
                <a:gd name="connsiteX7" fmla="*/ 161223 w 183286"/>
                <a:gd name="connsiteY7" fmla="*/ 84771 h 203651"/>
                <a:gd name="connsiteX8" fmla="*/ 153076 w 183286"/>
                <a:gd name="connsiteY8" fmla="*/ 23675 h 203651"/>
                <a:gd name="connsiteX9" fmla="*/ 140858 w 183286"/>
                <a:gd name="connsiteY9" fmla="*/ 11455 h 203651"/>
                <a:gd name="connsiteX10" fmla="*/ 114383 w 183286"/>
                <a:gd name="connsiteY10" fmla="*/ 29785 h 203651"/>
                <a:gd name="connsiteX11" fmla="*/ 69580 w 183286"/>
                <a:gd name="connsiteY11" fmla="*/ 35894 h 20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286" h="203651">
                  <a:moveTo>
                    <a:pt x="69580" y="35894"/>
                  </a:moveTo>
                  <a:cubicBezTo>
                    <a:pt x="63471" y="46076"/>
                    <a:pt x="41068" y="84771"/>
                    <a:pt x="22740" y="107172"/>
                  </a:cubicBezTo>
                  <a:cubicBezTo>
                    <a:pt x="2375" y="131610"/>
                    <a:pt x="14594" y="180486"/>
                    <a:pt x="20703" y="192706"/>
                  </a:cubicBezTo>
                  <a:cubicBezTo>
                    <a:pt x="26812" y="204924"/>
                    <a:pt x="55324" y="202888"/>
                    <a:pt x="73653" y="188632"/>
                  </a:cubicBezTo>
                  <a:cubicBezTo>
                    <a:pt x="87908" y="178450"/>
                    <a:pt x="98090" y="184559"/>
                    <a:pt x="118455" y="204924"/>
                  </a:cubicBezTo>
                  <a:cubicBezTo>
                    <a:pt x="128638" y="188632"/>
                    <a:pt x="144931" y="170303"/>
                    <a:pt x="157150" y="154011"/>
                  </a:cubicBezTo>
                  <a:cubicBezTo>
                    <a:pt x="134749" y="139756"/>
                    <a:pt x="112346" y="137720"/>
                    <a:pt x="106237" y="131610"/>
                  </a:cubicBezTo>
                  <a:cubicBezTo>
                    <a:pt x="96054" y="121428"/>
                    <a:pt x="134749" y="90880"/>
                    <a:pt x="161223" y="84771"/>
                  </a:cubicBezTo>
                  <a:cubicBezTo>
                    <a:pt x="187697" y="78660"/>
                    <a:pt x="175479" y="46076"/>
                    <a:pt x="153076" y="23675"/>
                  </a:cubicBezTo>
                  <a:cubicBezTo>
                    <a:pt x="149003" y="19602"/>
                    <a:pt x="144931" y="15529"/>
                    <a:pt x="140858" y="11455"/>
                  </a:cubicBezTo>
                  <a:cubicBezTo>
                    <a:pt x="128638" y="19602"/>
                    <a:pt x="118455" y="25711"/>
                    <a:pt x="114383" y="29785"/>
                  </a:cubicBezTo>
                  <a:cubicBezTo>
                    <a:pt x="106237" y="42003"/>
                    <a:pt x="91981" y="37930"/>
                    <a:pt x="69580" y="3589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09" name="Freeform: Shape 108">
              <a:extLst>
                <a:ext uri="{FF2B5EF4-FFF2-40B4-BE49-F238E27FC236}">
                  <a16:creationId xmlns:a16="http://schemas.microsoft.com/office/drawing/2014/main" id="{AF832064-5981-4EE6-9483-EA3803139CB4}"/>
                </a:ext>
              </a:extLst>
            </p:cNvPr>
            <p:cNvSpPr/>
            <p:nvPr/>
          </p:nvSpPr>
          <p:spPr>
            <a:xfrm>
              <a:off x="7947047" y="3192160"/>
              <a:ext cx="179474" cy="167895"/>
            </a:xfrm>
            <a:custGeom>
              <a:avLst/>
              <a:gdLst>
                <a:gd name="connsiteX0" fmla="*/ 115326 w 631319"/>
                <a:gd name="connsiteY0" fmla="*/ 103099 h 590589"/>
                <a:gd name="connsiteX1" fmla="*/ 62375 w 631319"/>
                <a:gd name="connsiteY1" fmla="*/ 160121 h 590589"/>
                <a:gd name="connsiteX2" fmla="*/ 27754 w 631319"/>
                <a:gd name="connsiteY2" fmla="*/ 261947 h 590589"/>
                <a:gd name="connsiteX3" fmla="*/ 21645 w 631319"/>
                <a:gd name="connsiteY3" fmla="*/ 400430 h 590589"/>
                <a:gd name="connsiteX4" fmla="*/ 101070 w 631319"/>
                <a:gd name="connsiteY4" fmla="*/ 404503 h 590589"/>
                <a:gd name="connsiteX5" fmla="*/ 129580 w 631319"/>
                <a:gd name="connsiteY5" fmla="*/ 371919 h 590589"/>
                <a:gd name="connsiteX6" fmla="*/ 174384 w 631319"/>
                <a:gd name="connsiteY6" fmla="*/ 359699 h 590589"/>
                <a:gd name="connsiteX7" fmla="*/ 233443 w 631319"/>
                <a:gd name="connsiteY7" fmla="*/ 384138 h 590589"/>
                <a:gd name="connsiteX8" fmla="*/ 274173 w 631319"/>
                <a:gd name="connsiteY8" fmla="*/ 384138 h 590589"/>
                <a:gd name="connsiteX9" fmla="*/ 367853 w 631319"/>
                <a:gd name="connsiteY9" fmla="*/ 384138 h 590589"/>
                <a:gd name="connsiteX10" fmla="*/ 567431 w 631319"/>
                <a:gd name="connsiteY10" fmla="*/ 593899 h 590589"/>
                <a:gd name="connsiteX11" fmla="*/ 565395 w 631319"/>
                <a:gd name="connsiteY11" fmla="*/ 595935 h 590589"/>
                <a:gd name="connsiteX12" fmla="*/ 610198 w 631319"/>
                <a:gd name="connsiteY12" fmla="*/ 591862 h 590589"/>
                <a:gd name="connsiteX13" fmla="*/ 636673 w 631319"/>
                <a:gd name="connsiteY13" fmla="*/ 573533 h 590589"/>
                <a:gd name="connsiteX14" fmla="*/ 536883 w 631319"/>
                <a:gd name="connsiteY14" fmla="*/ 451343 h 590589"/>
                <a:gd name="connsiteX15" fmla="*/ 388218 w 631319"/>
                <a:gd name="connsiteY15" fmla="*/ 339334 h 590589"/>
                <a:gd name="connsiteX16" fmla="*/ 329160 w 631319"/>
                <a:gd name="connsiteY16" fmla="*/ 274166 h 590589"/>
                <a:gd name="connsiteX17" fmla="*/ 259918 w 631319"/>
                <a:gd name="connsiteY17" fmla="*/ 125500 h 590589"/>
                <a:gd name="connsiteX18" fmla="*/ 206969 w 631319"/>
                <a:gd name="connsiteY18" fmla="*/ 11455 h 590589"/>
                <a:gd name="connsiteX19" fmla="*/ 115326 w 631319"/>
                <a:gd name="connsiteY19" fmla="*/ 103099 h 590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31319" h="590589">
                  <a:moveTo>
                    <a:pt x="115326" y="103099"/>
                  </a:moveTo>
                  <a:cubicBezTo>
                    <a:pt x="96996" y="121428"/>
                    <a:pt x="56266" y="127537"/>
                    <a:pt x="62375" y="160121"/>
                  </a:cubicBezTo>
                  <a:cubicBezTo>
                    <a:pt x="68485" y="190669"/>
                    <a:pt x="56266" y="223253"/>
                    <a:pt x="27754" y="261947"/>
                  </a:cubicBezTo>
                  <a:cubicBezTo>
                    <a:pt x="-756" y="298604"/>
                    <a:pt x="15536" y="355627"/>
                    <a:pt x="21645" y="400430"/>
                  </a:cubicBezTo>
                  <a:cubicBezTo>
                    <a:pt x="56266" y="398393"/>
                    <a:pt x="92923" y="396357"/>
                    <a:pt x="101070" y="404503"/>
                  </a:cubicBezTo>
                  <a:cubicBezTo>
                    <a:pt x="115326" y="420795"/>
                    <a:pt x="121435" y="404503"/>
                    <a:pt x="129580" y="371919"/>
                  </a:cubicBezTo>
                  <a:cubicBezTo>
                    <a:pt x="137727" y="339334"/>
                    <a:pt x="156056" y="343408"/>
                    <a:pt x="174384" y="359699"/>
                  </a:cubicBezTo>
                  <a:cubicBezTo>
                    <a:pt x="192713" y="375992"/>
                    <a:pt x="202895" y="400430"/>
                    <a:pt x="233443" y="384138"/>
                  </a:cubicBezTo>
                  <a:cubicBezTo>
                    <a:pt x="261954" y="367845"/>
                    <a:pt x="259918" y="378028"/>
                    <a:pt x="274173" y="384138"/>
                  </a:cubicBezTo>
                  <a:cubicBezTo>
                    <a:pt x="288429" y="390247"/>
                    <a:pt x="347487" y="380065"/>
                    <a:pt x="367853" y="384138"/>
                  </a:cubicBezTo>
                  <a:cubicBezTo>
                    <a:pt x="388218" y="388211"/>
                    <a:pt x="567431" y="593899"/>
                    <a:pt x="567431" y="593899"/>
                  </a:cubicBezTo>
                  <a:cubicBezTo>
                    <a:pt x="567431" y="593899"/>
                    <a:pt x="567431" y="593899"/>
                    <a:pt x="565395" y="595935"/>
                  </a:cubicBezTo>
                  <a:cubicBezTo>
                    <a:pt x="587796" y="597972"/>
                    <a:pt x="604089" y="602045"/>
                    <a:pt x="610198" y="591862"/>
                  </a:cubicBezTo>
                  <a:cubicBezTo>
                    <a:pt x="612234" y="587789"/>
                    <a:pt x="622417" y="579643"/>
                    <a:pt x="636673" y="573533"/>
                  </a:cubicBezTo>
                  <a:cubicBezTo>
                    <a:pt x="614272" y="551132"/>
                    <a:pt x="579651" y="512438"/>
                    <a:pt x="536883" y="451343"/>
                  </a:cubicBezTo>
                  <a:cubicBezTo>
                    <a:pt x="483934" y="378028"/>
                    <a:pt x="420803" y="339334"/>
                    <a:pt x="388218" y="339334"/>
                  </a:cubicBezTo>
                  <a:cubicBezTo>
                    <a:pt x="355634" y="339334"/>
                    <a:pt x="349525" y="278239"/>
                    <a:pt x="329160" y="274166"/>
                  </a:cubicBezTo>
                  <a:cubicBezTo>
                    <a:pt x="308794" y="272130"/>
                    <a:pt x="259918" y="182523"/>
                    <a:pt x="259918" y="125500"/>
                  </a:cubicBezTo>
                  <a:cubicBezTo>
                    <a:pt x="259918" y="92916"/>
                    <a:pt x="233443" y="48113"/>
                    <a:pt x="206969" y="11455"/>
                  </a:cubicBezTo>
                  <a:cubicBezTo>
                    <a:pt x="172348" y="68478"/>
                    <a:pt x="129580" y="88843"/>
                    <a:pt x="115326" y="10309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10" name="Freeform: Shape 109">
              <a:extLst>
                <a:ext uri="{FF2B5EF4-FFF2-40B4-BE49-F238E27FC236}">
                  <a16:creationId xmlns:a16="http://schemas.microsoft.com/office/drawing/2014/main" id="{C1AFE453-4235-460D-A505-95EBFB1D718B}"/>
                </a:ext>
              </a:extLst>
            </p:cNvPr>
            <p:cNvSpPr/>
            <p:nvPr/>
          </p:nvSpPr>
          <p:spPr>
            <a:xfrm>
              <a:off x="7853214" y="3287843"/>
              <a:ext cx="405264" cy="341579"/>
            </a:xfrm>
            <a:custGeom>
              <a:avLst/>
              <a:gdLst>
                <a:gd name="connsiteX0" fmla="*/ 101223 w 1425559"/>
                <a:gd name="connsiteY0" fmla="*/ 788851 h 1201543"/>
                <a:gd name="connsiteX1" fmla="*/ 182683 w 1425559"/>
                <a:gd name="connsiteY1" fmla="*/ 902895 h 1201543"/>
                <a:gd name="connsiteX2" fmla="*/ 270253 w 1425559"/>
                <a:gd name="connsiteY2" fmla="*/ 978246 h 1201543"/>
                <a:gd name="connsiteX3" fmla="*/ 268217 w 1425559"/>
                <a:gd name="connsiteY3" fmla="*/ 1067853 h 1201543"/>
                <a:gd name="connsiteX4" fmla="*/ 298765 w 1425559"/>
                <a:gd name="connsiteY4" fmla="*/ 1082109 h 1201543"/>
                <a:gd name="connsiteX5" fmla="*/ 394481 w 1425559"/>
                <a:gd name="connsiteY5" fmla="*/ 1102474 h 1201543"/>
                <a:gd name="connsiteX6" fmla="*/ 502416 w 1425559"/>
                <a:gd name="connsiteY6" fmla="*/ 1169679 h 1201543"/>
                <a:gd name="connsiteX7" fmla="*/ 612387 w 1425559"/>
                <a:gd name="connsiteY7" fmla="*/ 1190044 h 1201543"/>
                <a:gd name="connsiteX8" fmla="*/ 675520 w 1425559"/>
                <a:gd name="connsiteY8" fmla="*/ 1135058 h 1201543"/>
                <a:gd name="connsiteX9" fmla="*/ 756980 w 1425559"/>
                <a:gd name="connsiteY9" fmla="*/ 1116729 h 1201543"/>
                <a:gd name="connsiteX10" fmla="*/ 803820 w 1425559"/>
                <a:gd name="connsiteY10" fmla="*/ 1137094 h 1201543"/>
                <a:gd name="connsiteX11" fmla="*/ 850660 w 1425559"/>
                <a:gd name="connsiteY11" fmla="*/ 1122839 h 1201543"/>
                <a:gd name="connsiteX12" fmla="*/ 928047 w 1425559"/>
                <a:gd name="connsiteY12" fmla="*/ 1110620 h 1201543"/>
                <a:gd name="connsiteX13" fmla="*/ 1052275 w 1425559"/>
                <a:gd name="connsiteY13" fmla="*/ 1041379 h 1201543"/>
                <a:gd name="connsiteX14" fmla="*/ 1156137 w 1425559"/>
                <a:gd name="connsiteY14" fmla="*/ 1021014 h 1201543"/>
                <a:gd name="connsiteX15" fmla="*/ 1408665 w 1425559"/>
                <a:gd name="connsiteY15" fmla="*/ 750156 h 1201543"/>
                <a:gd name="connsiteX16" fmla="*/ 1376080 w 1425559"/>
                <a:gd name="connsiteY16" fmla="*/ 727755 h 1201543"/>
                <a:gd name="connsiteX17" fmla="*/ 1245744 w 1425559"/>
                <a:gd name="connsiteY17" fmla="*/ 695171 h 1201543"/>
                <a:gd name="connsiteX18" fmla="*/ 1054311 w 1425559"/>
                <a:gd name="connsiteY18" fmla="*/ 621856 h 1201543"/>
                <a:gd name="connsiteX19" fmla="*/ 991180 w 1425559"/>
                <a:gd name="connsiteY19" fmla="*/ 560761 h 1201543"/>
                <a:gd name="connsiteX20" fmla="*/ 932120 w 1425559"/>
                <a:gd name="connsiteY20" fmla="*/ 467082 h 1201543"/>
                <a:gd name="connsiteX21" fmla="*/ 946376 w 1425559"/>
                <a:gd name="connsiteY21" fmla="*/ 428387 h 1201543"/>
                <a:gd name="connsiteX22" fmla="*/ 901572 w 1425559"/>
                <a:gd name="connsiteY22" fmla="*/ 412096 h 1201543"/>
                <a:gd name="connsiteX23" fmla="*/ 848624 w 1425559"/>
                <a:gd name="connsiteY23" fmla="*/ 416169 h 1201543"/>
                <a:gd name="connsiteX24" fmla="*/ 850660 w 1425559"/>
                <a:gd name="connsiteY24" fmla="*/ 330635 h 1201543"/>
                <a:gd name="connsiteX25" fmla="*/ 897499 w 1425559"/>
                <a:gd name="connsiteY25" fmla="*/ 257320 h 1201543"/>
                <a:gd name="connsiteX26" fmla="*/ 697921 w 1425559"/>
                <a:gd name="connsiteY26" fmla="*/ 47560 h 1201543"/>
                <a:gd name="connsiteX27" fmla="*/ 604242 w 1425559"/>
                <a:gd name="connsiteY27" fmla="*/ 47560 h 1201543"/>
                <a:gd name="connsiteX28" fmla="*/ 563512 w 1425559"/>
                <a:gd name="connsiteY28" fmla="*/ 47560 h 1201543"/>
                <a:gd name="connsiteX29" fmla="*/ 504452 w 1425559"/>
                <a:gd name="connsiteY29" fmla="*/ 23121 h 1201543"/>
                <a:gd name="connsiteX30" fmla="*/ 459649 w 1425559"/>
                <a:gd name="connsiteY30" fmla="*/ 35340 h 1201543"/>
                <a:gd name="connsiteX31" fmla="*/ 431138 w 1425559"/>
                <a:gd name="connsiteY31" fmla="*/ 67925 h 1201543"/>
                <a:gd name="connsiteX32" fmla="*/ 351714 w 1425559"/>
                <a:gd name="connsiteY32" fmla="*/ 63851 h 1201543"/>
                <a:gd name="connsiteX33" fmla="*/ 351714 w 1425559"/>
                <a:gd name="connsiteY33" fmla="*/ 63851 h 1201543"/>
                <a:gd name="connsiteX34" fmla="*/ 317093 w 1425559"/>
                <a:gd name="connsiteY34" fmla="*/ 184006 h 1201543"/>
                <a:gd name="connsiteX35" fmla="*/ 276362 w 1425559"/>
                <a:gd name="connsiteY35" fmla="*/ 234919 h 1201543"/>
                <a:gd name="connsiteX36" fmla="*/ 217304 w 1425559"/>
                <a:gd name="connsiteY36" fmla="*/ 310270 h 1201543"/>
                <a:gd name="connsiteX37" fmla="*/ 188792 w 1425559"/>
                <a:gd name="connsiteY37" fmla="*/ 412096 h 1201543"/>
                <a:gd name="connsiteX38" fmla="*/ 148062 w 1425559"/>
                <a:gd name="connsiteY38" fmla="*/ 456899 h 1201543"/>
                <a:gd name="connsiteX39" fmla="*/ 119552 w 1425559"/>
                <a:gd name="connsiteY39" fmla="*/ 550578 h 1201543"/>
                <a:gd name="connsiteX40" fmla="*/ 107332 w 1425559"/>
                <a:gd name="connsiteY40" fmla="*/ 664624 h 1201543"/>
                <a:gd name="connsiteX41" fmla="*/ 31981 w 1425559"/>
                <a:gd name="connsiteY41" fmla="*/ 682952 h 1201543"/>
                <a:gd name="connsiteX42" fmla="*/ 13653 w 1425559"/>
                <a:gd name="connsiteY42" fmla="*/ 739974 h 1201543"/>
                <a:gd name="connsiteX43" fmla="*/ 101223 w 1425559"/>
                <a:gd name="connsiteY43" fmla="*/ 788851 h 120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425559" h="1201543">
                  <a:moveTo>
                    <a:pt x="101223" y="788851"/>
                  </a:moveTo>
                  <a:cubicBezTo>
                    <a:pt x="113441" y="821434"/>
                    <a:pt x="166391" y="851982"/>
                    <a:pt x="182683" y="902895"/>
                  </a:cubicBezTo>
                  <a:cubicBezTo>
                    <a:pt x="201012" y="953808"/>
                    <a:pt x="247852" y="978246"/>
                    <a:pt x="270253" y="978246"/>
                  </a:cubicBezTo>
                  <a:cubicBezTo>
                    <a:pt x="288582" y="978246"/>
                    <a:pt x="276362" y="1010831"/>
                    <a:pt x="268217" y="1067853"/>
                  </a:cubicBezTo>
                  <a:cubicBezTo>
                    <a:pt x="278400" y="1071927"/>
                    <a:pt x="290618" y="1078036"/>
                    <a:pt x="298765" y="1082109"/>
                  </a:cubicBezTo>
                  <a:cubicBezTo>
                    <a:pt x="313021" y="1090255"/>
                    <a:pt x="374116" y="1082109"/>
                    <a:pt x="394481" y="1102474"/>
                  </a:cubicBezTo>
                  <a:cubicBezTo>
                    <a:pt x="414846" y="1122839"/>
                    <a:pt x="482051" y="1169679"/>
                    <a:pt x="502416" y="1169679"/>
                  </a:cubicBezTo>
                  <a:cubicBezTo>
                    <a:pt x="522781" y="1169679"/>
                    <a:pt x="598133" y="1181898"/>
                    <a:pt x="612387" y="1190044"/>
                  </a:cubicBezTo>
                  <a:cubicBezTo>
                    <a:pt x="624607" y="1198189"/>
                    <a:pt x="640899" y="1155423"/>
                    <a:pt x="675520" y="1135058"/>
                  </a:cubicBezTo>
                  <a:cubicBezTo>
                    <a:pt x="708104" y="1114693"/>
                    <a:pt x="750871" y="1100437"/>
                    <a:pt x="756980" y="1116729"/>
                  </a:cubicBezTo>
                  <a:cubicBezTo>
                    <a:pt x="763090" y="1133022"/>
                    <a:pt x="785491" y="1145241"/>
                    <a:pt x="803820" y="1137094"/>
                  </a:cubicBezTo>
                  <a:cubicBezTo>
                    <a:pt x="809929" y="1133022"/>
                    <a:pt x="830294" y="1126912"/>
                    <a:pt x="850660" y="1122839"/>
                  </a:cubicBezTo>
                  <a:cubicBezTo>
                    <a:pt x="881207" y="1114693"/>
                    <a:pt x="917864" y="1108584"/>
                    <a:pt x="928047" y="1110620"/>
                  </a:cubicBezTo>
                  <a:cubicBezTo>
                    <a:pt x="944340" y="1112657"/>
                    <a:pt x="991180" y="1041379"/>
                    <a:pt x="1052275" y="1041379"/>
                  </a:cubicBezTo>
                  <a:cubicBezTo>
                    <a:pt x="1113370" y="1041379"/>
                    <a:pt x="1129662" y="1053597"/>
                    <a:pt x="1156137" y="1021014"/>
                  </a:cubicBezTo>
                  <a:cubicBezTo>
                    <a:pt x="1182611" y="988429"/>
                    <a:pt x="1388300" y="764412"/>
                    <a:pt x="1408665" y="750156"/>
                  </a:cubicBezTo>
                  <a:cubicBezTo>
                    <a:pt x="1426993" y="733865"/>
                    <a:pt x="1396445" y="727755"/>
                    <a:pt x="1376080" y="727755"/>
                  </a:cubicBezTo>
                  <a:cubicBezTo>
                    <a:pt x="1355715" y="727755"/>
                    <a:pt x="1312949" y="725719"/>
                    <a:pt x="1245744" y="695171"/>
                  </a:cubicBezTo>
                  <a:cubicBezTo>
                    <a:pt x="1178539" y="666660"/>
                    <a:pt x="1074676" y="627966"/>
                    <a:pt x="1054311" y="621856"/>
                  </a:cubicBezTo>
                  <a:cubicBezTo>
                    <a:pt x="1035983" y="617783"/>
                    <a:pt x="1007471" y="568907"/>
                    <a:pt x="991180" y="560761"/>
                  </a:cubicBezTo>
                  <a:cubicBezTo>
                    <a:pt x="974888" y="552616"/>
                    <a:pt x="940267" y="487447"/>
                    <a:pt x="932120" y="467082"/>
                  </a:cubicBezTo>
                  <a:cubicBezTo>
                    <a:pt x="930084" y="460972"/>
                    <a:pt x="936193" y="444679"/>
                    <a:pt x="946376" y="428387"/>
                  </a:cubicBezTo>
                  <a:cubicBezTo>
                    <a:pt x="926011" y="408022"/>
                    <a:pt x="915828" y="401913"/>
                    <a:pt x="901572" y="412096"/>
                  </a:cubicBezTo>
                  <a:cubicBezTo>
                    <a:pt x="883245" y="424314"/>
                    <a:pt x="854733" y="428387"/>
                    <a:pt x="848624" y="416169"/>
                  </a:cubicBezTo>
                  <a:cubicBezTo>
                    <a:pt x="842514" y="403949"/>
                    <a:pt x="830294" y="355073"/>
                    <a:pt x="850660" y="330635"/>
                  </a:cubicBezTo>
                  <a:cubicBezTo>
                    <a:pt x="871025" y="304161"/>
                    <a:pt x="897499" y="257320"/>
                    <a:pt x="897499" y="257320"/>
                  </a:cubicBezTo>
                  <a:cubicBezTo>
                    <a:pt x="897499" y="257320"/>
                    <a:pt x="718286" y="51632"/>
                    <a:pt x="697921" y="47560"/>
                  </a:cubicBezTo>
                  <a:cubicBezTo>
                    <a:pt x="677556" y="43486"/>
                    <a:pt x="618498" y="53669"/>
                    <a:pt x="604242" y="47560"/>
                  </a:cubicBezTo>
                  <a:cubicBezTo>
                    <a:pt x="589986" y="41450"/>
                    <a:pt x="592022" y="31267"/>
                    <a:pt x="563512" y="47560"/>
                  </a:cubicBezTo>
                  <a:cubicBezTo>
                    <a:pt x="535000" y="63851"/>
                    <a:pt x="522781" y="37377"/>
                    <a:pt x="504452" y="23121"/>
                  </a:cubicBezTo>
                  <a:cubicBezTo>
                    <a:pt x="486124" y="6829"/>
                    <a:pt x="469831" y="4793"/>
                    <a:pt x="459649" y="35340"/>
                  </a:cubicBezTo>
                  <a:cubicBezTo>
                    <a:pt x="451503" y="67925"/>
                    <a:pt x="445394" y="82180"/>
                    <a:pt x="431138" y="67925"/>
                  </a:cubicBezTo>
                  <a:cubicBezTo>
                    <a:pt x="422992" y="59779"/>
                    <a:pt x="386335" y="59779"/>
                    <a:pt x="351714" y="63851"/>
                  </a:cubicBezTo>
                  <a:cubicBezTo>
                    <a:pt x="351714" y="63851"/>
                    <a:pt x="351714" y="63851"/>
                    <a:pt x="351714" y="63851"/>
                  </a:cubicBezTo>
                  <a:cubicBezTo>
                    <a:pt x="357823" y="108655"/>
                    <a:pt x="317093" y="157531"/>
                    <a:pt x="317093" y="184006"/>
                  </a:cubicBezTo>
                  <a:cubicBezTo>
                    <a:pt x="317093" y="208444"/>
                    <a:pt x="294691" y="234919"/>
                    <a:pt x="276362" y="234919"/>
                  </a:cubicBezTo>
                  <a:cubicBezTo>
                    <a:pt x="258034" y="234919"/>
                    <a:pt x="241743" y="285831"/>
                    <a:pt x="217304" y="310270"/>
                  </a:cubicBezTo>
                  <a:cubicBezTo>
                    <a:pt x="194902" y="334708"/>
                    <a:pt x="211195" y="391730"/>
                    <a:pt x="188792" y="412096"/>
                  </a:cubicBezTo>
                  <a:cubicBezTo>
                    <a:pt x="166391" y="430425"/>
                    <a:pt x="129734" y="436534"/>
                    <a:pt x="148062" y="456899"/>
                  </a:cubicBezTo>
                  <a:cubicBezTo>
                    <a:pt x="166391" y="475227"/>
                    <a:pt x="119552" y="513921"/>
                    <a:pt x="119552" y="550578"/>
                  </a:cubicBezTo>
                  <a:cubicBezTo>
                    <a:pt x="119552" y="589273"/>
                    <a:pt x="113441" y="658513"/>
                    <a:pt x="107332" y="664624"/>
                  </a:cubicBezTo>
                  <a:cubicBezTo>
                    <a:pt x="101223" y="670733"/>
                    <a:pt x="31981" y="652404"/>
                    <a:pt x="31981" y="682952"/>
                  </a:cubicBezTo>
                  <a:cubicBezTo>
                    <a:pt x="31981" y="713499"/>
                    <a:pt x="3470" y="713499"/>
                    <a:pt x="13653" y="739974"/>
                  </a:cubicBezTo>
                  <a:cubicBezTo>
                    <a:pt x="25871" y="762376"/>
                    <a:pt x="89004" y="756267"/>
                    <a:pt x="101223" y="78885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11" name="Freeform: Shape 110">
              <a:extLst>
                <a:ext uri="{FF2B5EF4-FFF2-40B4-BE49-F238E27FC236}">
                  <a16:creationId xmlns:a16="http://schemas.microsoft.com/office/drawing/2014/main" id="{7E9C3B6B-CF50-4C0C-BE1C-251B22F886E2}"/>
                </a:ext>
              </a:extLst>
            </p:cNvPr>
            <p:cNvSpPr/>
            <p:nvPr/>
          </p:nvSpPr>
          <p:spPr>
            <a:xfrm>
              <a:off x="7915207" y="2665267"/>
              <a:ext cx="40526" cy="57895"/>
            </a:xfrm>
            <a:custGeom>
              <a:avLst/>
              <a:gdLst>
                <a:gd name="connsiteX0" fmla="*/ 125501 w 142555"/>
                <a:gd name="connsiteY0" fmla="*/ 91057 h 203651"/>
                <a:gd name="connsiteX1" fmla="*/ 80697 w 142555"/>
                <a:gd name="connsiteY1" fmla="*/ 11633 h 203651"/>
                <a:gd name="connsiteX2" fmla="*/ 80697 w 142555"/>
                <a:gd name="connsiteY2" fmla="*/ 25889 h 203651"/>
                <a:gd name="connsiteX3" fmla="*/ 11455 w 142555"/>
                <a:gd name="connsiteY3" fmla="*/ 178627 h 203651"/>
                <a:gd name="connsiteX4" fmla="*/ 56259 w 142555"/>
                <a:gd name="connsiteY4" fmla="*/ 198992 h 203651"/>
                <a:gd name="connsiteX5" fmla="*/ 125501 w 142555"/>
                <a:gd name="connsiteY5" fmla="*/ 91057 h 20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555" h="203651">
                  <a:moveTo>
                    <a:pt x="125501" y="91057"/>
                  </a:moveTo>
                  <a:cubicBezTo>
                    <a:pt x="143829" y="74765"/>
                    <a:pt x="154011" y="7560"/>
                    <a:pt x="80697" y="11633"/>
                  </a:cubicBezTo>
                  <a:cubicBezTo>
                    <a:pt x="80697" y="15706"/>
                    <a:pt x="80697" y="19779"/>
                    <a:pt x="80697" y="25889"/>
                  </a:cubicBezTo>
                  <a:cubicBezTo>
                    <a:pt x="80697" y="56436"/>
                    <a:pt x="35894" y="119569"/>
                    <a:pt x="11455" y="178627"/>
                  </a:cubicBezTo>
                  <a:lnTo>
                    <a:pt x="56259" y="198992"/>
                  </a:lnTo>
                  <a:cubicBezTo>
                    <a:pt x="76624" y="152153"/>
                    <a:pt x="111245" y="103276"/>
                    <a:pt x="125501" y="9105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12" name="Freeform: Shape 111">
              <a:extLst>
                <a:ext uri="{FF2B5EF4-FFF2-40B4-BE49-F238E27FC236}">
                  <a16:creationId xmlns:a16="http://schemas.microsoft.com/office/drawing/2014/main" id="{710F6792-097C-4F11-B20F-EB94604A38E6}"/>
                </a:ext>
              </a:extLst>
            </p:cNvPr>
            <p:cNvSpPr/>
            <p:nvPr/>
          </p:nvSpPr>
          <p:spPr>
            <a:xfrm>
              <a:off x="7926786" y="2583107"/>
              <a:ext cx="185263" cy="162105"/>
            </a:xfrm>
            <a:custGeom>
              <a:avLst/>
              <a:gdLst>
                <a:gd name="connsiteX0" fmla="*/ 84771 w 651684"/>
                <a:gd name="connsiteY0" fmla="*/ 380065 h 570223"/>
                <a:gd name="connsiteX1" fmla="*/ 11455 w 651684"/>
                <a:gd name="connsiteY1" fmla="*/ 488000 h 570223"/>
                <a:gd name="connsiteX2" fmla="*/ 15529 w 651684"/>
                <a:gd name="connsiteY2" fmla="*/ 490036 h 570223"/>
                <a:gd name="connsiteX3" fmla="*/ 23675 w 651684"/>
                <a:gd name="connsiteY3" fmla="*/ 526693 h 570223"/>
                <a:gd name="connsiteX4" fmla="*/ 109208 w 651684"/>
                <a:gd name="connsiteY4" fmla="*/ 575569 h 570223"/>
                <a:gd name="connsiteX5" fmla="*/ 198815 w 651684"/>
                <a:gd name="connsiteY5" fmla="*/ 522621 h 570223"/>
                <a:gd name="connsiteX6" fmla="*/ 522621 w 651684"/>
                <a:gd name="connsiteY6" fmla="*/ 345444 h 570223"/>
                <a:gd name="connsiteX7" fmla="*/ 545022 w 651684"/>
                <a:gd name="connsiteY7" fmla="*/ 284348 h 570223"/>
                <a:gd name="connsiteX8" fmla="*/ 553169 w 651684"/>
                <a:gd name="connsiteY8" fmla="*/ 202888 h 570223"/>
                <a:gd name="connsiteX9" fmla="*/ 545022 w 651684"/>
                <a:gd name="connsiteY9" fmla="*/ 117354 h 570223"/>
                <a:gd name="connsiteX10" fmla="*/ 604082 w 651684"/>
                <a:gd name="connsiteY10" fmla="*/ 68478 h 570223"/>
                <a:gd name="connsiteX11" fmla="*/ 659067 w 651684"/>
                <a:gd name="connsiteY11" fmla="*/ 23675 h 570223"/>
                <a:gd name="connsiteX12" fmla="*/ 622410 w 651684"/>
                <a:gd name="connsiteY12" fmla="*/ 11455 h 570223"/>
                <a:gd name="connsiteX13" fmla="*/ 518548 w 651684"/>
                <a:gd name="connsiteY13" fmla="*/ 27747 h 570223"/>
                <a:gd name="connsiteX14" fmla="*/ 392284 w 651684"/>
                <a:gd name="connsiteY14" fmla="*/ 68478 h 570223"/>
                <a:gd name="connsiteX15" fmla="*/ 284349 w 651684"/>
                <a:gd name="connsiteY15" fmla="*/ 64405 h 570223"/>
                <a:gd name="connsiteX16" fmla="*/ 225289 w 651684"/>
                <a:gd name="connsiteY16" fmla="*/ 76623 h 570223"/>
                <a:gd name="connsiteX17" fmla="*/ 139756 w 651684"/>
                <a:gd name="connsiteY17" fmla="*/ 76623 h 570223"/>
                <a:gd name="connsiteX18" fmla="*/ 103099 w 651684"/>
                <a:gd name="connsiteY18" fmla="*/ 101062 h 570223"/>
                <a:gd name="connsiteX19" fmla="*/ 48112 w 651684"/>
                <a:gd name="connsiteY19" fmla="*/ 172340 h 570223"/>
                <a:gd name="connsiteX20" fmla="*/ 48112 w 651684"/>
                <a:gd name="connsiteY20" fmla="*/ 223253 h 570223"/>
                <a:gd name="connsiteX21" fmla="*/ 39967 w 651684"/>
                <a:gd name="connsiteY21" fmla="*/ 298604 h 570223"/>
                <a:gd name="connsiteX22" fmla="*/ 84771 w 651684"/>
                <a:gd name="connsiteY22" fmla="*/ 380065 h 57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1684" h="570223">
                  <a:moveTo>
                    <a:pt x="84771" y="380065"/>
                  </a:moveTo>
                  <a:cubicBezTo>
                    <a:pt x="70515" y="394320"/>
                    <a:pt x="35894" y="443196"/>
                    <a:pt x="11455" y="488000"/>
                  </a:cubicBezTo>
                  <a:lnTo>
                    <a:pt x="15529" y="490036"/>
                  </a:lnTo>
                  <a:lnTo>
                    <a:pt x="23675" y="526693"/>
                  </a:lnTo>
                  <a:lnTo>
                    <a:pt x="109208" y="575569"/>
                  </a:lnTo>
                  <a:cubicBezTo>
                    <a:pt x="109208" y="575569"/>
                    <a:pt x="172341" y="526693"/>
                    <a:pt x="198815" y="522621"/>
                  </a:cubicBezTo>
                  <a:cubicBezTo>
                    <a:pt x="225289" y="518547"/>
                    <a:pt x="522621" y="345444"/>
                    <a:pt x="522621" y="345444"/>
                  </a:cubicBezTo>
                  <a:cubicBezTo>
                    <a:pt x="522621" y="345444"/>
                    <a:pt x="549096" y="300640"/>
                    <a:pt x="545022" y="284348"/>
                  </a:cubicBezTo>
                  <a:cubicBezTo>
                    <a:pt x="540949" y="268056"/>
                    <a:pt x="536876" y="223253"/>
                    <a:pt x="553169" y="202888"/>
                  </a:cubicBezTo>
                  <a:cubicBezTo>
                    <a:pt x="567423" y="182522"/>
                    <a:pt x="534840" y="149938"/>
                    <a:pt x="545022" y="117354"/>
                  </a:cubicBezTo>
                  <a:cubicBezTo>
                    <a:pt x="555205" y="84770"/>
                    <a:pt x="604082" y="68478"/>
                    <a:pt x="604082" y="68478"/>
                  </a:cubicBezTo>
                  <a:lnTo>
                    <a:pt x="659067" y="23675"/>
                  </a:lnTo>
                  <a:lnTo>
                    <a:pt x="622410" y="11455"/>
                  </a:lnTo>
                  <a:cubicBezTo>
                    <a:pt x="622410" y="11455"/>
                    <a:pt x="573534" y="31821"/>
                    <a:pt x="518548" y="27747"/>
                  </a:cubicBezTo>
                  <a:cubicBezTo>
                    <a:pt x="463562" y="23675"/>
                    <a:pt x="451343" y="68478"/>
                    <a:pt x="392284" y="68478"/>
                  </a:cubicBezTo>
                  <a:cubicBezTo>
                    <a:pt x="333224" y="68478"/>
                    <a:pt x="298605" y="84770"/>
                    <a:pt x="284349" y="64405"/>
                  </a:cubicBezTo>
                  <a:cubicBezTo>
                    <a:pt x="270093" y="44040"/>
                    <a:pt x="266020" y="56258"/>
                    <a:pt x="225289" y="76623"/>
                  </a:cubicBezTo>
                  <a:cubicBezTo>
                    <a:pt x="184559" y="96989"/>
                    <a:pt x="158085" y="92916"/>
                    <a:pt x="139756" y="76623"/>
                  </a:cubicBezTo>
                  <a:cubicBezTo>
                    <a:pt x="121428" y="60332"/>
                    <a:pt x="105136" y="80697"/>
                    <a:pt x="103099" y="101062"/>
                  </a:cubicBezTo>
                  <a:cubicBezTo>
                    <a:pt x="99025" y="119390"/>
                    <a:pt x="105136" y="164194"/>
                    <a:pt x="48112" y="172340"/>
                  </a:cubicBezTo>
                  <a:cubicBezTo>
                    <a:pt x="44040" y="190668"/>
                    <a:pt x="37930" y="211034"/>
                    <a:pt x="48112" y="223253"/>
                  </a:cubicBezTo>
                  <a:cubicBezTo>
                    <a:pt x="62368" y="243618"/>
                    <a:pt x="46076" y="266020"/>
                    <a:pt x="39967" y="298604"/>
                  </a:cubicBezTo>
                  <a:cubicBezTo>
                    <a:pt x="113281" y="296567"/>
                    <a:pt x="101063" y="361735"/>
                    <a:pt x="84771" y="38006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13" name="Freeform: Shape 112">
              <a:extLst>
                <a:ext uri="{FF2B5EF4-FFF2-40B4-BE49-F238E27FC236}">
                  <a16:creationId xmlns:a16="http://schemas.microsoft.com/office/drawing/2014/main" id="{5AFE668F-97CB-4CBE-A58B-3D2DA7B4FC27}"/>
                </a:ext>
              </a:extLst>
            </p:cNvPr>
            <p:cNvSpPr/>
            <p:nvPr/>
          </p:nvSpPr>
          <p:spPr>
            <a:xfrm>
              <a:off x="10350296" y="2553001"/>
              <a:ext cx="98421" cy="133158"/>
            </a:xfrm>
            <a:custGeom>
              <a:avLst/>
              <a:gdLst>
                <a:gd name="connsiteX0" fmla="*/ 314774 w 346207"/>
                <a:gd name="connsiteY0" fmla="*/ 166231 h 468398"/>
                <a:gd name="connsiteX1" fmla="*/ 314774 w 346207"/>
                <a:gd name="connsiteY1" fmla="*/ 158085 h 468398"/>
                <a:gd name="connsiteX2" fmla="*/ 304592 w 346207"/>
                <a:gd name="connsiteY2" fmla="*/ 149939 h 468398"/>
                <a:gd name="connsiteX3" fmla="*/ 186473 w 346207"/>
                <a:gd name="connsiteY3" fmla="*/ 11455 h 468398"/>
                <a:gd name="connsiteX4" fmla="*/ 168144 w 346207"/>
                <a:gd name="connsiteY4" fmla="*/ 13492 h 468398"/>
                <a:gd name="connsiteX5" fmla="*/ 82611 w 346207"/>
                <a:gd name="connsiteY5" fmla="*/ 33857 h 468398"/>
                <a:gd name="connsiteX6" fmla="*/ 27624 w 346207"/>
                <a:gd name="connsiteY6" fmla="*/ 78661 h 468398"/>
                <a:gd name="connsiteX7" fmla="*/ 56136 w 346207"/>
                <a:gd name="connsiteY7" fmla="*/ 133646 h 468398"/>
                <a:gd name="connsiteX8" fmla="*/ 50028 w 346207"/>
                <a:gd name="connsiteY8" fmla="*/ 176413 h 468398"/>
                <a:gd name="connsiteX9" fmla="*/ 45953 w 346207"/>
                <a:gd name="connsiteY9" fmla="*/ 270093 h 468398"/>
                <a:gd name="connsiteX10" fmla="*/ 15405 w 346207"/>
                <a:gd name="connsiteY10" fmla="*/ 394320 h 468398"/>
                <a:gd name="connsiteX11" fmla="*/ 29663 w 346207"/>
                <a:gd name="connsiteY11" fmla="*/ 461525 h 468398"/>
                <a:gd name="connsiteX12" fmla="*/ 210910 w 346207"/>
                <a:gd name="connsiteY12" fmla="*/ 398393 h 468398"/>
                <a:gd name="connsiteX13" fmla="*/ 302553 w 346207"/>
                <a:gd name="connsiteY13" fmla="*/ 355626 h 468398"/>
                <a:gd name="connsiteX14" fmla="*/ 341248 w 346207"/>
                <a:gd name="connsiteY14" fmla="*/ 312860 h 468398"/>
                <a:gd name="connsiteX15" fmla="*/ 314774 w 346207"/>
                <a:gd name="connsiteY15" fmla="*/ 166231 h 46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6207" h="468398">
                  <a:moveTo>
                    <a:pt x="314774" y="166231"/>
                  </a:moveTo>
                  <a:cubicBezTo>
                    <a:pt x="314774" y="164194"/>
                    <a:pt x="314774" y="160121"/>
                    <a:pt x="314774" y="158085"/>
                  </a:cubicBezTo>
                  <a:cubicBezTo>
                    <a:pt x="310700" y="156048"/>
                    <a:pt x="306628" y="154011"/>
                    <a:pt x="304592" y="149939"/>
                  </a:cubicBezTo>
                  <a:cubicBezTo>
                    <a:pt x="255715" y="113281"/>
                    <a:pt x="210910" y="66442"/>
                    <a:pt x="186473" y="11455"/>
                  </a:cubicBezTo>
                  <a:cubicBezTo>
                    <a:pt x="180363" y="13492"/>
                    <a:pt x="176291" y="13492"/>
                    <a:pt x="168144" y="13492"/>
                  </a:cubicBezTo>
                  <a:cubicBezTo>
                    <a:pt x="135560" y="13492"/>
                    <a:pt x="96866" y="17565"/>
                    <a:pt x="82611" y="33857"/>
                  </a:cubicBezTo>
                  <a:cubicBezTo>
                    <a:pt x="74465" y="42003"/>
                    <a:pt x="47989" y="60332"/>
                    <a:pt x="27624" y="78661"/>
                  </a:cubicBezTo>
                  <a:cubicBezTo>
                    <a:pt x="37807" y="96989"/>
                    <a:pt x="35771" y="129574"/>
                    <a:pt x="56136" y="133646"/>
                  </a:cubicBezTo>
                  <a:cubicBezTo>
                    <a:pt x="84647" y="137720"/>
                    <a:pt x="82611" y="184559"/>
                    <a:pt x="50028" y="176413"/>
                  </a:cubicBezTo>
                  <a:cubicBezTo>
                    <a:pt x="17441" y="168267"/>
                    <a:pt x="17441" y="223253"/>
                    <a:pt x="45953" y="270093"/>
                  </a:cubicBezTo>
                  <a:cubicBezTo>
                    <a:pt x="74465" y="316933"/>
                    <a:pt x="-6996" y="369882"/>
                    <a:pt x="15405" y="394320"/>
                  </a:cubicBezTo>
                  <a:cubicBezTo>
                    <a:pt x="37807" y="418758"/>
                    <a:pt x="19480" y="447269"/>
                    <a:pt x="29663" y="461525"/>
                  </a:cubicBezTo>
                  <a:cubicBezTo>
                    <a:pt x="39845" y="475781"/>
                    <a:pt x="157961" y="455416"/>
                    <a:pt x="210910" y="398393"/>
                  </a:cubicBezTo>
                  <a:cubicBezTo>
                    <a:pt x="261823" y="341371"/>
                    <a:pt x="276080" y="349517"/>
                    <a:pt x="302553" y="355626"/>
                  </a:cubicBezTo>
                  <a:cubicBezTo>
                    <a:pt x="329029" y="363773"/>
                    <a:pt x="355505" y="335261"/>
                    <a:pt x="341248" y="312860"/>
                  </a:cubicBezTo>
                  <a:cubicBezTo>
                    <a:pt x="326993" y="290458"/>
                    <a:pt x="310700" y="235472"/>
                    <a:pt x="314774" y="16623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14" name="Freeform: Shape 113">
              <a:extLst>
                <a:ext uri="{FF2B5EF4-FFF2-40B4-BE49-F238E27FC236}">
                  <a16:creationId xmlns:a16="http://schemas.microsoft.com/office/drawing/2014/main" id="{56376A83-D4E6-4F70-B6E8-04FDADFE72DE}"/>
                </a:ext>
              </a:extLst>
            </p:cNvPr>
            <p:cNvSpPr/>
            <p:nvPr/>
          </p:nvSpPr>
          <p:spPr>
            <a:xfrm>
              <a:off x="9341517" y="2943405"/>
              <a:ext cx="115790" cy="167895"/>
            </a:xfrm>
            <a:custGeom>
              <a:avLst/>
              <a:gdLst>
                <a:gd name="connsiteX0" fmla="*/ 407303 w 407302"/>
                <a:gd name="connsiteY0" fmla="*/ 487321 h 590589"/>
                <a:gd name="connsiteX1" fmla="*/ 368608 w 407302"/>
                <a:gd name="connsiteY1" fmla="*/ 289779 h 590589"/>
                <a:gd name="connsiteX2" fmla="*/ 301405 w 407302"/>
                <a:gd name="connsiteY2" fmla="*/ 369203 h 590589"/>
                <a:gd name="connsiteX3" fmla="*/ 307513 w 407302"/>
                <a:gd name="connsiteY3" fmla="*/ 259231 h 590589"/>
                <a:gd name="connsiteX4" fmla="*/ 380830 w 407302"/>
                <a:gd name="connsiteY4" fmla="*/ 155369 h 590589"/>
                <a:gd name="connsiteX5" fmla="*/ 313624 w 407302"/>
                <a:gd name="connsiteY5" fmla="*/ 130931 h 590589"/>
                <a:gd name="connsiteX6" fmla="*/ 205687 w 407302"/>
                <a:gd name="connsiteY6" fmla="*/ 137041 h 590589"/>
                <a:gd name="connsiteX7" fmla="*/ 160885 w 407302"/>
                <a:gd name="connsiteY7" fmla="*/ 88164 h 590589"/>
                <a:gd name="connsiteX8" fmla="*/ 97754 w 407302"/>
                <a:gd name="connsiteY8" fmla="*/ 33178 h 590589"/>
                <a:gd name="connsiteX9" fmla="*/ 18329 w 407302"/>
                <a:gd name="connsiteY9" fmla="*/ 33178 h 590589"/>
                <a:gd name="connsiteX10" fmla="*/ 81461 w 407302"/>
                <a:gd name="connsiteY10" fmla="*/ 118712 h 590589"/>
                <a:gd name="connsiteX11" fmla="*/ 30548 w 407302"/>
                <a:gd name="connsiteY11" fmla="*/ 161479 h 590589"/>
                <a:gd name="connsiteX12" fmla="*/ 52949 w 407302"/>
                <a:gd name="connsiteY12" fmla="*/ 314217 h 590589"/>
                <a:gd name="connsiteX13" fmla="*/ 85535 w 407302"/>
                <a:gd name="connsiteY13" fmla="*/ 501576 h 590589"/>
                <a:gd name="connsiteX14" fmla="*/ 148666 w 407302"/>
                <a:gd name="connsiteY14" fmla="*/ 483248 h 590589"/>
                <a:gd name="connsiteX15" fmla="*/ 224016 w 407302"/>
                <a:gd name="connsiteY15" fmla="*/ 444554 h 590589"/>
                <a:gd name="connsiteX16" fmla="*/ 281040 w 407302"/>
                <a:gd name="connsiteY16" fmla="*/ 395678 h 590589"/>
                <a:gd name="connsiteX17" fmla="*/ 331953 w 407302"/>
                <a:gd name="connsiteY17" fmla="*/ 534161 h 590589"/>
                <a:gd name="connsiteX18" fmla="*/ 346207 w 407302"/>
                <a:gd name="connsiteY18" fmla="*/ 585074 h 590589"/>
                <a:gd name="connsiteX19" fmla="*/ 380830 w 407302"/>
                <a:gd name="connsiteY19" fmla="*/ 554526 h 590589"/>
                <a:gd name="connsiteX20" fmla="*/ 407303 w 407302"/>
                <a:gd name="connsiteY20" fmla="*/ 487321 h 590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7302" h="590589">
                  <a:moveTo>
                    <a:pt x="407303" y="487321"/>
                  </a:moveTo>
                  <a:cubicBezTo>
                    <a:pt x="391012" y="387531"/>
                    <a:pt x="380830" y="289779"/>
                    <a:pt x="368608" y="289779"/>
                  </a:cubicBezTo>
                  <a:cubicBezTo>
                    <a:pt x="352318" y="289779"/>
                    <a:pt x="329917" y="375313"/>
                    <a:pt x="301405" y="369203"/>
                  </a:cubicBezTo>
                  <a:cubicBezTo>
                    <a:pt x="272893" y="363094"/>
                    <a:pt x="272893" y="259231"/>
                    <a:pt x="307513" y="259231"/>
                  </a:cubicBezTo>
                  <a:cubicBezTo>
                    <a:pt x="342135" y="259231"/>
                    <a:pt x="380830" y="179807"/>
                    <a:pt x="380830" y="155369"/>
                  </a:cubicBezTo>
                  <a:cubicBezTo>
                    <a:pt x="380830" y="130931"/>
                    <a:pt x="346207" y="130931"/>
                    <a:pt x="313624" y="130931"/>
                  </a:cubicBezTo>
                  <a:cubicBezTo>
                    <a:pt x="279004" y="130931"/>
                    <a:pt x="205687" y="137041"/>
                    <a:pt x="205687" y="137041"/>
                  </a:cubicBezTo>
                  <a:cubicBezTo>
                    <a:pt x="205687" y="137041"/>
                    <a:pt x="160885" y="118712"/>
                    <a:pt x="160885" y="88164"/>
                  </a:cubicBezTo>
                  <a:cubicBezTo>
                    <a:pt x="160885" y="57617"/>
                    <a:pt x="144592" y="33178"/>
                    <a:pt x="97754" y="33178"/>
                  </a:cubicBezTo>
                  <a:cubicBezTo>
                    <a:pt x="52949" y="33178"/>
                    <a:pt x="52949" y="-15698"/>
                    <a:pt x="18329" y="33178"/>
                  </a:cubicBezTo>
                  <a:cubicBezTo>
                    <a:pt x="-16291" y="82054"/>
                    <a:pt x="91643" y="82054"/>
                    <a:pt x="81461" y="118712"/>
                  </a:cubicBezTo>
                  <a:cubicBezTo>
                    <a:pt x="69242" y="155369"/>
                    <a:pt x="36658" y="130931"/>
                    <a:pt x="30548" y="161479"/>
                  </a:cubicBezTo>
                  <a:cubicBezTo>
                    <a:pt x="24440" y="192027"/>
                    <a:pt x="36658" y="271451"/>
                    <a:pt x="52949" y="314217"/>
                  </a:cubicBezTo>
                  <a:cubicBezTo>
                    <a:pt x="65170" y="346801"/>
                    <a:pt x="85535" y="430298"/>
                    <a:pt x="85535" y="501576"/>
                  </a:cubicBezTo>
                  <a:cubicBezTo>
                    <a:pt x="112008" y="495467"/>
                    <a:pt x="124227" y="483248"/>
                    <a:pt x="148666" y="483248"/>
                  </a:cubicBezTo>
                  <a:cubicBezTo>
                    <a:pt x="179214" y="483248"/>
                    <a:pt x="221980" y="479175"/>
                    <a:pt x="224016" y="444554"/>
                  </a:cubicBezTo>
                  <a:cubicBezTo>
                    <a:pt x="226053" y="409933"/>
                    <a:pt x="262711" y="383459"/>
                    <a:pt x="281040" y="395678"/>
                  </a:cubicBezTo>
                  <a:cubicBezTo>
                    <a:pt x="301405" y="405861"/>
                    <a:pt x="329917" y="491394"/>
                    <a:pt x="331953" y="534161"/>
                  </a:cubicBezTo>
                  <a:cubicBezTo>
                    <a:pt x="331953" y="548417"/>
                    <a:pt x="338061" y="566745"/>
                    <a:pt x="346207" y="585074"/>
                  </a:cubicBezTo>
                  <a:cubicBezTo>
                    <a:pt x="362500" y="568782"/>
                    <a:pt x="380830" y="554526"/>
                    <a:pt x="380830" y="554526"/>
                  </a:cubicBezTo>
                  <a:cubicBezTo>
                    <a:pt x="380830" y="554526"/>
                    <a:pt x="391012" y="507686"/>
                    <a:pt x="407303" y="48732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15" name="Freeform: Shape 114">
              <a:extLst>
                <a:ext uri="{FF2B5EF4-FFF2-40B4-BE49-F238E27FC236}">
                  <a16:creationId xmlns:a16="http://schemas.microsoft.com/office/drawing/2014/main" id="{6D7133D6-9C25-47FE-B8E8-E0BD6085D1F1}"/>
                </a:ext>
              </a:extLst>
            </p:cNvPr>
            <p:cNvSpPr/>
            <p:nvPr/>
          </p:nvSpPr>
          <p:spPr>
            <a:xfrm>
              <a:off x="8817207" y="2642159"/>
              <a:ext cx="752632" cy="851054"/>
            </a:xfrm>
            <a:custGeom>
              <a:avLst/>
              <a:gdLst>
                <a:gd name="connsiteX0" fmla="*/ 2620229 w 2647468"/>
                <a:gd name="connsiteY0" fmla="*/ 897339 h 2993675"/>
                <a:gd name="connsiteX1" fmla="*/ 2642633 w 2647468"/>
                <a:gd name="connsiteY1" fmla="*/ 848463 h 2993675"/>
                <a:gd name="connsiteX2" fmla="*/ 2587646 w 2647468"/>
                <a:gd name="connsiteY2" fmla="*/ 815878 h 2993675"/>
                <a:gd name="connsiteX3" fmla="*/ 2550990 w 2647468"/>
                <a:gd name="connsiteY3" fmla="*/ 746637 h 2993675"/>
                <a:gd name="connsiteX4" fmla="*/ 2502113 w 2647468"/>
                <a:gd name="connsiteY4" fmla="*/ 754783 h 2993675"/>
                <a:gd name="connsiteX5" fmla="*/ 2390105 w 2647468"/>
                <a:gd name="connsiteY5" fmla="*/ 758856 h 2993675"/>
                <a:gd name="connsiteX6" fmla="*/ 2308644 w 2647468"/>
                <a:gd name="connsiteY6" fmla="*/ 815878 h 2993675"/>
                <a:gd name="connsiteX7" fmla="*/ 2271986 w 2647468"/>
                <a:gd name="connsiteY7" fmla="*/ 856609 h 2993675"/>
                <a:gd name="connsiteX8" fmla="*/ 2227184 w 2647468"/>
                <a:gd name="connsiteY8" fmla="*/ 901412 h 2993675"/>
                <a:gd name="connsiteX9" fmla="*/ 2178307 w 2647468"/>
                <a:gd name="connsiteY9" fmla="*/ 921777 h 2993675"/>
                <a:gd name="connsiteX10" fmla="*/ 2188489 w 2647468"/>
                <a:gd name="connsiteY10" fmla="*/ 1009347 h 2993675"/>
                <a:gd name="connsiteX11" fmla="*/ 2094810 w 2647468"/>
                <a:gd name="connsiteY11" fmla="*/ 1021567 h 2993675"/>
                <a:gd name="connsiteX12" fmla="*/ 2005203 w 2647468"/>
                <a:gd name="connsiteY12" fmla="*/ 1013421 h 2993675"/>
                <a:gd name="connsiteX13" fmla="*/ 1942072 w 2647468"/>
                <a:gd name="connsiteY13" fmla="*/ 997129 h 2993675"/>
                <a:gd name="connsiteX14" fmla="*/ 1911524 w 2647468"/>
                <a:gd name="connsiteY14" fmla="*/ 927887 h 2993675"/>
                <a:gd name="connsiteX15" fmla="*/ 1880976 w 2647468"/>
                <a:gd name="connsiteY15" fmla="*/ 874938 h 2993675"/>
                <a:gd name="connsiteX16" fmla="*/ 1844318 w 2647468"/>
                <a:gd name="connsiteY16" fmla="*/ 923814 h 2993675"/>
                <a:gd name="connsiteX17" fmla="*/ 1840246 w 2647468"/>
                <a:gd name="connsiteY17" fmla="*/ 1027676 h 2993675"/>
                <a:gd name="connsiteX18" fmla="*/ 1675289 w 2647468"/>
                <a:gd name="connsiteY18" fmla="*/ 1043968 h 2993675"/>
                <a:gd name="connsiteX19" fmla="*/ 1553098 w 2647468"/>
                <a:gd name="connsiteY19" fmla="*/ 991019 h 2993675"/>
                <a:gd name="connsiteX20" fmla="*/ 1500147 w 2647468"/>
                <a:gd name="connsiteY20" fmla="*/ 933997 h 2993675"/>
                <a:gd name="connsiteX21" fmla="*/ 1410542 w 2647468"/>
                <a:gd name="connsiteY21" fmla="*/ 950289 h 2993675"/>
                <a:gd name="connsiteX22" fmla="*/ 1333154 w 2647468"/>
                <a:gd name="connsiteY22" fmla="*/ 901412 h 2993675"/>
                <a:gd name="connsiteX23" fmla="*/ 1261876 w 2647468"/>
                <a:gd name="connsiteY23" fmla="*/ 860682 h 2993675"/>
                <a:gd name="connsiteX24" fmla="*/ 1186526 w 2647468"/>
                <a:gd name="connsiteY24" fmla="*/ 819952 h 2993675"/>
                <a:gd name="connsiteX25" fmla="*/ 1137649 w 2647468"/>
                <a:gd name="connsiteY25" fmla="*/ 779221 h 2993675"/>
                <a:gd name="connsiteX26" fmla="*/ 1151903 w 2647468"/>
                <a:gd name="connsiteY26" fmla="*/ 701834 h 2993675"/>
                <a:gd name="connsiteX27" fmla="*/ 1196708 w 2647468"/>
                <a:gd name="connsiteY27" fmla="*/ 636665 h 2993675"/>
                <a:gd name="connsiteX28" fmla="*/ 1155978 w 2647468"/>
                <a:gd name="connsiteY28" fmla="*/ 591862 h 2993675"/>
                <a:gd name="connsiteX29" fmla="*/ 1098954 w 2647468"/>
                <a:gd name="connsiteY29" fmla="*/ 538913 h 2993675"/>
                <a:gd name="connsiteX30" fmla="*/ 1021566 w 2647468"/>
                <a:gd name="connsiteY30" fmla="*/ 477818 h 2993675"/>
                <a:gd name="connsiteX31" fmla="*/ 986946 w 2647468"/>
                <a:gd name="connsiteY31" fmla="*/ 396357 h 2993675"/>
                <a:gd name="connsiteX32" fmla="*/ 1009347 w 2647468"/>
                <a:gd name="connsiteY32" fmla="*/ 351554 h 2993675"/>
                <a:gd name="connsiteX33" fmla="*/ 1064335 w 2647468"/>
                <a:gd name="connsiteY33" fmla="*/ 314896 h 2993675"/>
                <a:gd name="connsiteX34" fmla="*/ 1011383 w 2647468"/>
                <a:gd name="connsiteY34" fmla="*/ 227326 h 2993675"/>
                <a:gd name="connsiteX35" fmla="*/ 1007311 w 2647468"/>
                <a:gd name="connsiteY35" fmla="*/ 129574 h 2993675"/>
                <a:gd name="connsiteX36" fmla="*/ 952326 w 2647468"/>
                <a:gd name="connsiteY36" fmla="*/ 60332 h 2993675"/>
                <a:gd name="connsiteX37" fmla="*/ 915668 w 2647468"/>
                <a:gd name="connsiteY37" fmla="*/ 11455 h 2993675"/>
                <a:gd name="connsiteX38" fmla="*/ 879010 w 2647468"/>
                <a:gd name="connsiteY38" fmla="*/ 15529 h 2993675"/>
                <a:gd name="connsiteX39" fmla="*/ 842354 w 2647468"/>
                <a:gd name="connsiteY39" fmla="*/ 88843 h 2993675"/>
                <a:gd name="connsiteX40" fmla="*/ 748675 w 2647468"/>
                <a:gd name="connsiteY40" fmla="*/ 129574 h 2993675"/>
                <a:gd name="connsiteX41" fmla="*/ 606119 w 2647468"/>
                <a:gd name="connsiteY41" fmla="*/ 101063 h 2993675"/>
                <a:gd name="connsiteX42" fmla="*/ 557242 w 2647468"/>
                <a:gd name="connsiteY42" fmla="*/ 158085 h 2993675"/>
                <a:gd name="connsiteX43" fmla="*/ 571497 w 2647468"/>
                <a:gd name="connsiteY43" fmla="*/ 253801 h 2993675"/>
                <a:gd name="connsiteX44" fmla="*/ 626484 w 2647468"/>
                <a:gd name="connsiteY44" fmla="*/ 349517 h 2993675"/>
                <a:gd name="connsiteX45" fmla="*/ 671286 w 2647468"/>
                <a:gd name="connsiteY45" fmla="*/ 394320 h 2993675"/>
                <a:gd name="connsiteX46" fmla="*/ 622410 w 2647468"/>
                <a:gd name="connsiteY46" fmla="*/ 471708 h 2993675"/>
                <a:gd name="connsiteX47" fmla="*/ 604080 w 2647468"/>
                <a:gd name="connsiteY47" fmla="*/ 549096 h 2993675"/>
                <a:gd name="connsiteX48" fmla="*/ 559278 w 2647468"/>
                <a:gd name="connsiteY48" fmla="*/ 606118 h 2993675"/>
                <a:gd name="connsiteX49" fmla="*/ 504293 w 2647468"/>
                <a:gd name="connsiteY49" fmla="*/ 654994 h 2993675"/>
                <a:gd name="connsiteX50" fmla="*/ 467635 w 2647468"/>
                <a:gd name="connsiteY50" fmla="*/ 762930 h 2993675"/>
                <a:gd name="connsiteX51" fmla="*/ 390247 w 2647468"/>
                <a:gd name="connsiteY51" fmla="*/ 815878 h 2993675"/>
                <a:gd name="connsiteX52" fmla="*/ 337298 w 2647468"/>
                <a:gd name="connsiteY52" fmla="*/ 893266 h 2993675"/>
                <a:gd name="connsiteX53" fmla="*/ 274166 w 2647468"/>
                <a:gd name="connsiteY53" fmla="*/ 897339 h 2993675"/>
                <a:gd name="connsiteX54" fmla="*/ 202888 w 2647468"/>
                <a:gd name="connsiteY54" fmla="*/ 889193 h 2993675"/>
                <a:gd name="connsiteX55" fmla="*/ 131610 w 2647468"/>
                <a:gd name="connsiteY55" fmla="*/ 984910 h 2993675"/>
                <a:gd name="connsiteX56" fmla="*/ 190670 w 2647468"/>
                <a:gd name="connsiteY56" fmla="*/ 1058224 h 2993675"/>
                <a:gd name="connsiteX57" fmla="*/ 231400 w 2647468"/>
                <a:gd name="connsiteY57" fmla="*/ 1162086 h 2993675"/>
                <a:gd name="connsiteX58" fmla="*/ 263984 w 2647468"/>
                <a:gd name="connsiteY58" fmla="*/ 1255766 h 2993675"/>
                <a:gd name="connsiteX59" fmla="*/ 192706 w 2647468"/>
                <a:gd name="connsiteY59" fmla="*/ 1276131 h 2993675"/>
                <a:gd name="connsiteX60" fmla="*/ 103099 w 2647468"/>
                <a:gd name="connsiteY60" fmla="*/ 1280204 h 2993675"/>
                <a:gd name="connsiteX61" fmla="*/ 17566 w 2647468"/>
                <a:gd name="connsiteY61" fmla="*/ 1345372 h 2993675"/>
                <a:gd name="connsiteX62" fmla="*/ 11455 w 2647468"/>
                <a:gd name="connsiteY62" fmla="*/ 1353519 h 2993675"/>
                <a:gd name="connsiteX63" fmla="*/ 99026 w 2647468"/>
                <a:gd name="connsiteY63" fmla="*/ 1439052 h 2993675"/>
                <a:gd name="connsiteX64" fmla="*/ 202888 w 2647468"/>
                <a:gd name="connsiteY64" fmla="*/ 1445162 h 2993675"/>
                <a:gd name="connsiteX65" fmla="*/ 72551 w 2647468"/>
                <a:gd name="connsiteY65" fmla="*/ 1494038 h 2993675"/>
                <a:gd name="connsiteX66" fmla="*/ 274166 w 2647468"/>
                <a:gd name="connsiteY66" fmla="*/ 1671214 h 2993675"/>
                <a:gd name="connsiteX67" fmla="*/ 373956 w 2647468"/>
                <a:gd name="connsiteY67" fmla="*/ 1565316 h 2993675"/>
                <a:gd name="connsiteX68" fmla="*/ 402468 w 2647468"/>
                <a:gd name="connsiteY68" fmla="*/ 1512367 h 2993675"/>
                <a:gd name="connsiteX69" fmla="*/ 426905 w 2647468"/>
                <a:gd name="connsiteY69" fmla="*/ 1618266 h 2993675"/>
                <a:gd name="connsiteX70" fmla="*/ 426905 w 2647468"/>
                <a:gd name="connsiteY70" fmla="*/ 1711945 h 2993675"/>
                <a:gd name="connsiteX71" fmla="*/ 445234 w 2647468"/>
                <a:gd name="connsiteY71" fmla="*/ 1883012 h 2993675"/>
                <a:gd name="connsiteX72" fmla="*/ 488000 w 2647468"/>
                <a:gd name="connsiteY72" fmla="*/ 2060189 h 2993675"/>
                <a:gd name="connsiteX73" fmla="*/ 547060 w 2647468"/>
                <a:gd name="connsiteY73" fmla="*/ 2147759 h 2993675"/>
                <a:gd name="connsiteX74" fmla="*/ 549096 w 2647468"/>
                <a:gd name="connsiteY74" fmla="*/ 2278096 h 2993675"/>
                <a:gd name="connsiteX75" fmla="*/ 575571 w 2647468"/>
                <a:gd name="connsiteY75" fmla="*/ 2339191 h 2993675"/>
                <a:gd name="connsiteX76" fmla="*/ 667214 w 2647468"/>
                <a:gd name="connsiteY76" fmla="*/ 2603938 h 2993675"/>
                <a:gd name="connsiteX77" fmla="*/ 720163 w 2647468"/>
                <a:gd name="connsiteY77" fmla="*/ 2697618 h 2993675"/>
                <a:gd name="connsiteX78" fmla="*/ 887156 w 2647468"/>
                <a:gd name="connsiteY78" fmla="*/ 2994949 h 2993675"/>
                <a:gd name="connsiteX79" fmla="*/ 936033 w 2647468"/>
                <a:gd name="connsiteY79" fmla="*/ 2933853 h 2993675"/>
                <a:gd name="connsiteX80" fmla="*/ 1023604 w 2647468"/>
                <a:gd name="connsiteY80" fmla="*/ 2838137 h 2993675"/>
                <a:gd name="connsiteX81" fmla="*/ 1060260 w 2647468"/>
                <a:gd name="connsiteY81" fmla="*/ 2768896 h 2993675"/>
                <a:gd name="connsiteX82" fmla="*/ 1084700 w 2647468"/>
                <a:gd name="connsiteY82" fmla="*/ 2695581 h 2993675"/>
                <a:gd name="connsiteX83" fmla="*/ 1113209 w 2647468"/>
                <a:gd name="connsiteY83" fmla="*/ 2565245 h 2993675"/>
                <a:gd name="connsiteX84" fmla="*/ 1127466 w 2647468"/>
                <a:gd name="connsiteY84" fmla="*/ 2400287 h 2993675"/>
                <a:gd name="connsiteX85" fmla="*/ 1133574 w 2647468"/>
                <a:gd name="connsiteY85" fmla="*/ 2271986 h 2993675"/>
                <a:gd name="connsiteX86" fmla="*/ 1168196 w 2647468"/>
                <a:gd name="connsiteY86" fmla="*/ 2188490 h 2993675"/>
                <a:gd name="connsiteX87" fmla="*/ 1261876 w 2647468"/>
                <a:gd name="connsiteY87" fmla="*/ 2119248 h 2993675"/>
                <a:gd name="connsiteX88" fmla="*/ 1329082 w 2647468"/>
                <a:gd name="connsiteY88" fmla="*/ 2056116 h 2993675"/>
                <a:gd name="connsiteX89" fmla="*/ 1341300 w 2647468"/>
                <a:gd name="connsiteY89" fmla="*/ 1997057 h 2993675"/>
                <a:gd name="connsiteX90" fmla="*/ 1449234 w 2647468"/>
                <a:gd name="connsiteY90" fmla="*/ 1809698 h 2993675"/>
                <a:gd name="connsiteX91" fmla="*/ 1532733 w 2647468"/>
                <a:gd name="connsiteY91" fmla="*/ 1760822 h 2993675"/>
                <a:gd name="connsiteX92" fmla="*/ 1634559 w 2647468"/>
                <a:gd name="connsiteY92" fmla="*/ 1671214 h 2993675"/>
                <a:gd name="connsiteX93" fmla="*/ 1726202 w 2647468"/>
                <a:gd name="connsiteY93" fmla="*/ 1671214 h 2993675"/>
                <a:gd name="connsiteX94" fmla="*/ 1730274 w 2647468"/>
                <a:gd name="connsiteY94" fmla="*/ 1618266 h 2993675"/>
                <a:gd name="connsiteX95" fmla="*/ 1899305 w 2647468"/>
                <a:gd name="connsiteY95" fmla="*/ 1557170 h 2993675"/>
                <a:gd name="connsiteX96" fmla="*/ 1923743 w 2647468"/>
                <a:gd name="connsiteY96" fmla="*/ 1555133 h 2993675"/>
                <a:gd name="connsiteX97" fmla="*/ 1891159 w 2647468"/>
                <a:gd name="connsiteY97" fmla="*/ 1367774 h 2993675"/>
                <a:gd name="connsiteX98" fmla="*/ 1868758 w 2647468"/>
                <a:gd name="connsiteY98" fmla="*/ 1215035 h 2993675"/>
                <a:gd name="connsiteX99" fmla="*/ 1919671 w 2647468"/>
                <a:gd name="connsiteY99" fmla="*/ 1172268 h 2993675"/>
                <a:gd name="connsiteX100" fmla="*/ 1856537 w 2647468"/>
                <a:gd name="connsiteY100" fmla="*/ 1086735 h 2993675"/>
                <a:gd name="connsiteX101" fmla="*/ 1935961 w 2647468"/>
                <a:gd name="connsiteY101" fmla="*/ 1086735 h 2993675"/>
                <a:gd name="connsiteX102" fmla="*/ 1999093 w 2647468"/>
                <a:gd name="connsiteY102" fmla="*/ 1141721 h 2993675"/>
                <a:gd name="connsiteX103" fmla="*/ 2043897 w 2647468"/>
                <a:gd name="connsiteY103" fmla="*/ 1190598 h 2993675"/>
                <a:gd name="connsiteX104" fmla="*/ 2151831 w 2647468"/>
                <a:gd name="connsiteY104" fmla="*/ 1184488 h 2993675"/>
                <a:gd name="connsiteX105" fmla="*/ 2219037 w 2647468"/>
                <a:gd name="connsiteY105" fmla="*/ 1208926 h 2993675"/>
                <a:gd name="connsiteX106" fmla="*/ 2145723 w 2647468"/>
                <a:gd name="connsiteY106" fmla="*/ 1312788 h 2993675"/>
                <a:gd name="connsiteX107" fmla="*/ 2139613 w 2647468"/>
                <a:gd name="connsiteY107" fmla="*/ 1422760 h 2993675"/>
                <a:gd name="connsiteX108" fmla="*/ 2206819 w 2647468"/>
                <a:gd name="connsiteY108" fmla="*/ 1343336 h 2993675"/>
                <a:gd name="connsiteX109" fmla="*/ 2245513 w 2647468"/>
                <a:gd name="connsiteY109" fmla="*/ 1540878 h 2993675"/>
                <a:gd name="connsiteX110" fmla="*/ 2259767 w 2647468"/>
                <a:gd name="connsiteY110" fmla="*/ 1530695 h 2993675"/>
                <a:gd name="connsiteX111" fmla="*/ 2286243 w 2647468"/>
                <a:gd name="connsiteY111" fmla="*/ 1422760 h 2993675"/>
                <a:gd name="connsiteX112" fmla="*/ 2304570 w 2647468"/>
                <a:gd name="connsiteY112" fmla="*/ 1322971 h 2993675"/>
                <a:gd name="connsiteX113" fmla="*/ 2379922 w 2647468"/>
                <a:gd name="connsiteY113" fmla="*/ 1327044 h 2993675"/>
                <a:gd name="connsiteX114" fmla="*/ 2412506 w 2647468"/>
                <a:gd name="connsiteY114" fmla="*/ 1202816 h 2993675"/>
                <a:gd name="connsiteX115" fmla="*/ 2438982 w 2647468"/>
                <a:gd name="connsiteY115" fmla="*/ 1078589 h 2993675"/>
                <a:gd name="connsiteX116" fmla="*/ 2502113 w 2647468"/>
                <a:gd name="connsiteY116" fmla="*/ 997129 h 2993675"/>
                <a:gd name="connsiteX117" fmla="*/ 2579499 w 2647468"/>
                <a:gd name="connsiteY117" fmla="*/ 960471 h 2993675"/>
                <a:gd name="connsiteX118" fmla="*/ 2620229 w 2647468"/>
                <a:gd name="connsiteY118" fmla="*/ 960471 h 2993675"/>
                <a:gd name="connsiteX119" fmla="*/ 2620229 w 2647468"/>
                <a:gd name="connsiteY119" fmla="*/ 897339 h 299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647468" h="2993675">
                  <a:moveTo>
                    <a:pt x="2620229" y="897339"/>
                  </a:moveTo>
                  <a:cubicBezTo>
                    <a:pt x="2634487" y="889193"/>
                    <a:pt x="2642633" y="848463"/>
                    <a:pt x="2642633" y="848463"/>
                  </a:cubicBezTo>
                  <a:cubicBezTo>
                    <a:pt x="2642633" y="848463"/>
                    <a:pt x="2593756" y="840317"/>
                    <a:pt x="2587646" y="815878"/>
                  </a:cubicBezTo>
                  <a:cubicBezTo>
                    <a:pt x="2579499" y="791441"/>
                    <a:pt x="2550990" y="767002"/>
                    <a:pt x="2550990" y="746637"/>
                  </a:cubicBezTo>
                  <a:cubicBezTo>
                    <a:pt x="2550990" y="726272"/>
                    <a:pt x="2524514" y="734418"/>
                    <a:pt x="2502113" y="754783"/>
                  </a:cubicBezTo>
                  <a:cubicBezTo>
                    <a:pt x="2479712" y="775148"/>
                    <a:pt x="2438982" y="730345"/>
                    <a:pt x="2390105" y="758856"/>
                  </a:cubicBezTo>
                  <a:cubicBezTo>
                    <a:pt x="2341228" y="787367"/>
                    <a:pt x="2331045" y="819952"/>
                    <a:pt x="2308644" y="815878"/>
                  </a:cubicBezTo>
                  <a:cubicBezTo>
                    <a:pt x="2286243" y="811806"/>
                    <a:pt x="2290315" y="836244"/>
                    <a:pt x="2271986" y="856609"/>
                  </a:cubicBezTo>
                  <a:cubicBezTo>
                    <a:pt x="2253657" y="876974"/>
                    <a:pt x="2237366" y="901412"/>
                    <a:pt x="2227184" y="901412"/>
                  </a:cubicBezTo>
                  <a:cubicBezTo>
                    <a:pt x="2217001" y="901412"/>
                    <a:pt x="2178307" y="921777"/>
                    <a:pt x="2178307" y="921777"/>
                  </a:cubicBezTo>
                  <a:cubicBezTo>
                    <a:pt x="2178307" y="921777"/>
                    <a:pt x="2204783" y="982873"/>
                    <a:pt x="2188489" y="1009347"/>
                  </a:cubicBezTo>
                  <a:cubicBezTo>
                    <a:pt x="2174235" y="1037859"/>
                    <a:pt x="2135541" y="1009347"/>
                    <a:pt x="2094810" y="1021567"/>
                  </a:cubicBezTo>
                  <a:cubicBezTo>
                    <a:pt x="2054080" y="1033786"/>
                    <a:pt x="2035751" y="1005275"/>
                    <a:pt x="2005203" y="1013421"/>
                  </a:cubicBezTo>
                  <a:cubicBezTo>
                    <a:pt x="1974655" y="1021567"/>
                    <a:pt x="1956326" y="993055"/>
                    <a:pt x="1942072" y="997129"/>
                  </a:cubicBezTo>
                  <a:cubicBezTo>
                    <a:pt x="1927815" y="1001201"/>
                    <a:pt x="1905413" y="960471"/>
                    <a:pt x="1911524" y="927887"/>
                  </a:cubicBezTo>
                  <a:cubicBezTo>
                    <a:pt x="1919671" y="895303"/>
                    <a:pt x="1897267" y="850499"/>
                    <a:pt x="1880976" y="874938"/>
                  </a:cubicBezTo>
                  <a:cubicBezTo>
                    <a:pt x="1866719" y="899376"/>
                    <a:pt x="1844318" y="887156"/>
                    <a:pt x="1844318" y="923814"/>
                  </a:cubicBezTo>
                  <a:cubicBezTo>
                    <a:pt x="1844318" y="960471"/>
                    <a:pt x="1862647" y="1005275"/>
                    <a:pt x="1840246" y="1027676"/>
                  </a:cubicBezTo>
                  <a:cubicBezTo>
                    <a:pt x="1817845" y="1052114"/>
                    <a:pt x="1697690" y="1064333"/>
                    <a:pt x="1675289" y="1043968"/>
                  </a:cubicBezTo>
                  <a:cubicBezTo>
                    <a:pt x="1652885" y="1023603"/>
                    <a:pt x="1555134" y="1011384"/>
                    <a:pt x="1553098" y="991019"/>
                  </a:cubicBezTo>
                  <a:cubicBezTo>
                    <a:pt x="1549024" y="970654"/>
                    <a:pt x="1518476" y="933997"/>
                    <a:pt x="1500147" y="933997"/>
                  </a:cubicBezTo>
                  <a:cubicBezTo>
                    <a:pt x="1481820" y="933997"/>
                    <a:pt x="1424797" y="962508"/>
                    <a:pt x="1410542" y="950289"/>
                  </a:cubicBezTo>
                  <a:cubicBezTo>
                    <a:pt x="1396285" y="938069"/>
                    <a:pt x="1357591" y="905486"/>
                    <a:pt x="1333154" y="901412"/>
                  </a:cubicBezTo>
                  <a:cubicBezTo>
                    <a:pt x="1306678" y="897339"/>
                    <a:pt x="1265948" y="876974"/>
                    <a:pt x="1261876" y="860682"/>
                  </a:cubicBezTo>
                  <a:cubicBezTo>
                    <a:pt x="1257804" y="844390"/>
                    <a:pt x="1198744" y="836244"/>
                    <a:pt x="1186526" y="819952"/>
                  </a:cubicBezTo>
                  <a:cubicBezTo>
                    <a:pt x="1174304" y="803660"/>
                    <a:pt x="1137649" y="799587"/>
                    <a:pt x="1137649" y="779221"/>
                  </a:cubicBezTo>
                  <a:cubicBezTo>
                    <a:pt x="1137649" y="758856"/>
                    <a:pt x="1151903" y="726272"/>
                    <a:pt x="1151903" y="701834"/>
                  </a:cubicBezTo>
                  <a:cubicBezTo>
                    <a:pt x="1151903" y="677396"/>
                    <a:pt x="1196708" y="652957"/>
                    <a:pt x="1196708" y="636665"/>
                  </a:cubicBezTo>
                  <a:cubicBezTo>
                    <a:pt x="1196708" y="620374"/>
                    <a:pt x="1155978" y="591862"/>
                    <a:pt x="1155978" y="591862"/>
                  </a:cubicBezTo>
                  <a:cubicBezTo>
                    <a:pt x="1155978" y="591862"/>
                    <a:pt x="1129502" y="538913"/>
                    <a:pt x="1098954" y="538913"/>
                  </a:cubicBezTo>
                  <a:cubicBezTo>
                    <a:pt x="1068407" y="538913"/>
                    <a:pt x="1046006" y="481890"/>
                    <a:pt x="1021566" y="477818"/>
                  </a:cubicBezTo>
                  <a:cubicBezTo>
                    <a:pt x="995093" y="473744"/>
                    <a:pt x="1003239" y="416722"/>
                    <a:pt x="986946" y="396357"/>
                  </a:cubicBezTo>
                  <a:cubicBezTo>
                    <a:pt x="972692" y="375992"/>
                    <a:pt x="982874" y="327115"/>
                    <a:pt x="1009347" y="351554"/>
                  </a:cubicBezTo>
                  <a:cubicBezTo>
                    <a:pt x="1035823" y="375992"/>
                    <a:pt x="1084700" y="351554"/>
                    <a:pt x="1064335" y="314896"/>
                  </a:cubicBezTo>
                  <a:cubicBezTo>
                    <a:pt x="1046006" y="278239"/>
                    <a:pt x="1011383" y="245655"/>
                    <a:pt x="1011383" y="227326"/>
                  </a:cubicBezTo>
                  <a:cubicBezTo>
                    <a:pt x="1011383" y="206961"/>
                    <a:pt x="1033787" y="145865"/>
                    <a:pt x="1007311" y="129574"/>
                  </a:cubicBezTo>
                  <a:cubicBezTo>
                    <a:pt x="980836" y="113281"/>
                    <a:pt x="958434" y="88843"/>
                    <a:pt x="952326" y="60332"/>
                  </a:cubicBezTo>
                  <a:cubicBezTo>
                    <a:pt x="944180" y="31821"/>
                    <a:pt x="915668" y="11455"/>
                    <a:pt x="915668" y="11455"/>
                  </a:cubicBezTo>
                  <a:lnTo>
                    <a:pt x="879010" y="15529"/>
                  </a:lnTo>
                  <a:cubicBezTo>
                    <a:pt x="879010" y="15529"/>
                    <a:pt x="856609" y="80697"/>
                    <a:pt x="842354" y="88843"/>
                  </a:cubicBezTo>
                  <a:cubicBezTo>
                    <a:pt x="828097" y="96989"/>
                    <a:pt x="775148" y="109208"/>
                    <a:pt x="748675" y="129574"/>
                  </a:cubicBezTo>
                  <a:cubicBezTo>
                    <a:pt x="722199" y="149939"/>
                    <a:pt x="648885" y="101063"/>
                    <a:pt x="606119" y="101063"/>
                  </a:cubicBezTo>
                  <a:cubicBezTo>
                    <a:pt x="565389" y="101063"/>
                    <a:pt x="538913" y="145865"/>
                    <a:pt x="557242" y="158085"/>
                  </a:cubicBezTo>
                  <a:cubicBezTo>
                    <a:pt x="575571" y="170304"/>
                    <a:pt x="571497" y="253801"/>
                    <a:pt x="571497" y="253801"/>
                  </a:cubicBezTo>
                  <a:cubicBezTo>
                    <a:pt x="571497" y="253801"/>
                    <a:pt x="593898" y="357663"/>
                    <a:pt x="626484" y="349517"/>
                  </a:cubicBezTo>
                  <a:cubicBezTo>
                    <a:pt x="659068" y="341371"/>
                    <a:pt x="701834" y="386174"/>
                    <a:pt x="671286" y="394320"/>
                  </a:cubicBezTo>
                  <a:cubicBezTo>
                    <a:pt x="640739" y="402466"/>
                    <a:pt x="626484" y="439123"/>
                    <a:pt x="622410" y="471708"/>
                  </a:cubicBezTo>
                  <a:cubicBezTo>
                    <a:pt x="618338" y="504292"/>
                    <a:pt x="626484" y="545022"/>
                    <a:pt x="604080" y="549096"/>
                  </a:cubicBezTo>
                  <a:cubicBezTo>
                    <a:pt x="581679" y="553168"/>
                    <a:pt x="559278" y="561314"/>
                    <a:pt x="559278" y="606118"/>
                  </a:cubicBezTo>
                  <a:cubicBezTo>
                    <a:pt x="559278" y="650921"/>
                    <a:pt x="510401" y="638702"/>
                    <a:pt x="504293" y="654994"/>
                  </a:cubicBezTo>
                  <a:cubicBezTo>
                    <a:pt x="496147" y="671286"/>
                    <a:pt x="477818" y="750710"/>
                    <a:pt x="467635" y="762930"/>
                  </a:cubicBezTo>
                  <a:cubicBezTo>
                    <a:pt x="457452" y="775148"/>
                    <a:pt x="392285" y="779221"/>
                    <a:pt x="390247" y="815878"/>
                  </a:cubicBezTo>
                  <a:cubicBezTo>
                    <a:pt x="386174" y="852536"/>
                    <a:pt x="357663" y="897339"/>
                    <a:pt x="337298" y="893266"/>
                  </a:cubicBezTo>
                  <a:cubicBezTo>
                    <a:pt x="318969" y="889193"/>
                    <a:pt x="284349" y="872901"/>
                    <a:pt x="274166" y="897339"/>
                  </a:cubicBezTo>
                  <a:cubicBezTo>
                    <a:pt x="261948" y="921777"/>
                    <a:pt x="215107" y="876974"/>
                    <a:pt x="202888" y="889193"/>
                  </a:cubicBezTo>
                  <a:cubicBezTo>
                    <a:pt x="192706" y="901412"/>
                    <a:pt x="131610" y="954362"/>
                    <a:pt x="131610" y="984910"/>
                  </a:cubicBezTo>
                  <a:cubicBezTo>
                    <a:pt x="131610" y="1017494"/>
                    <a:pt x="194742" y="1017494"/>
                    <a:pt x="190670" y="1058224"/>
                  </a:cubicBezTo>
                  <a:cubicBezTo>
                    <a:pt x="186595" y="1098954"/>
                    <a:pt x="213071" y="1143757"/>
                    <a:pt x="231400" y="1162086"/>
                  </a:cubicBezTo>
                  <a:cubicBezTo>
                    <a:pt x="249729" y="1182451"/>
                    <a:pt x="280277" y="1231328"/>
                    <a:pt x="263984" y="1255766"/>
                  </a:cubicBezTo>
                  <a:cubicBezTo>
                    <a:pt x="249729" y="1280204"/>
                    <a:pt x="227325" y="1284277"/>
                    <a:pt x="192706" y="1276131"/>
                  </a:cubicBezTo>
                  <a:cubicBezTo>
                    <a:pt x="158086" y="1267985"/>
                    <a:pt x="162158" y="1292423"/>
                    <a:pt x="103099" y="1280204"/>
                  </a:cubicBezTo>
                  <a:cubicBezTo>
                    <a:pt x="44039" y="1267985"/>
                    <a:pt x="39967" y="1316861"/>
                    <a:pt x="17566" y="1345372"/>
                  </a:cubicBezTo>
                  <a:cubicBezTo>
                    <a:pt x="15530" y="1347409"/>
                    <a:pt x="13491" y="1349445"/>
                    <a:pt x="11455" y="1353519"/>
                  </a:cubicBezTo>
                  <a:cubicBezTo>
                    <a:pt x="39967" y="1377957"/>
                    <a:pt x="52186" y="1420723"/>
                    <a:pt x="99026" y="1439052"/>
                  </a:cubicBezTo>
                  <a:cubicBezTo>
                    <a:pt x="154011" y="1461454"/>
                    <a:pt x="202888" y="1400358"/>
                    <a:pt x="202888" y="1445162"/>
                  </a:cubicBezTo>
                  <a:cubicBezTo>
                    <a:pt x="202888" y="1487928"/>
                    <a:pt x="74587" y="1479782"/>
                    <a:pt x="72551" y="1494038"/>
                  </a:cubicBezTo>
                  <a:cubicBezTo>
                    <a:pt x="70515" y="1508293"/>
                    <a:pt x="204924" y="1683434"/>
                    <a:pt x="274166" y="1671214"/>
                  </a:cubicBezTo>
                  <a:cubicBezTo>
                    <a:pt x="343408" y="1656959"/>
                    <a:pt x="392285" y="1577535"/>
                    <a:pt x="373956" y="1565316"/>
                  </a:cubicBezTo>
                  <a:cubicBezTo>
                    <a:pt x="353591" y="1553097"/>
                    <a:pt x="384138" y="1504221"/>
                    <a:pt x="402468" y="1512367"/>
                  </a:cubicBezTo>
                  <a:cubicBezTo>
                    <a:pt x="420794" y="1520512"/>
                    <a:pt x="404504" y="1599936"/>
                    <a:pt x="426905" y="1618266"/>
                  </a:cubicBezTo>
                  <a:cubicBezTo>
                    <a:pt x="447270" y="1636594"/>
                    <a:pt x="441159" y="1669178"/>
                    <a:pt x="426905" y="1711945"/>
                  </a:cubicBezTo>
                  <a:cubicBezTo>
                    <a:pt x="412650" y="1754712"/>
                    <a:pt x="441159" y="1836172"/>
                    <a:pt x="445234" y="1883012"/>
                  </a:cubicBezTo>
                  <a:cubicBezTo>
                    <a:pt x="449306" y="1927815"/>
                    <a:pt x="477818" y="1992984"/>
                    <a:pt x="488000" y="2060189"/>
                  </a:cubicBezTo>
                  <a:cubicBezTo>
                    <a:pt x="520584" y="2072408"/>
                    <a:pt x="547060" y="2102956"/>
                    <a:pt x="547060" y="2147759"/>
                  </a:cubicBezTo>
                  <a:cubicBezTo>
                    <a:pt x="547060" y="2190526"/>
                    <a:pt x="547060" y="2235329"/>
                    <a:pt x="549096" y="2278096"/>
                  </a:cubicBezTo>
                  <a:cubicBezTo>
                    <a:pt x="557242" y="2300498"/>
                    <a:pt x="567425" y="2320863"/>
                    <a:pt x="575571" y="2339191"/>
                  </a:cubicBezTo>
                  <a:cubicBezTo>
                    <a:pt x="614263" y="2416579"/>
                    <a:pt x="642775" y="2567281"/>
                    <a:pt x="667214" y="2603938"/>
                  </a:cubicBezTo>
                  <a:cubicBezTo>
                    <a:pt x="679433" y="2622267"/>
                    <a:pt x="701834" y="2656888"/>
                    <a:pt x="720163" y="2697618"/>
                  </a:cubicBezTo>
                  <a:cubicBezTo>
                    <a:pt x="781259" y="2793334"/>
                    <a:pt x="819953" y="2903305"/>
                    <a:pt x="887156" y="2994949"/>
                  </a:cubicBezTo>
                  <a:cubicBezTo>
                    <a:pt x="907522" y="2982730"/>
                    <a:pt x="927887" y="2960328"/>
                    <a:pt x="936033" y="2933853"/>
                  </a:cubicBezTo>
                  <a:cubicBezTo>
                    <a:pt x="948252" y="2891087"/>
                    <a:pt x="1019530" y="2874795"/>
                    <a:pt x="1023604" y="2838137"/>
                  </a:cubicBezTo>
                  <a:cubicBezTo>
                    <a:pt x="1027676" y="2801480"/>
                    <a:pt x="1033787" y="2772969"/>
                    <a:pt x="1060260" y="2768896"/>
                  </a:cubicBezTo>
                  <a:cubicBezTo>
                    <a:pt x="1084700" y="2764823"/>
                    <a:pt x="1084700" y="2736311"/>
                    <a:pt x="1084700" y="2695581"/>
                  </a:cubicBezTo>
                  <a:cubicBezTo>
                    <a:pt x="1084700" y="2656888"/>
                    <a:pt x="1086736" y="2599866"/>
                    <a:pt x="1113209" y="2565245"/>
                  </a:cubicBezTo>
                  <a:cubicBezTo>
                    <a:pt x="1137649" y="2530624"/>
                    <a:pt x="1141721" y="2436944"/>
                    <a:pt x="1127466" y="2400287"/>
                  </a:cubicBezTo>
                  <a:cubicBezTo>
                    <a:pt x="1111173" y="2361593"/>
                    <a:pt x="1121356" y="2310680"/>
                    <a:pt x="1133574" y="2271986"/>
                  </a:cubicBezTo>
                  <a:cubicBezTo>
                    <a:pt x="1147831" y="2235329"/>
                    <a:pt x="1141721" y="2190526"/>
                    <a:pt x="1168196" y="2188490"/>
                  </a:cubicBezTo>
                  <a:cubicBezTo>
                    <a:pt x="1194670" y="2186453"/>
                    <a:pt x="1233364" y="2159978"/>
                    <a:pt x="1261876" y="2119248"/>
                  </a:cubicBezTo>
                  <a:cubicBezTo>
                    <a:pt x="1276130" y="2098882"/>
                    <a:pt x="1302606" y="2076481"/>
                    <a:pt x="1329082" y="2056116"/>
                  </a:cubicBezTo>
                  <a:cubicBezTo>
                    <a:pt x="1327043" y="2035751"/>
                    <a:pt x="1331118" y="2017422"/>
                    <a:pt x="1341300" y="1997057"/>
                  </a:cubicBezTo>
                  <a:cubicBezTo>
                    <a:pt x="1371848" y="1931889"/>
                    <a:pt x="1404432" y="1866720"/>
                    <a:pt x="1449234" y="1809698"/>
                  </a:cubicBezTo>
                  <a:cubicBezTo>
                    <a:pt x="1469599" y="1781187"/>
                    <a:pt x="1500147" y="1762858"/>
                    <a:pt x="1532733" y="1760822"/>
                  </a:cubicBezTo>
                  <a:cubicBezTo>
                    <a:pt x="1538841" y="1713981"/>
                    <a:pt x="1583646" y="1665105"/>
                    <a:pt x="1634559" y="1671214"/>
                  </a:cubicBezTo>
                  <a:cubicBezTo>
                    <a:pt x="1665106" y="1675288"/>
                    <a:pt x="1695654" y="1675288"/>
                    <a:pt x="1726202" y="1671214"/>
                  </a:cubicBezTo>
                  <a:cubicBezTo>
                    <a:pt x="1728238" y="1654923"/>
                    <a:pt x="1726202" y="1640667"/>
                    <a:pt x="1730274" y="1618266"/>
                  </a:cubicBezTo>
                  <a:cubicBezTo>
                    <a:pt x="1736384" y="1575499"/>
                    <a:pt x="1854501" y="1557170"/>
                    <a:pt x="1899305" y="1557170"/>
                  </a:cubicBezTo>
                  <a:cubicBezTo>
                    <a:pt x="1907449" y="1557170"/>
                    <a:pt x="1915596" y="1555133"/>
                    <a:pt x="1923743" y="1555133"/>
                  </a:cubicBezTo>
                  <a:cubicBezTo>
                    <a:pt x="1923743" y="1485892"/>
                    <a:pt x="1903377" y="1402395"/>
                    <a:pt x="1891159" y="1367774"/>
                  </a:cubicBezTo>
                  <a:cubicBezTo>
                    <a:pt x="1874866" y="1325007"/>
                    <a:pt x="1862647" y="1245583"/>
                    <a:pt x="1868758" y="1215035"/>
                  </a:cubicBezTo>
                  <a:cubicBezTo>
                    <a:pt x="1874866" y="1184488"/>
                    <a:pt x="1907449" y="1208926"/>
                    <a:pt x="1919671" y="1172268"/>
                  </a:cubicBezTo>
                  <a:cubicBezTo>
                    <a:pt x="1931889" y="1135611"/>
                    <a:pt x="1823953" y="1135611"/>
                    <a:pt x="1856537" y="1086735"/>
                  </a:cubicBezTo>
                  <a:cubicBezTo>
                    <a:pt x="1891159" y="1037859"/>
                    <a:pt x="1891159" y="1086735"/>
                    <a:pt x="1935961" y="1086735"/>
                  </a:cubicBezTo>
                  <a:cubicBezTo>
                    <a:pt x="1980766" y="1086735"/>
                    <a:pt x="1999093" y="1111173"/>
                    <a:pt x="1999093" y="1141721"/>
                  </a:cubicBezTo>
                  <a:cubicBezTo>
                    <a:pt x="1999093" y="1172268"/>
                    <a:pt x="2043897" y="1190598"/>
                    <a:pt x="2043897" y="1190598"/>
                  </a:cubicBezTo>
                  <a:cubicBezTo>
                    <a:pt x="2043897" y="1190598"/>
                    <a:pt x="2117211" y="1184488"/>
                    <a:pt x="2151831" y="1184488"/>
                  </a:cubicBezTo>
                  <a:cubicBezTo>
                    <a:pt x="2186453" y="1184488"/>
                    <a:pt x="2219037" y="1184488"/>
                    <a:pt x="2219037" y="1208926"/>
                  </a:cubicBezTo>
                  <a:cubicBezTo>
                    <a:pt x="2219037" y="1233364"/>
                    <a:pt x="2180343" y="1312788"/>
                    <a:pt x="2145723" y="1312788"/>
                  </a:cubicBezTo>
                  <a:cubicBezTo>
                    <a:pt x="2111101" y="1312788"/>
                    <a:pt x="2111101" y="1416650"/>
                    <a:pt x="2139613" y="1422760"/>
                  </a:cubicBezTo>
                  <a:cubicBezTo>
                    <a:pt x="2168124" y="1428869"/>
                    <a:pt x="2190525" y="1343336"/>
                    <a:pt x="2206819" y="1343336"/>
                  </a:cubicBezTo>
                  <a:cubicBezTo>
                    <a:pt x="2219037" y="1343336"/>
                    <a:pt x="2229220" y="1441089"/>
                    <a:pt x="2245513" y="1540878"/>
                  </a:cubicBezTo>
                  <a:cubicBezTo>
                    <a:pt x="2249585" y="1534768"/>
                    <a:pt x="2253657" y="1530695"/>
                    <a:pt x="2259767" y="1530695"/>
                  </a:cubicBezTo>
                  <a:cubicBezTo>
                    <a:pt x="2282169" y="1530695"/>
                    <a:pt x="2271986" y="1445162"/>
                    <a:pt x="2286243" y="1422760"/>
                  </a:cubicBezTo>
                  <a:cubicBezTo>
                    <a:pt x="2300498" y="1398322"/>
                    <a:pt x="2294387" y="1322971"/>
                    <a:pt x="2304570" y="1322971"/>
                  </a:cubicBezTo>
                  <a:cubicBezTo>
                    <a:pt x="2316791" y="1322971"/>
                    <a:pt x="2381958" y="1347409"/>
                    <a:pt x="2379922" y="1327044"/>
                  </a:cubicBezTo>
                  <a:cubicBezTo>
                    <a:pt x="2375848" y="1306679"/>
                    <a:pt x="2420653" y="1237437"/>
                    <a:pt x="2412506" y="1202816"/>
                  </a:cubicBezTo>
                  <a:cubicBezTo>
                    <a:pt x="2404359" y="1166159"/>
                    <a:pt x="2438982" y="1121356"/>
                    <a:pt x="2438982" y="1078589"/>
                  </a:cubicBezTo>
                  <a:cubicBezTo>
                    <a:pt x="2438982" y="1033786"/>
                    <a:pt x="2475637" y="1021567"/>
                    <a:pt x="2502113" y="997129"/>
                  </a:cubicBezTo>
                  <a:cubicBezTo>
                    <a:pt x="2528586" y="972690"/>
                    <a:pt x="2573391" y="940106"/>
                    <a:pt x="2579499" y="960471"/>
                  </a:cubicBezTo>
                  <a:cubicBezTo>
                    <a:pt x="2587646" y="980836"/>
                    <a:pt x="2642633" y="997129"/>
                    <a:pt x="2620229" y="960471"/>
                  </a:cubicBezTo>
                  <a:cubicBezTo>
                    <a:pt x="2603939" y="929923"/>
                    <a:pt x="2603939" y="905486"/>
                    <a:pt x="2620229" y="89733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16" name="Freeform: Shape 115">
              <a:extLst>
                <a:ext uri="{FF2B5EF4-FFF2-40B4-BE49-F238E27FC236}">
                  <a16:creationId xmlns:a16="http://schemas.microsoft.com/office/drawing/2014/main" id="{01169BCF-A717-4BB5-9B4D-6D9F14EA6F5D}"/>
                </a:ext>
              </a:extLst>
            </p:cNvPr>
            <p:cNvSpPr/>
            <p:nvPr/>
          </p:nvSpPr>
          <p:spPr>
            <a:xfrm>
              <a:off x="9334787" y="2052534"/>
              <a:ext cx="851054" cy="393685"/>
            </a:xfrm>
            <a:custGeom>
              <a:avLst/>
              <a:gdLst>
                <a:gd name="connsiteX0" fmla="*/ 2858503 w 2993675"/>
                <a:gd name="connsiteY0" fmla="*/ 582582 h 1384829"/>
                <a:gd name="connsiteX1" fmla="*/ 2766860 w 2993675"/>
                <a:gd name="connsiteY1" fmla="*/ 594801 h 1384829"/>
                <a:gd name="connsiteX2" fmla="*/ 2675217 w 2993675"/>
                <a:gd name="connsiteY2" fmla="*/ 582582 h 1384829"/>
                <a:gd name="connsiteX3" fmla="*/ 2577463 w 2993675"/>
                <a:gd name="connsiteY3" fmla="*/ 576472 h 1384829"/>
                <a:gd name="connsiteX4" fmla="*/ 2589682 w 2993675"/>
                <a:gd name="connsiteY4" fmla="*/ 523523 h 1384829"/>
                <a:gd name="connsiteX5" fmla="*/ 2595792 w 2993675"/>
                <a:gd name="connsiteY5" fmla="*/ 470573 h 1384829"/>
                <a:gd name="connsiteX6" fmla="*/ 2671142 w 2993675"/>
                <a:gd name="connsiteY6" fmla="*/ 307652 h 1384829"/>
                <a:gd name="connsiteX7" fmla="*/ 2601900 w 2993675"/>
                <a:gd name="connsiteY7" fmla="*/ 299506 h 1384829"/>
                <a:gd name="connsiteX8" fmla="*/ 2520440 w 2993675"/>
                <a:gd name="connsiteY8" fmla="*/ 281178 h 1384829"/>
                <a:gd name="connsiteX9" fmla="*/ 2402323 w 2993675"/>
                <a:gd name="connsiteY9" fmla="*/ 275068 h 1384829"/>
                <a:gd name="connsiteX10" fmla="*/ 2326971 w 2993675"/>
                <a:gd name="connsiteY10" fmla="*/ 330054 h 1384829"/>
                <a:gd name="connsiteX11" fmla="*/ 2251621 w 2993675"/>
                <a:gd name="connsiteY11" fmla="*/ 360602 h 1384829"/>
                <a:gd name="connsiteX12" fmla="*/ 2129430 w 2993675"/>
                <a:gd name="connsiteY12" fmla="*/ 393186 h 1384829"/>
                <a:gd name="connsiteX13" fmla="*/ 2003167 w 2993675"/>
                <a:gd name="connsiteY13" fmla="*/ 393186 h 1384829"/>
                <a:gd name="connsiteX14" fmla="*/ 1883012 w 2993675"/>
                <a:gd name="connsiteY14" fmla="*/ 368748 h 1384829"/>
                <a:gd name="connsiteX15" fmla="*/ 1832099 w 2993675"/>
                <a:gd name="connsiteY15" fmla="*/ 311725 h 1384829"/>
                <a:gd name="connsiteX16" fmla="*/ 1754711 w 2993675"/>
                <a:gd name="connsiteY16" fmla="*/ 273031 h 1384829"/>
                <a:gd name="connsiteX17" fmla="*/ 1681397 w 2993675"/>
                <a:gd name="connsiteY17" fmla="*/ 252666 h 1384829"/>
                <a:gd name="connsiteX18" fmla="*/ 1593826 w 2993675"/>
                <a:gd name="connsiteY18" fmla="*/ 232301 h 1384829"/>
                <a:gd name="connsiteX19" fmla="*/ 1506257 w 2993675"/>
                <a:gd name="connsiteY19" fmla="*/ 244520 h 1384829"/>
                <a:gd name="connsiteX20" fmla="*/ 1439051 w 2993675"/>
                <a:gd name="connsiteY20" fmla="*/ 281178 h 1384829"/>
                <a:gd name="connsiteX21" fmla="*/ 1355555 w 2993675"/>
                <a:gd name="connsiteY21" fmla="*/ 254703 h 1384829"/>
                <a:gd name="connsiteX22" fmla="*/ 1296495 w 2993675"/>
                <a:gd name="connsiteY22" fmla="*/ 205826 h 1384829"/>
                <a:gd name="connsiteX23" fmla="*/ 1286313 w 2993675"/>
                <a:gd name="connsiteY23" fmla="*/ 118257 h 1384829"/>
                <a:gd name="connsiteX24" fmla="*/ 1194670 w 2993675"/>
                <a:gd name="connsiteY24" fmla="*/ 87709 h 1384829"/>
                <a:gd name="connsiteX25" fmla="*/ 1125428 w 2993675"/>
                <a:gd name="connsiteY25" fmla="*/ 57161 h 1384829"/>
                <a:gd name="connsiteX26" fmla="*/ 1066371 w 2993675"/>
                <a:gd name="connsiteY26" fmla="*/ 42905 h 1384829"/>
                <a:gd name="connsiteX27" fmla="*/ 997129 w 2993675"/>
                <a:gd name="connsiteY27" fmla="*/ 12358 h 1384829"/>
                <a:gd name="connsiteX28" fmla="*/ 964545 w 2993675"/>
                <a:gd name="connsiteY28" fmla="*/ 44942 h 1384829"/>
                <a:gd name="connsiteX29" fmla="*/ 913632 w 2993675"/>
                <a:gd name="connsiteY29" fmla="*/ 81599 h 1384829"/>
                <a:gd name="connsiteX30" fmla="*/ 874938 w 2993675"/>
                <a:gd name="connsiteY30" fmla="*/ 132512 h 1384829"/>
                <a:gd name="connsiteX31" fmla="*/ 907522 w 2993675"/>
                <a:gd name="connsiteY31" fmla="*/ 216009 h 1384829"/>
                <a:gd name="connsiteX32" fmla="*/ 905486 w 2993675"/>
                <a:gd name="connsiteY32" fmla="*/ 277104 h 1384829"/>
                <a:gd name="connsiteX33" fmla="*/ 828097 w 2993675"/>
                <a:gd name="connsiteY33" fmla="*/ 319871 h 1384829"/>
                <a:gd name="connsiteX34" fmla="*/ 760894 w 2993675"/>
                <a:gd name="connsiteY34" fmla="*/ 299506 h 1384829"/>
                <a:gd name="connsiteX35" fmla="*/ 685541 w 2993675"/>
                <a:gd name="connsiteY35" fmla="*/ 305616 h 1384829"/>
                <a:gd name="connsiteX36" fmla="*/ 608155 w 2993675"/>
                <a:gd name="connsiteY36" fmla="*/ 273031 h 1384829"/>
                <a:gd name="connsiteX37" fmla="*/ 577607 w 2993675"/>
                <a:gd name="connsiteY37" fmla="*/ 216009 h 1384829"/>
                <a:gd name="connsiteX38" fmla="*/ 447270 w 2993675"/>
                <a:gd name="connsiteY38" fmla="*/ 191571 h 1384829"/>
                <a:gd name="connsiteX39" fmla="*/ 380064 w 2993675"/>
                <a:gd name="connsiteY39" fmla="*/ 203790 h 1384829"/>
                <a:gd name="connsiteX40" fmla="*/ 314896 w 2993675"/>
                <a:gd name="connsiteY40" fmla="*/ 234338 h 1384829"/>
                <a:gd name="connsiteX41" fmla="*/ 253801 w 2993675"/>
                <a:gd name="connsiteY41" fmla="*/ 279141 h 1384829"/>
                <a:gd name="connsiteX42" fmla="*/ 180487 w 2993675"/>
                <a:gd name="connsiteY42" fmla="*/ 323944 h 1384829"/>
                <a:gd name="connsiteX43" fmla="*/ 92916 w 2993675"/>
                <a:gd name="connsiteY43" fmla="*/ 366711 h 1384829"/>
                <a:gd name="connsiteX44" fmla="*/ 27748 w 2993675"/>
                <a:gd name="connsiteY44" fmla="*/ 393186 h 1384829"/>
                <a:gd name="connsiteX45" fmla="*/ 11455 w 2993675"/>
                <a:gd name="connsiteY45" fmla="*/ 399295 h 1384829"/>
                <a:gd name="connsiteX46" fmla="*/ 15527 w 2993675"/>
                <a:gd name="connsiteY46" fmla="*/ 411515 h 1384829"/>
                <a:gd name="connsiteX47" fmla="*/ 82733 w 2993675"/>
                <a:gd name="connsiteY47" fmla="*/ 505194 h 1384829"/>
                <a:gd name="connsiteX48" fmla="*/ 168266 w 2993675"/>
                <a:gd name="connsiteY48" fmla="*/ 556107 h 1384829"/>
                <a:gd name="connsiteX49" fmla="*/ 249727 w 2993675"/>
                <a:gd name="connsiteY49" fmla="*/ 627385 h 1384829"/>
                <a:gd name="connsiteX50" fmla="*/ 300639 w 2993675"/>
                <a:gd name="connsiteY50" fmla="*/ 704772 h 1384829"/>
                <a:gd name="connsiteX51" fmla="*/ 294531 w 2993675"/>
                <a:gd name="connsiteY51" fmla="*/ 806598 h 1384829"/>
                <a:gd name="connsiteX52" fmla="*/ 274166 w 2993675"/>
                <a:gd name="connsiteY52" fmla="*/ 890095 h 1384829"/>
                <a:gd name="connsiteX53" fmla="*/ 485964 w 2993675"/>
                <a:gd name="connsiteY53" fmla="*/ 947117 h 1384829"/>
                <a:gd name="connsiteX54" fmla="*/ 557242 w 2993675"/>
                <a:gd name="connsiteY54" fmla="*/ 993958 h 1384829"/>
                <a:gd name="connsiteX55" fmla="*/ 618338 w 2993675"/>
                <a:gd name="connsiteY55" fmla="*/ 1040797 h 1384829"/>
                <a:gd name="connsiteX56" fmla="*/ 691652 w 2993675"/>
                <a:gd name="connsiteY56" fmla="*/ 1126331 h 1384829"/>
                <a:gd name="connsiteX57" fmla="*/ 746636 w 2993675"/>
                <a:gd name="connsiteY57" fmla="*/ 1232229 h 1384829"/>
                <a:gd name="connsiteX58" fmla="*/ 868827 w 2993675"/>
                <a:gd name="connsiteY58" fmla="*/ 1244449 h 1384829"/>
                <a:gd name="connsiteX59" fmla="*/ 1094880 w 2993675"/>
                <a:gd name="connsiteY59" fmla="*/ 1250558 h 1384829"/>
                <a:gd name="connsiteX60" fmla="*/ 1265948 w 2993675"/>
                <a:gd name="connsiteY60" fmla="*/ 1289252 h 1384829"/>
                <a:gd name="connsiteX61" fmla="*/ 1369809 w 2993675"/>
                <a:gd name="connsiteY61" fmla="*/ 1315727 h 1384829"/>
                <a:gd name="connsiteX62" fmla="*/ 1467563 w 2993675"/>
                <a:gd name="connsiteY62" fmla="*/ 1342201 h 1384829"/>
                <a:gd name="connsiteX63" fmla="*/ 1540877 w 2993675"/>
                <a:gd name="connsiteY63" fmla="*/ 1380895 h 1384829"/>
                <a:gd name="connsiteX64" fmla="*/ 1705834 w 2993675"/>
                <a:gd name="connsiteY64" fmla="*/ 1289252 h 1384829"/>
                <a:gd name="connsiteX65" fmla="*/ 1919668 w 2993675"/>
                <a:gd name="connsiteY65" fmla="*/ 1283142 h 1384829"/>
                <a:gd name="connsiteX66" fmla="*/ 2090736 w 2993675"/>
                <a:gd name="connsiteY66" fmla="*/ 1203718 h 1384829"/>
                <a:gd name="connsiteX67" fmla="*/ 2206819 w 2993675"/>
                <a:gd name="connsiteY67" fmla="*/ 1105966 h 1384829"/>
                <a:gd name="connsiteX68" fmla="*/ 2182379 w 2993675"/>
                <a:gd name="connsiteY68" fmla="*/ 987848 h 1384829"/>
                <a:gd name="connsiteX69" fmla="*/ 2274022 w 2993675"/>
                <a:gd name="connsiteY69" fmla="*/ 961373 h 1384829"/>
                <a:gd name="connsiteX70" fmla="*/ 2426761 w 2993675"/>
                <a:gd name="connsiteY70" fmla="*/ 949154 h 1384829"/>
                <a:gd name="connsiteX71" fmla="*/ 2567281 w 2993675"/>
                <a:gd name="connsiteY71" fmla="*/ 902315 h 1384829"/>
                <a:gd name="connsiteX72" fmla="*/ 2652813 w 2993675"/>
                <a:gd name="connsiteY72" fmla="*/ 816781 h 1384829"/>
                <a:gd name="connsiteX73" fmla="*/ 2768896 w 2993675"/>
                <a:gd name="connsiteY73" fmla="*/ 763831 h 1384829"/>
                <a:gd name="connsiteX74" fmla="*/ 2891087 w 2993675"/>
                <a:gd name="connsiteY74" fmla="*/ 737357 h 1384829"/>
                <a:gd name="connsiteX75" fmla="*/ 2988838 w 2993675"/>
                <a:gd name="connsiteY75" fmla="*/ 725138 h 1384829"/>
                <a:gd name="connsiteX76" fmla="*/ 2858503 w 2993675"/>
                <a:gd name="connsiteY76" fmla="*/ 582582 h 138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993675" h="1384829">
                  <a:moveTo>
                    <a:pt x="2858503" y="582582"/>
                  </a:moveTo>
                  <a:cubicBezTo>
                    <a:pt x="2827955" y="543888"/>
                    <a:pt x="2779079" y="562216"/>
                    <a:pt x="2766860" y="594801"/>
                  </a:cubicBezTo>
                  <a:cubicBezTo>
                    <a:pt x="2754639" y="627385"/>
                    <a:pt x="2730202" y="582582"/>
                    <a:pt x="2675217" y="582582"/>
                  </a:cubicBezTo>
                  <a:cubicBezTo>
                    <a:pt x="2620229" y="582582"/>
                    <a:pt x="2614121" y="615166"/>
                    <a:pt x="2577463" y="576472"/>
                  </a:cubicBezTo>
                  <a:cubicBezTo>
                    <a:pt x="2540805" y="537778"/>
                    <a:pt x="2589682" y="523523"/>
                    <a:pt x="2589682" y="523523"/>
                  </a:cubicBezTo>
                  <a:lnTo>
                    <a:pt x="2595792" y="470573"/>
                  </a:lnTo>
                  <a:lnTo>
                    <a:pt x="2671142" y="307652"/>
                  </a:lnTo>
                  <a:cubicBezTo>
                    <a:pt x="2648741" y="297470"/>
                    <a:pt x="2618193" y="293396"/>
                    <a:pt x="2601900" y="299506"/>
                  </a:cubicBezTo>
                  <a:cubicBezTo>
                    <a:pt x="2579499" y="307652"/>
                    <a:pt x="2526550" y="303579"/>
                    <a:pt x="2520440" y="281178"/>
                  </a:cubicBezTo>
                  <a:cubicBezTo>
                    <a:pt x="2514332" y="260813"/>
                    <a:pt x="2424725" y="256739"/>
                    <a:pt x="2402323" y="275068"/>
                  </a:cubicBezTo>
                  <a:cubicBezTo>
                    <a:pt x="2379922" y="293396"/>
                    <a:pt x="2329009" y="307652"/>
                    <a:pt x="2326971" y="330054"/>
                  </a:cubicBezTo>
                  <a:cubicBezTo>
                    <a:pt x="2324935" y="350419"/>
                    <a:pt x="2271986" y="344309"/>
                    <a:pt x="2251621" y="360602"/>
                  </a:cubicBezTo>
                  <a:cubicBezTo>
                    <a:pt x="2231256" y="374857"/>
                    <a:pt x="2131466" y="380967"/>
                    <a:pt x="2129430" y="393186"/>
                  </a:cubicBezTo>
                  <a:cubicBezTo>
                    <a:pt x="2127394" y="405405"/>
                    <a:pt x="2019458" y="407441"/>
                    <a:pt x="2003167" y="393186"/>
                  </a:cubicBezTo>
                  <a:cubicBezTo>
                    <a:pt x="1986874" y="378930"/>
                    <a:pt x="1893195" y="393186"/>
                    <a:pt x="1883012" y="368748"/>
                  </a:cubicBezTo>
                  <a:cubicBezTo>
                    <a:pt x="1872830" y="344309"/>
                    <a:pt x="1832099" y="332091"/>
                    <a:pt x="1832099" y="311725"/>
                  </a:cubicBezTo>
                  <a:cubicBezTo>
                    <a:pt x="1832099" y="291360"/>
                    <a:pt x="1762857" y="291360"/>
                    <a:pt x="1754711" y="273031"/>
                  </a:cubicBezTo>
                  <a:cubicBezTo>
                    <a:pt x="1746564" y="254703"/>
                    <a:pt x="1689543" y="246557"/>
                    <a:pt x="1681397" y="252666"/>
                  </a:cubicBezTo>
                  <a:cubicBezTo>
                    <a:pt x="1673250" y="258776"/>
                    <a:pt x="1612155" y="234338"/>
                    <a:pt x="1593826" y="232301"/>
                  </a:cubicBezTo>
                  <a:cubicBezTo>
                    <a:pt x="1577535" y="230265"/>
                    <a:pt x="1524586" y="244520"/>
                    <a:pt x="1506257" y="244520"/>
                  </a:cubicBezTo>
                  <a:cubicBezTo>
                    <a:pt x="1489964" y="244520"/>
                    <a:pt x="1459416" y="277104"/>
                    <a:pt x="1439051" y="281178"/>
                  </a:cubicBezTo>
                  <a:cubicBezTo>
                    <a:pt x="1418686" y="285250"/>
                    <a:pt x="1365737" y="244520"/>
                    <a:pt x="1355555" y="254703"/>
                  </a:cubicBezTo>
                  <a:cubicBezTo>
                    <a:pt x="1345372" y="262849"/>
                    <a:pt x="1310752" y="224155"/>
                    <a:pt x="1296495" y="205826"/>
                  </a:cubicBezTo>
                  <a:cubicBezTo>
                    <a:pt x="1282241" y="187498"/>
                    <a:pt x="1296495" y="136585"/>
                    <a:pt x="1286313" y="118257"/>
                  </a:cubicBezTo>
                  <a:cubicBezTo>
                    <a:pt x="1276130" y="99927"/>
                    <a:pt x="1212999" y="99927"/>
                    <a:pt x="1194670" y="87709"/>
                  </a:cubicBezTo>
                  <a:cubicBezTo>
                    <a:pt x="1174304" y="75490"/>
                    <a:pt x="1143757" y="57161"/>
                    <a:pt x="1125428" y="57161"/>
                  </a:cubicBezTo>
                  <a:cubicBezTo>
                    <a:pt x="1105062" y="57161"/>
                    <a:pt x="1074515" y="51051"/>
                    <a:pt x="1066371" y="42905"/>
                  </a:cubicBezTo>
                  <a:cubicBezTo>
                    <a:pt x="1058224" y="34759"/>
                    <a:pt x="1015458" y="18467"/>
                    <a:pt x="997129" y="12358"/>
                  </a:cubicBezTo>
                  <a:cubicBezTo>
                    <a:pt x="976764" y="6248"/>
                    <a:pt x="974728" y="32723"/>
                    <a:pt x="964545" y="44942"/>
                  </a:cubicBezTo>
                  <a:cubicBezTo>
                    <a:pt x="954362" y="57161"/>
                    <a:pt x="919740" y="59197"/>
                    <a:pt x="913632" y="81599"/>
                  </a:cubicBezTo>
                  <a:cubicBezTo>
                    <a:pt x="907522" y="101964"/>
                    <a:pt x="868827" y="108074"/>
                    <a:pt x="874938" y="132512"/>
                  </a:cubicBezTo>
                  <a:cubicBezTo>
                    <a:pt x="881046" y="156950"/>
                    <a:pt x="895303" y="205826"/>
                    <a:pt x="907522" y="216009"/>
                  </a:cubicBezTo>
                  <a:cubicBezTo>
                    <a:pt x="921776" y="228228"/>
                    <a:pt x="913632" y="264885"/>
                    <a:pt x="905486" y="277104"/>
                  </a:cubicBezTo>
                  <a:cubicBezTo>
                    <a:pt x="897339" y="289324"/>
                    <a:pt x="838280" y="297470"/>
                    <a:pt x="828097" y="319871"/>
                  </a:cubicBezTo>
                  <a:cubicBezTo>
                    <a:pt x="817914" y="340237"/>
                    <a:pt x="789403" y="315798"/>
                    <a:pt x="760894" y="299506"/>
                  </a:cubicBezTo>
                  <a:cubicBezTo>
                    <a:pt x="732382" y="281178"/>
                    <a:pt x="699798" y="293396"/>
                    <a:pt x="685541" y="305616"/>
                  </a:cubicBezTo>
                  <a:cubicBezTo>
                    <a:pt x="671286" y="317835"/>
                    <a:pt x="620374" y="275068"/>
                    <a:pt x="608155" y="273031"/>
                  </a:cubicBezTo>
                  <a:cubicBezTo>
                    <a:pt x="593898" y="270995"/>
                    <a:pt x="591862" y="211936"/>
                    <a:pt x="577607" y="216009"/>
                  </a:cubicBezTo>
                  <a:cubicBezTo>
                    <a:pt x="563350" y="218046"/>
                    <a:pt x="465599" y="197681"/>
                    <a:pt x="447270" y="191571"/>
                  </a:cubicBezTo>
                  <a:cubicBezTo>
                    <a:pt x="426905" y="185461"/>
                    <a:pt x="386174" y="189535"/>
                    <a:pt x="380064" y="203790"/>
                  </a:cubicBezTo>
                  <a:cubicBezTo>
                    <a:pt x="373956" y="218046"/>
                    <a:pt x="325079" y="216009"/>
                    <a:pt x="314896" y="234338"/>
                  </a:cubicBezTo>
                  <a:cubicBezTo>
                    <a:pt x="306750" y="252666"/>
                    <a:pt x="268056" y="260813"/>
                    <a:pt x="253801" y="279141"/>
                  </a:cubicBezTo>
                  <a:cubicBezTo>
                    <a:pt x="239544" y="297470"/>
                    <a:pt x="192706" y="297470"/>
                    <a:pt x="180487" y="323944"/>
                  </a:cubicBezTo>
                  <a:cubicBezTo>
                    <a:pt x="170304" y="350419"/>
                    <a:pt x="111245" y="362638"/>
                    <a:pt x="92916" y="366711"/>
                  </a:cubicBezTo>
                  <a:cubicBezTo>
                    <a:pt x="76623" y="370784"/>
                    <a:pt x="31821" y="378930"/>
                    <a:pt x="27748" y="393186"/>
                  </a:cubicBezTo>
                  <a:cubicBezTo>
                    <a:pt x="25710" y="399295"/>
                    <a:pt x="19602" y="401332"/>
                    <a:pt x="11455" y="399295"/>
                  </a:cubicBezTo>
                  <a:cubicBezTo>
                    <a:pt x="13491" y="403369"/>
                    <a:pt x="13491" y="407441"/>
                    <a:pt x="15527" y="411515"/>
                  </a:cubicBezTo>
                  <a:cubicBezTo>
                    <a:pt x="27748" y="480756"/>
                    <a:pt x="54222" y="478719"/>
                    <a:pt x="82733" y="505194"/>
                  </a:cubicBezTo>
                  <a:cubicBezTo>
                    <a:pt x="111245" y="531669"/>
                    <a:pt x="137718" y="554071"/>
                    <a:pt x="168266" y="556107"/>
                  </a:cubicBezTo>
                  <a:cubicBezTo>
                    <a:pt x="198814" y="558143"/>
                    <a:pt x="245655" y="596837"/>
                    <a:pt x="249727" y="627385"/>
                  </a:cubicBezTo>
                  <a:cubicBezTo>
                    <a:pt x="253801" y="655896"/>
                    <a:pt x="282313" y="690517"/>
                    <a:pt x="300639" y="704772"/>
                  </a:cubicBezTo>
                  <a:cubicBezTo>
                    <a:pt x="318969" y="719028"/>
                    <a:pt x="294531" y="769941"/>
                    <a:pt x="294531" y="806598"/>
                  </a:cubicBezTo>
                  <a:cubicBezTo>
                    <a:pt x="294531" y="843255"/>
                    <a:pt x="251765" y="853438"/>
                    <a:pt x="274166" y="890095"/>
                  </a:cubicBezTo>
                  <a:cubicBezTo>
                    <a:pt x="294531" y="926752"/>
                    <a:pt x="445234" y="947117"/>
                    <a:pt x="485964" y="947117"/>
                  </a:cubicBezTo>
                  <a:cubicBezTo>
                    <a:pt x="528730" y="947117"/>
                    <a:pt x="542985" y="991921"/>
                    <a:pt x="557242" y="993958"/>
                  </a:cubicBezTo>
                  <a:cubicBezTo>
                    <a:pt x="583715" y="998030"/>
                    <a:pt x="587790" y="1032651"/>
                    <a:pt x="618338" y="1040797"/>
                  </a:cubicBezTo>
                  <a:cubicBezTo>
                    <a:pt x="648885" y="1046907"/>
                    <a:pt x="679433" y="1067272"/>
                    <a:pt x="691652" y="1126331"/>
                  </a:cubicBezTo>
                  <a:cubicBezTo>
                    <a:pt x="703870" y="1185390"/>
                    <a:pt x="740528" y="1205755"/>
                    <a:pt x="746636" y="1232229"/>
                  </a:cubicBezTo>
                  <a:cubicBezTo>
                    <a:pt x="752747" y="1258705"/>
                    <a:pt x="819950" y="1238339"/>
                    <a:pt x="868827" y="1244449"/>
                  </a:cubicBezTo>
                  <a:cubicBezTo>
                    <a:pt x="917704" y="1250558"/>
                    <a:pt x="1058224" y="1244449"/>
                    <a:pt x="1094880" y="1250558"/>
                  </a:cubicBezTo>
                  <a:cubicBezTo>
                    <a:pt x="1131538" y="1256668"/>
                    <a:pt x="1217071" y="1250558"/>
                    <a:pt x="1265948" y="1289252"/>
                  </a:cubicBezTo>
                  <a:cubicBezTo>
                    <a:pt x="1314824" y="1327946"/>
                    <a:pt x="1339262" y="1295362"/>
                    <a:pt x="1369809" y="1315727"/>
                  </a:cubicBezTo>
                  <a:cubicBezTo>
                    <a:pt x="1400357" y="1336092"/>
                    <a:pt x="1424797" y="1348311"/>
                    <a:pt x="1467563" y="1342201"/>
                  </a:cubicBezTo>
                  <a:cubicBezTo>
                    <a:pt x="1510329" y="1336092"/>
                    <a:pt x="1510329" y="1374785"/>
                    <a:pt x="1540877" y="1380895"/>
                  </a:cubicBezTo>
                  <a:cubicBezTo>
                    <a:pt x="1571425" y="1387005"/>
                    <a:pt x="1626412" y="1327946"/>
                    <a:pt x="1705834" y="1289252"/>
                  </a:cubicBezTo>
                  <a:cubicBezTo>
                    <a:pt x="1785259" y="1250558"/>
                    <a:pt x="1876902" y="1277033"/>
                    <a:pt x="1919668" y="1283142"/>
                  </a:cubicBezTo>
                  <a:cubicBezTo>
                    <a:pt x="1962437" y="1289252"/>
                    <a:pt x="2041859" y="1262777"/>
                    <a:pt x="2090736" y="1203718"/>
                  </a:cubicBezTo>
                  <a:cubicBezTo>
                    <a:pt x="2139613" y="1144660"/>
                    <a:pt x="2200708" y="1156879"/>
                    <a:pt x="2206819" y="1105966"/>
                  </a:cubicBezTo>
                  <a:cubicBezTo>
                    <a:pt x="2212927" y="1053016"/>
                    <a:pt x="2157942" y="1034688"/>
                    <a:pt x="2182379" y="987848"/>
                  </a:cubicBezTo>
                  <a:cubicBezTo>
                    <a:pt x="2206819" y="941008"/>
                    <a:pt x="2249585" y="949154"/>
                    <a:pt x="2274022" y="961373"/>
                  </a:cubicBezTo>
                  <a:cubicBezTo>
                    <a:pt x="2298462" y="973593"/>
                    <a:pt x="2365665" y="993958"/>
                    <a:pt x="2426761" y="949154"/>
                  </a:cubicBezTo>
                  <a:cubicBezTo>
                    <a:pt x="2487856" y="902315"/>
                    <a:pt x="2512296" y="910460"/>
                    <a:pt x="2567281" y="902315"/>
                  </a:cubicBezTo>
                  <a:cubicBezTo>
                    <a:pt x="2622265" y="896205"/>
                    <a:pt x="2616157" y="855474"/>
                    <a:pt x="2652813" y="816781"/>
                  </a:cubicBezTo>
                  <a:cubicBezTo>
                    <a:pt x="2689471" y="778087"/>
                    <a:pt x="2732238" y="763831"/>
                    <a:pt x="2768896" y="763831"/>
                  </a:cubicBezTo>
                  <a:cubicBezTo>
                    <a:pt x="2805552" y="763831"/>
                    <a:pt x="2854429" y="725138"/>
                    <a:pt x="2891087" y="737357"/>
                  </a:cubicBezTo>
                  <a:cubicBezTo>
                    <a:pt x="2927743" y="749576"/>
                    <a:pt x="2982730" y="757722"/>
                    <a:pt x="2988838" y="725138"/>
                  </a:cubicBezTo>
                  <a:cubicBezTo>
                    <a:pt x="2986802" y="688481"/>
                    <a:pt x="2889051" y="621275"/>
                    <a:pt x="2858503" y="58258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17" name="Freeform: Shape 116">
              <a:extLst>
                <a:ext uri="{FF2B5EF4-FFF2-40B4-BE49-F238E27FC236}">
                  <a16:creationId xmlns:a16="http://schemas.microsoft.com/office/drawing/2014/main" id="{6F9B70EF-7E11-4A39-938F-F62703738A71}"/>
                </a:ext>
              </a:extLst>
            </p:cNvPr>
            <p:cNvSpPr/>
            <p:nvPr/>
          </p:nvSpPr>
          <p:spPr>
            <a:xfrm>
              <a:off x="7911733" y="2737686"/>
              <a:ext cx="17368" cy="46316"/>
            </a:xfrm>
            <a:custGeom>
              <a:avLst/>
              <a:gdLst>
                <a:gd name="connsiteX0" fmla="*/ 31821 w 61095"/>
                <a:gd name="connsiteY0" fmla="*/ 13492 h 162921"/>
                <a:gd name="connsiteX1" fmla="*/ 11455 w 61095"/>
                <a:gd name="connsiteY1" fmla="*/ 86807 h 162921"/>
                <a:gd name="connsiteX2" fmla="*/ 46076 w 61095"/>
                <a:gd name="connsiteY2" fmla="*/ 151975 h 162921"/>
                <a:gd name="connsiteX3" fmla="*/ 56259 w 61095"/>
                <a:gd name="connsiteY3" fmla="*/ 31821 h 162921"/>
                <a:gd name="connsiteX4" fmla="*/ 60331 w 61095"/>
                <a:gd name="connsiteY4" fmla="*/ 11455 h 162921"/>
                <a:gd name="connsiteX5" fmla="*/ 31821 w 61095"/>
                <a:gd name="connsiteY5" fmla="*/ 13492 h 16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95" h="162921">
                  <a:moveTo>
                    <a:pt x="31821" y="13492"/>
                  </a:moveTo>
                  <a:cubicBezTo>
                    <a:pt x="17565" y="19602"/>
                    <a:pt x="11455" y="78661"/>
                    <a:pt x="11455" y="86807"/>
                  </a:cubicBezTo>
                  <a:cubicBezTo>
                    <a:pt x="11455" y="92916"/>
                    <a:pt x="19601" y="123464"/>
                    <a:pt x="46076" y="151975"/>
                  </a:cubicBezTo>
                  <a:cubicBezTo>
                    <a:pt x="52186" y="107172"/>
                    <a:pt x="52186" y="48113"/>
                    <a:pt x="56259" y="31821"/>
                  </a:cubicBezTo>
                  <a:cubicBezTo>
                    <a:pt x="56259" y="27748"/>
                    <a:pt x="58295" y="21638"/>
                    <a:pt x="60331" y="11455"/>
                  </a:cubicBezTo>
                  <a:cubicBezTo>
                    <a:pt x="46076" y="11455"/>
                    <a:pt x="35894" y="11455"/>
                    <a:pt x="31821" y="1349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18" name="Freeform: Shape 117">
              <a:extLst>
                <a:ext uri="{FF2B5EF4-FFF2-40B4-BE49-F238E27FC236}">
                  <a16:creationId xmlns:a16="http://schemas.microsoft.com/office/drawing/2014/main" id="{3303FC91-A6EE-4095-AD99-BA82F6FD8187}"/>
                </a:ext>
              </a:extLst>
            </p:cNvPr>
            <p:cNvSpPr/>
            <p:nvPr/>
          </p:nvSpPr>
          <p:spPr>
            <a:xfrm>
              <a:off x="7889733" y="2712791"/>
              <a:ext cx="40526" cy="127369"/>
            </a:xfrm>
            <a:custGeom>
              <a:avLst/>
              <a:gdLst>
                <a:gd name="connsiteX0" fmla="*/ 72551 w 142555"/>
                <a:gd name="connsiteY0" fmla="*/ 430977 h 448033"/>
                <a:gd name="connsiteX1" fmla="*/ 82733 w 142555"/>
                <a:gd name="connsiteY1" fmla="*/ 437087 h 448033"/>
                <a:gd name="connsiteX2" fmla="*/ 113281 w 142555"/>
                <a:gd name="connsiteY2" fmla="*/ 288421 h 448033"/>
                <a:gd name="connsiteX3" fmla="*/ 125500 w 142555"/>
                <a:gd name="connsiteY3" fmla="*/ 239545 h 448033"/>
                <a:gd name="connsiteX4" fmla="*/ 90879 w 142555"/>
                <a:gd name="connsiteY4" fmla="*/ 174377 h 448033"/>
                <a:gd name="connsiteX5" fmla="*/ 111244 w 142555"/>
                <a:gd name="connsiteY5" fmla="*/ 101062 h 448033"/>
                <a:gd name="connsiteX6" fmla="*/ 139756 w 142555"/>
                <a:gd name="connsiteY6" fmla="*/ 101062 h 448033"/>
                <a:gd name="connsiteX7" fmla="*/ 147901 w 142555"/>
                <a:gd name="connsiteY7" fmla="*/ 33857 h 448033"/>
                <a:gd name="connsiteX8" fmla="*/ 101061 w 142555"/>
                <a:gd name="connsiteY8" fmla="*/ 11455 h 448033"/>
                <a:gd name="connsiteX9" fmla="*/ 86805 w 142555"/>
                <a:gd name="connsiteY9" fmla="*/ 58295 h 448033"/>
                <a:gd name="connsiteX10" fmla="*/ 11455 w 142555"/>
                <a:gd name="connsiteY10" fmla="*/ 239545 h 448033"/>
                <a:gd name="connsiteX11" fmla="*/ 78660 w 142555"/>
                <a:gd name="connsiteY11" fmla="*/ 418758 h 448033"/>
                <a:gd name="connsiteX12" fmla="*/ 72551 w 142555"/>
                <a:gd name="connsiteY12" fmla="*/ 430977 h 448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555" h="448033">
                  <a:moveTo>
                    <a:pt x="72551" y="430977"/>
                  </a:moveTo>
                  <a:cubicBezTo>
                    <a:pt x="76623" y="433014"/>
                    <a:pt x="78660" y="435050"/>
                    <a:pt x="82733" y="437087"/>
                  </a:cubicBezTo>
                  <a:cubicBezTo>
                    <a:pt x="90879" y="375991"/>
                    <a:pt x="103099" y="304713"/>
                    <a:pt x="113281" y="288421"/>
                  </a:cubicBezTo>
                  <a:cubicBezTo>
                    <a:pt x="119390" y="280276"/>
                    <a:pt x="123464" y="261946"/>
                    <a:pt x="125500" y="239545"/>
                  </a:cubicBezTo>
                  <a:cubicBezTo>
                    <a:pt x="99025" y="211034"/>
                    <a:pt x="90879" y="180486"/>
                    <a:pt x="90879" y="174377"/>
                  </a:cubicBezTo>
                  <a:cubicBezTo>
                    <a:pt x="90879" y="164194"/>
                    <a:pt x="96988" y="107172"/>
                    <a:pt x="111244" y="101062"/>
                  </a:cubicBezTo>
                  <a:cubicBezTo>
                    <a:pt x="115317" y="99025"/>
                    <a:pt x="125500" y="99025"/>
                    <a:pt x="139756" y="101062"/>
                  </a:cubicBezTo>
                  <a:cubicBezTo>
                    <a:pt x="141792" y="82733"/>
                    <a:pt x="145865" y="56259"/>
                    <a:pt x="147901" y="33857"/>
                  </a:cubicBezTo>
                  <a:lnTo>
                    <a:pt x="101061" y="11455"/>
                  </a:lnTo>
                  <a:cubicBezTo>
                    <a:pt x="94952" y="27747"/>
                    <a:pt x="88843" y="44040"/>
                    <a:pt x="86805" y="58295"/>
                  </a:cubicBezTo>
                  <a:cubicBezTo>
                    <a:pt x="78660" y="113281"/>
                    <a:pt x="33857" y="202888"/>
                    <a:pt x="11455" y="239545"/>
                  </a:cubicBezTo>
                  <a:lnTo>
                    <a:pt x="78660" y="418758"/>
                  </a:lnTo>
                  <a:lnTo>
                    <a:pt x="72551" y="430977"/>
                  </a:ln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19" name="Freeform: Shape 118">
              <a:extLst>
                <a:ext uri="{FF2B5EF4-FFF2-40B4-BE49-F238E27FC236}">
                  <a16:creationId xmlns:a16="http://schemas.microsoft.com/office/drawing/2014/main" id="{385AE193-C30C-494F-B240-8750E996E0C4}"/>
                </a:ext>
              </a:extLst>
            </p:cNvPr>
            <p:cNvSpPr/>
            <p:nvPr/>
          </p:nvSpPr>
          <p:spPr>
            <a:xfrm>
              <a:off x="7909996" y="2710475"/>
              <a:ext cx="115790" cy="138947"/>
            </a:xfrm>
            <a:custGeom>
              <a:avLst/>
              <a:gdLst>
                <a:gd name="connsiteX0" fmla="*/ 380064 w 407302"/>
                <a:gd name="connsiteY0" fmla="*/ 11455 h 488763"/>
                <a:gd name="connsiteX1" fmla="*/ 259909 w 407302"/>
                <a:gd name="connsiteY1" fmla="*/ 72551 h 488763"/>
                <a:gd name="connsiteX2" fmla="*/ 170303 w 407302"/>
                <a:gd name="connsiteY2" fmla="*/ 125500 h 488763"/>
                <a:gd name="connsiteX3" fmla="*/ 84769 w 407302"/>
                <a:gd name="connsiteY3" fmla="*/ 76623 h 488763"/>
                <a:gd name="connsiteX4" fmla="*/ 76623 w 407302"/>
                <a:gd name="connsiteY4" fmla="*/ 39966 h 488763"/>
                <a:gd name="connsiteX5" fmla="*/ 74587 w 407302"/>
                <a:gd name="connsiteY5" fmla="*/ 39966 h 488763"/>
                <a:gd name="connsiteX6" fmla="*/ 64404 w 407302"/>
                <a:gd name="connsiteY6" fmla="*/ 127536 h 488763"/>
                <a:gd name="connsiteX7" fmla="*/ 42003 w 407302"/>
                <a:gd name="connsiteY7" fmla="*/ 296567 h 488763"/>
                <a:gd name="connsiteX8" fmla="*/ 11455 w 407302"/>
                <a:gd name="connsiteY8" fmla="*/ 445233 h 488763"/>
                <a:gd name="connsiteX9" fmla="*/ 94952 w 407302"/>
                <a:gd name="connsiteY9" fmla="*/ 483926 h 488763"/>
                <a:gd name="connsiteX10" fmla="*/ 170303 w 407302"/>
                <a:gd name="connsiteY10" fmla="*/ 422831 h 488763"/>
                <a:gd name="connsiteX11" fmla="*/ 229361 w 407302"/>
                <a:gd name="connsiteY11" fmla="*/ 394320 h 488763"/>
                <a:gd name="connsiteX12" fmla="*/ 284348 w 407302"/>
                <a:gd name="connsiteY12" fmla="*/ 345444 h 488763"/>
                <a:gd name="connsiteX13" fmla="*/ 213070 w 407302"/>
                <a:gd name="connsiteY13" fmla="*/ 257874 h 488763"/>
                <a:gd name="connsiteX14" fmla="*/ 306750 w 407302"/>
                <a:gd name="connsiteY14" fmla="*/ 192705 h 488763"/>
                <a:gd name="connsiteX15" fmla="*/ 404502 w 407302"/>
                <a:gd name="connsiteY15" fmla="*/ 160121 h 488763"/>
                <a:gd name="connsiteX16" fmla="*/ 410612 w 407302"/>
                <a:gd name="connsiteY16" fmla="*/ 160121 h 488763"/>
                <a:gd name="connsiteX17" fmla="*/ 388210 w 407302"/>
                <a:gd name="connsiteY17" fmla="*/ 60332 h 488763"/>
                <a:gd name="connsiteX18" fmla="*/ 380064 w 407302"/>
                <a:gd name="connsiteY18" fmla="*/ 11455 h 48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7302" h="488763">
                  <a:moveTo>
                    <a:pt x="380064" y="11455"/>
                  </a:moveTo>
                  <a:cubicBezTo>
                    <a:pt x="321005" y="44040"/>
                    <a:pt x="270092" y="70514"/>
                    <a:pt x="259909" y="72551"/>
                  </a:cubicBezTo>
                  <a:cubicBezTo>
                    <a:pt x="233435" y="76623"/>
                    <a:pt x="170303" y="125500"/>
                    <a:pt x="170303" y="125500"/>
                  </a:cubicBezTo>
                  <a:lnTo>
                    <a:pt x="84769" y="76623"/>
                  </a:lnTo>
                  <a:lnTo>
                    <a:pt x="76623" y="39966"/>
                  </a:lnTo>
                  <a:lnTo>
                    <a:pt x="74587" y="39966"/>
                  </a:lnTo>
                  <a:cubicBezTo>
                    <a:pt x="70514" y="74587"/>
                    <a:pt x="66440" y="115318"/>
                    <a:pt x="64404" y="127536"/>
                  </a:cubicBezTo>
                  <a:cubicBezTo>
                    <a:pt x="58295" y="151975"/>
                    <a:pt x="58295" y="272129"/>
                    <a:pt x="42003" y="296567"/>
                  </a:cubicBezTo>
                  <a:cubicBezTo>
                    <a:pt x="31821" y="310823"/>
                    <a:pt x="19601" y="384137"/>
                    <a:pt x="11455" y="445233"/>
                  </a:cubicBezTo>
                  <a:cubicBezTo>
                    <a:pt x="42003" y="463561"/>
                    <a:pt x="78660" y="481890"/>
                    <a:pt x="94952" y="483926"/>
                  </a:cubicBezTo>
                  <a:cubicBezTo>
                    <a:pt x="127536" y="488000"/>
                    <a:pt x="170303" y="447269"/>
                    <a:pt x="170303" y="422831"/>
                  </a:cubicBezTo>
                  <a:cubicBezTo>
                    <a:pt x="170303" y="398393"/>
                    <a:pt x="200851" y="394320"/>
                    <a:pt x="229361" y="394320"/>
                  </a:cubicBezTo>
                  <a:cubicBezTo>
                    <a:pt x="259909" y="394320"/>
                    <a:pt x="261946" y="357663"/>
                    <a:pt x="284348" y="345444"/>
                  </a:cubicBezTo>
                  <a:cubicBezTo>
                    <a:pt x="306750" y="333224"/>
                    <a:pt x="235472" y="263983"/>
                    <a:pt x="213070" y="257874"/>
                  </a:cubicBezTo>
                  <a:cubicBezTo>
                    <a:pt x="190668" y="249727"/>
                    <a:pt x="231399" y="196778"/>
                    <a:pt x="306750" y="192705"/>
                  </a:cubicBezTo>
                  <a:cubicBezTo>
                    <a:pt x="382100" y="188632"/>
                    <a:pt x="361735" y="160121"/>
                    <a:pt x="404502" y="160121"/>
                  </a:cubicBezTo>
                  <a:cubicBezTo>
                    <a:pt x="406538" y="160121"/>
                    <a:pt x="408576" y="160121"/>
                    <a:pt x="410612" y="160121"/>
                  </a:cubicBezTo>
                  <a:cubicBezTo>
                    <a:pt x="402465" y="125500"/>
                    <a:pt x="394320" y="82733"/>
                    <a:pt x="388210" y="60332"/>
                  </a:cubicBezTo>
                  <a:cubicBezTo>
                    <a:pt x="384137" y="48112"/>
                    <a:pt x="382100" y="29784"/>
                    <a:pt x="380064"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20" name="Freeform: Shape 119">
              <a:extLst>
                <a:ext uri="{FF2B5EF4-FFF2-40B4-BE49-F238E27FC236}">
                  <a16:creationId xmlns:a16="http://schemas.microsoft.com/office/drawing/2014/main" id="{07303C8D-9F96-437F-93BB-8DB455902D2A}"/>
                </a:ext>
              </a:extLst>
            </p:cNvPr>
            <p:cNvSpPr/>
            <p:nvPr/>
          </p:nvSpPr>
          <p:spPr>
            <a:xfrm>
              <a:off x="8848976" y="2381514"/>
              <a:ext cx="295263" cy="138947"/>
            </a:xfrm>
            <a:custGeom>
              <a:avLst/>
              <a:gdLst>
                <a:gd name="connsiteX0" fmla="*/ 962768 w 1038622"/>
                <a:gd name="connsiteY0" fmla="*/ 95370 h 488763"/>
                <a:gd name="connsiteX1" fmla="*/ 873161 w 1038622"/>
                <a:gd name="connsiteY1" fmla="*/ 68896 h 488763"/>
                <a:gd name="connsiteX2" fmla="*/ 630816 w 1038622"/>
                <a:gd name="connsiteY2" fmla="*/ 54640 h 488763"/>
                <a:gd name="connsiteX3" fmla="*/ 504553 w 1038622"/>
                <a:gd name="connsiteY3" fmla="*/ 15946 h 488763"/>
                <a:gd name="connsiteX4" fmla="*/ 406799 w 1038622"/>
                <a:gd name="connsiteY4" fmla="*/ 58713 h 488763"/>
                <a:gd name="connsiteX5" fmla="*/ 323303 w 1038622"/>
                <a:gd name="connsiteY5" fmla="*/ 72968 h 488763"/>
                <a:gd name="connsiteX6" fmla="*/ 195001 w 1038622"/>
                <a:gd name="connsiteY6" fmla="*/ 77042 h 488763"/>
                <a:gd name="connsiteX7" fmla="*/ 135942 w 1038622"/>
                <a:gd name="connsiteY7" fmla="*/ 146283 h 488763"/>
                <a:gd name="connsiteX8" fmla="*/ 107433 w 1038622"/>
                <a:gd name="connsiteY8" fmla="*/ 203306 h 488763"/>
                <a:gd name="connsiteX9" fmla="*/ 142052 w 1038622"/>
                <a:gd name="connsiteY9" fmla="*/ 237926 h 488763"/>
                <a:gd name="connsiteX10" fmla="*/ 217402 w 1038622"/>
                <a:gd name="connsiteY10" fmla="*/ 233854 h 488763"/>
                <a:gd name="connsiteX11" fmla="*/ 347740 w 1038622"/>
                <a:gd name="connsiteY11" fmla="*/ 299022 h 488763"/>
                <a:gd name="connsiteX12" fmla="*/ 307009 w 1038622"/>
                <a:gd name="connsiteY12" fmla="*/ 351971 h 488763"/>
                <a:gd name="connsiteX13" fmla="*/ 217402 w 1038622"/>
                <a:gd name="connsiteY13" fmla="*/ 368263 h 488763"/>
                <a:gd name="connsiteX14" fmla="*/ 78921 w 1038622"/>
                <a:gd name="connsiteY14" fmla="*/ 388628 h 488763"/>
                <a:gd name="connsiteX15" fmla="*/ 11715 w 1038622"/>
                <a:gd name="connsiteY15" fmla="*/ 449724 h 488763"/>
                <a:gd name="connsiteX16" fmla="*/ 146124 w 1038622"/>
                <a:gd name="connsiteY16" fmla="*/ 461943 h 488763"/>
                <a:gd name="connsiteX17" fmla="*/ 231659 w 1038622"/>
                <a:gd name="connsiteY17" fmla="*/ 466016 h 488763"/>
                <a:gd name="connsiteX18" fmla="*/ 309045 w 1038622"/>
                <a:gd name="connsiteY18" fmla="*/ 482308 h 488763"/>
                <a:gd name="connsiteX19" fmla="*/ 431236 w 1038622"/>
                <a:gd name="connsiteY19" fmla="*/ 474162 h 488763"/>
                <a:gd name="connsiteX20" fmla="*/ 447529 w 1038622"/>
                <a:gd name="connsiteY20" fmla="*/ 423249 h 488763"/>
                <a:gd name="connsiteX21" fmla="*/ 490296 w 1038622"/>
                <a:gd name="connsiteY21" fmla="*/ 396775 h 488763"/>
                <a:gd name="connsiteX22" fmla="*/ 543245 w 1038622"/>
                <a:gd name="connsiteY22" fmla="*/ 360117 h 488763"/>
                <a:gd name="connsiteX23" fmla="*/ 600268 w 1038622"/>
                <a:gd name="connsiteY23" fmla="*/ 339752 h 488763"/>
                <a:gd name="connsiteX24" fmla="*/ 659327 w 1038622"/>
                <a:gd name="connsiteY24" fmla="*/ 360117 h 488763"/>
                <a:gd name="connsiteX25" fmla="*/ 716348 w 1038622"/>
                <a:gd name="connsiteY25" fmla="*/ 319387 h 488763"/>
                <a:gd name="connsiteX26" fmla="*/ 801883 w 1038622"/>
                <a:gd name="connsiteY26" fmla="*/ 292912 h 488763"/>
                <a:gd name="connsiteX27" fmla="*/ 877233 w 1038622"/>
                <a:gd name="connsiteY27" fmla="*/ 248109 h 488763"/>
                <a:gd name="connsiteX28" fmla="*/ 950547 w 1038622"/>
                <a:gd name="connsiteY28" fmla="*/ 203306 h 488763"/>
                <a:gd name="connsiteX29" fmla="*/ 1034046 w 1038622"/>
                <a:gd name="connsiteY29" fmla="*/ 158502 h 488763"/>
                <a:gd name="connsiteX30" fmla="*/ 1042191 w 1038622"/>
                <a:gd name="connsiteY30" fmla="*/ 136101 h 488763"/>
                <a:gd name="connsiteX31" fmla="*/ 962768 w 1038622"/>
                <a:gd name="connsiteY31" fmla="*/ 95370 h 48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38622" h="488763">
                  <a:moveTo>
                    <a:pt x="962768" y="95370"/>
                  </a:moveTo>
                  <a:cubicBezTo>
                    <a:pt x="926110" y="50567"/>
                    <a:pt x="915928" y="81115"/>
                    <a:pt x="873161" y="68896"/>
                  </a:cubicBezTo>
                  <a:cubicBezTo>
                    <a:pt x="830395" y="56677"/>
                    <a:pt x="663399" y="38348"/>
                    <a:pt x="630816" y="54640"/>
                  </a:cubicBezTo>
                  <a:cubicBezTo>
                    <a:pt x="598232" y="68896"/>
                    <a:pt x="526954" y="28166"/>
                    <a:pt x="504553" y="15946"/>
                  </a:cubicBezTo>
                  <a:cubicBezTo>
                    <a:pt x="482149" y="3727"/>
                    <a:pt x="408835" y="15946"/>
                    <a:pt x="406799" y="58713"/>
                  </a:cubicBezTo>
                  <a:cubicBezTo>
                    <a:pt x="404763" y="101480"/>
                    <a:pt x="374215" y="101480"/>
                    <a:pt x="323303" y="72968"/>
                  </a:cubicBezTo>
                  <a:cubicBezTo>
                    <a:pt x="272390" y="46494"/>
                    <a:pt x="197037" y="46494"/>
                    <a:pt x="195001" y="77042"/>
                  </a:cubicBezTo>
                  <a:cubicBezTo>
                    <a:pt x="192965" y="107589"/>
                    <a:pt x="156307" y="138137"/>
                    <a:pt x="135942" y="146283"/>
                  </a:cubicBezTo>
                  <a:cubicBezTo>
                    <a:pt x="127798" y="150356"/>
                    <a:pt x="117615" y="174794"/>
                    <a:pt x="107433" y="203306"/>
                  </a:cubicBezTo>
                  <a:cubicBezTo>
                    <a:pt x="123723" y="209415"/>
                    <a:pt x="131870" y="223671"/>
                    <a:pt x="142052" y="237926"/>
                  </a:cubicBezTo>
                  <a:cubicBezTo>
                    <a:pt x="160381" y="262365"/>
                    <a:pt x="209258" y="258291"/>
                    <a:pt x="217402" y="233854"/>
                  </a:cubicBezTo>
                  <a:cubicBezTo>
                    <a:pt x="225549" y="209415"/>
                    <a:pt x="302937" y="258291"/>
                    <a:pt x="347740" y="299022"/>
                  </a:cubicBezTo>
                  <a:cubicBezTo>
                    <a:pt x="392545" y="339752"/>
                    <a:pt x="325339" y="311241"/>
                    <a:pt x="307009" y="351971"/>
                  </a:cubicBezTo>
                  <a:cubicBezTo>
                    <a:pt x="288680" y="392701"/>
                    <a:pt x="231659" y="351971"/>
                    <a:pt x="217402" y="368263"/>
                  </a:cubicBezTo>
                  <a:cubicBezTo>
                    <a:pt x="203148" y="384556"/>
                    <a:pt x="105394" y="392701"/>
                    <a:pt x="78921" y="388628"/>
                  </a:cubicBezTo>
                  <a:cubicBezTo>
                    <a:pt x="52445" y="384556"/>
                    <a:pt x="7643" y="429358"/>
                    <a:pt x="11715" y="449724"/>
                  </a:cubicBezTo>
                  <a:cubicBezTo>
                    <a:pt x="15789" y="470089"/>
                    <a:pt x="111505" y="437505"/>
                    <a:pt x="146124" y="461943"/>
                  </a:cubicBezTo>
                  <a:cubicBezTo>
                    <a:pt x="178711" y="486381"/>
                    <a:pt x="213330" y="437505"/>
                    <a:pt x="231659" y="466016"/>
                  </a:cubicBezTo>
                  <a:cubicBezTo>
                    <a:pt x="249989" y="494527"/>
                    <a:pt x="290719" y="474162"/>
                    <a:pt x="309045" y="482308"/>
                  </a:cubicBezTo>
                  <a:cubicBezTo>
                    <a:pt x="327375" y="490454"/>
                    <a:pt x="431236" y="474162"/>
                    <a:pt x="431236" y="474162"/>
                  </a:cubicBezTo>
                  <a:cubicBezTo>
                    <a:pt x="443457" y="459906"/>
                    <a:pt x="447529" y="439541"/>
                    <a:pt x="447529" y="423249"/>
                  </a:cubicBezTo>
                  <a:cubicBezTo>
                    <a:pt x="447529" y="396775"/>
                    <a:pt x="467895" y="402884"/>
                    <a:pt x="490296" y="396775"/>
                  </a:cubicBezTo>
                  <a:cubicBezTo>
                    <a:pt x="510661" y="390665"/>
                    <a:pt x="524918" y="360117"/>
                    <a:pt x="543245" y="360117"/>
                  </a:cubicBezTo>
                  <a:cubicBezTo>
                    <a:pt x="559538" y="360117"/>
                    <a:pt x="583975" y="333643"/>
                    <a:pt x="600268" y="339752"/>
                  </a:cubicBezTo>
                  <a:cubicBezTo>
                    <a:pt x="616561" y="345862"/>
                    <a:pt x="638962" y="378446"/>
                    <a:pt x="659327" y="360117"/>
                  </a:cubicBezTo>
                  <a:cubicBezTo>
                    <a:pt x="679693" y="341789"/>
                    <a:pt x="685801" y="358080"/>
                    <a:pt x="716348" y="319387"/>
                  </a:cubicBezTo>
                  <a:cubicBezTo>
                    <a:pt x="744860" y="280693"/>
                    <a:pt x="765225" y="286802"/>
                    <a:pt x="801883" y="292912"/>
                  </a:cubicBezTo>
                  <a:cubicBezTo>
                    <a:pt x="846686" y="299022"/>
                    <a:pt x="865015" y="274584"/>
                    <a:pt x="877233" y="248109"/>
                  </a:cubicBezTo>
                  <a:cubicBezTo>
                    <a:pt x="889452" y="221634"/>
                    <a:pt x="928146" y="221634"/>
                    <a:pt x="950547" y="203306"/>
                  </a:cubicBezTo>
                  <a:cubicBezTo>
                    <a:pt x="972951" y="184977"/>
                    <a:pt x="1019789" y="164612"/>
                    <a:pt x="1034046" y="158502"/>
                  </a:cubicBezTo>
                  <a:cubicBezTo>
                    <a:pt x="1040155" y="154429"/>
                    <a:pt x="1042191" y="146283"/>
                    <a:pt x="1042191" y="136101"/>
                  </a:cubicBezTo>
                  <a:cubicBezTo>
                    <a:pt x="1007571" y="99444"/>
                    <a:pt x="993316" y="134064"/>
                    <a:pt x="962768" y="9537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21" name="Freeform: Shape 120">
              <a:extLst>
                <a:ext uri="{FF2B5EF4-FFF2-40B4-BE49-F238E27FC236}">
                  <a16:creationId xmlns:a16="http://schemas.microsoft.com/office/drawing/2014/main" id="{4A142A64-771D-4686-8ACB-D0D68F70EBFA}"/>
                </a:ext>
              </a:extLst>
            </p:cNvPr>
            <p:cNvSpPr/>
            <p:nvPr/>
          </p:nvSpPr>
          <p:spPr>
            <a:xfrm>
              <a:off x="8043733" y="2363523"/>
              <a:ext cx="185263" cy="92632"/>
            </a:xfrm>
            <a:custGeom>
              <a:avLst/>
              <a:gdLst>
                <a:gd name="connsiteX0" fmla="*/ 268056 w 651684"/>
                <a:gd name="connsiteY0" fmla="*/ 256407 h 325842"/>
                <a:gd name="connsiteX1" fmla="*/ 335262 w 651684"/>
                <a:gd name="connsiteY1" fmla="*/ 313429 h 325842"/>
                <a:gd name="connsiteX2" fmla="*/ 339334 w 651684"/>
                <a:gd name="connsiteY2" fmla="*/ 319539 h 325842"/>
                <a:gd name="connsiteX3" fmla="*/ 435050 w 651684"/>
                <a:gd name="connsiteY3" fmla="*/ 299173 h 325842"/>
                <a:gd name="connsiteX4" fmla="*/ 518548 w 651684"/>
                <a:gd name="connsiteY4" fmla="*/ 309356 h 325842"/>
                <a:gd name="connsiteX5" fmla="*/ 514475 w 651684"/>
                <a:gd name="connsiteY5" fmla="*/ 286955 h 325842"/>
                <a:gd name="connsiteX6" fmla="*/ 579643 w 651684"/>
                <a:gd name="connsiteY6" fmla="*/ 307320 h 325842"/>
                <a:gd name="connsiteX7" fmla="*/ 652957 w 651684"/>
                <a:gd name="connsiteY7" fmla="*/ 313429 h 325842"/>
                <a:gd name="connsiteX8" fmla="*/ 622410 w 651684"/>
                <a:gd name="connsiteY8" fmla="*/ 268626 h 325842"/>
                <a:gd name="connsiteX9" fmla="*/ 640739 w 651684"/>
                <a:gd name="connsiteY9" fmla="*/ 231969 h 325842"/>
                <a:gd name="connsiteX10" fmla="*/ 581679 w 651684"/>
                <a:gd name="connsiteY10" fmla="*/ 199384 h 325842"/>
                <a:gd name="connsiteX11" fmla="*/ 553168 w 651684"/>
                <a:gd name="connsiteY11" fmla="*/ 136252 h 325842"/>
                <a:gd name="connsiteX12" fmla="*/ 520584 w 651684"/>
                <a:gd name="connsiteY12" fmla="*/ 121997 h 325842"/>
                <a:gd name="connsiteX13" fmla="*/ 424867 w 651684"/>
                <a:gd name="connsiteY13" fmla="*/ 136252 h 325842"/>
                <a:gd name="connsiteX14" fmla="*/ 365809 w 651684"/>
                <a:gd name="connsiteY14" fmla="*/ 103669 h 325842"/>
                <a:gd name="connsiteX15" fmla="*/ 306750 w 651684"/>
                <a:gd name="connsiteY15" fmla="*/ 62938 h 325842"/>
                <a:gd name="connsiteX16" fmla="*/ 160121 w 651684"/>
                <a:gd name="connsiteY16" fmla="*/ 48682 h 325842"/>
                <a:gd name="connsiteX17" fmla="*/ 46076 w 651684"/>
                <a:gd name="connsiteY17" fmla="*/ 12025 h 325842"/>
                <a:gd name="connsiteX18" fmla="*/ 11455 w 651684"/>
                <a:gd name="connsiteY18" fmla="*/ 30354 h 325842"/>
                <a:gd name="connsiteX19" fmla="*/ 158085 w 651684"/>
                <a:gd name="connsiteY19" fmla="*/ 117924 h 325842"/>
                <a:gd name="connsiteX20" fmla="*/ 194742 w 651684"/>
                <a:gd name="connsiteY20" fmla="*/ 223823 h 325842"/>
                <a:gd name="connsiteX21" fmla="*/ 172341 w 651684"/>
                <a:gd name="connsiteY21" fmla="*/ 258443 h 325842"/>
                <a:gd name="connsiteX22" fmla="*/ 268056 w 651684"/>
                <a:gd name="connsiteY22" fmla="*/ 256407 h 32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1684" h="325842">
                  <a:moveTo>
                    <a:pt x="268056" y="256407"/>
                  </a:moveTo>
                  <a:cubicBezTo>
                    <a:pt x="298603" y="242151"/>
                    <a:pt x="310823" y="276772"/>
                    <a:pt x="335262" y="313429"/>
                  </a:cubicBezTo>
                  <a:cubicBezTo>
                    <a:pt x="337298" y="315466"/>
                    <a:pt x="337298" y="317503"/>
                    <a:pt x="339334" y="319539"/>
                  </a:cubicBezTo>
                  <a:cubicBezTo>
                    <a:pt x="373955" y="313429"/>
                    <a:pt x="400429" y="303247"/>
                    <a:pt x="435050" y="299173"/>
                  </a:cubicBezTo>
                  <a:cubicBezTo>
                    <a:pt x="459488" y="295101"/>
                    <a:pt x="492072" y="301210"/>
                    <a:pt x="518548" y="309356"/>
                  </a:cubicBezTo>
                  <a:cubicBezTo>
                    <a:pt x="514475" y="301210"/>
                    <a:pt x="510401" y="293064"/>
                    <a:pt x="514475" y="286955"/>
                  </a:cubicBezTo>
                  <a:cubicBezTo>
                    <a:pt x="522620" y="268626"/>
                    <a:pt x="565387" y="293064"/>
                    <a:pt x="579643" y="307320"/>
                  </a:cubicBezTo>
                  <a:cubicBezTo>
                    <a:pt x="593898" y="321575"/>
                    <a:pt x="638701" y="327685"/>
                    <a:pt x="652957" y="313429"/>
                  </a:cubicBezTo>
                  <a:cubicBezTo>
                    <a:pt x="667213" y="299173"/>
                    <a:pt x="630556" y="282882"/>
                    <a:pt x="622410" y="268626"/>
                  </a:cubicBezTo>
                  <a:cubicBezTo>
                    <a:pt x="618336" y="260480"/>
                    <a:pt x="628519" y="246225"/>
                    <a:pt x="640739" y="231969"/>
                  </a:cubicBezTo>
                  <a:cubicBezTo>
                    <a:pt x="616300" y="217713"/>
                    <a:pt x="591862" y="197348"/>
                    <a:pt x="581679" y="199384"/>
                  </a:cubicBezTo>
                  <a:cubicBezTo>
                    <a:pt x="569461" y="203458"/>
                    <a:pt x="569461" y="136252"/>
                    <a:pt x="553168" y="136252"/>
                  </a:cubicBezTo>
                  <a:cubicBezTo>
                    <a:pt x="536876" y="136252"/>
                    <a:pt x="536876" y="121997"/>
                    <a:pt x="520584" y="121997"/>
                  </a:cubicBezTo>
                  <a:cubicBezTo>
                    <a:pt x="504292" y="121997"/>
                    <a:pt x="441159" y="121997"/>
                    <a:pt x="424867" y="136252"/>
                  </a:cubicBezTo>
                  <a:cubicBezTo>
                    <a:pt x="408576" y="150508"/>
                    <a:pt x="386174" y="103669"/>
                    <a:pt x="365809" y="103669"/>
                  </a:cubicBezTo>
                  <a:cubicBezTo>
                    <a:pt x="345444" y="103669"/>
                    <a:pt x="318969" y="81267"/>
                    <a:pt x="306750" y="62938"/>
                  </a:cubicBezTo>
                  <a:cubicBezTo>
                    <a:pt x="294531" y="44609"/>
                    <a:pt x="188632" y="71084"/>
                    <a:pt x="160121" y="48682"/>
                  </a:cubicBezTo>
                  <a:cubicBezTo>
                    <a:pt x="131610" y="26281"/>
                    <a:pt x="76624" y="7952"/>
                    <a:pt x="46076" y="12025"/>
                  </a:cubicBezTo>
                  <a:cubicBezTo>
                    <a:pt x="37930" y="14061"/>
                    <a:pt x="25711" y="20171"/>
                    <a:pt x="11455" y="30354"/>
                  </a:cubicBezTo>
                  <a:cubicBezTo>
                    <a:pt x="66442" y="64974"/>
                    <a:pt x="145865" y="56828"/>
                    <a:pt x="158085" y="117924"/>
                  </a:cubicBezTo>
                  <a:cubicBezTo>
                    <a:pt x="170303" y="191238"/>
                    <a:pt x="208998" y="160691"/>
                    <a:pt x="194742" y="223823"/>
                  </a:cubicBezTo>
                  <a:cubicBezTo>
                    <a:pt x="192706" y="236042"/>
                    <a:pt x="184559" y="248261"/>
                    <a:pt x="172341" y="258443"/>
                  </a:cubicBezTo>
                  <a:cubicBezTo>
                    <a:pt x="213071" y="262516"/>
                    <a:pt x="253801" y="262516"/>
                    <a:pt x="268056" y="25640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22" name="Freeform: Shape 121">
              <a:extLst>
                <a:ext uri="{FF2B5EF4-FFF2-40B4-BE49-F238E27FC236}">
                  <a16:creationId xmlns:a16="http://schemas.microsoft.com/office/drawing/2014/main" id="{33B36865-19F4-4036-9022-B899561143CF}"/>
                </a:ext>
              </a:extLst>
            </p:cNvPr>
            <p:cNvSpPr/>
            <p:nvPr/>
          </p:nvSpPr>
          <p:spPr>
            <a:xfrm>
              <a:off x="7674943" y="2416949"/>
              <a:ext cx="503685" cy="214211"/>
            </a:xfrm>
            <a:custGeom>
              <a:avLst/>
              <a:gdLst>
                <a:gd name="connsiteX0" fmla="*/ 1726200 w 1771767"/>
                <a:gd name="connsiteY0" fmla="*/ 528730 h 753510"/>
                <a:gd name="connsiteX1" fmla="*/ 1726200 w 1771767"/>
                <a:gd name="connsiteY1" fmla="*/ 420795 h 753510"/>
                <a:gd name="connsiteX2" fmla="*/ 1722127 w 1771767"/>
                <a:gd name="connsiteY2" fmla="*/ 335261 h 753510"/>
                <a:gd name="connsiteX3" fmla="*/ 1746566 w 1771767"/>
                <a:gd name="connsiteY3" fmla="*/ 282312 h 753510"/>
                <a:gd name="connsiteX4" fmla="*/ 1728237 w 1771767"/>
                <a:gd name="connsiteY4" fmla="*/ 245655 h 753510"/>
                <a:gd name="connsiteX5" fmla="*/ 1654922 w 1771767"/>
                <a:gd name="connsiteY5" fmla="*/ 213070 h 753510"/>
                <a:gd name="connsiteX6" fmla="*/ 1630484 w 1771767"/>
                <a:gd name="connsiteY6" fmla="*/ 125500 h 753510"/>
                <a:gd name="connsiteX7" fmla="*/ 1563279 w 1771767"/>
                <a:gd name="connsiteY7" fmla="*/ 68478 h 753510"/>
                <a:gd name="connsiteX8" fmla="*/ 1465527 w 1771767"/>
                <a:gd name="connsiteY8" fmla="*/ 72551 h 753510"/>
                <a:gd name="connsiteX9" fmla="*/ 1290386 w 1771767"/>
                <a:gd name="connsiteY9" fmla="*/ 135683 h 753510"/>
                <a:gd name="connsiteX10" fmla="*/ 1125429 w 1771767"/>
                <a:gd name="connsiteY10" fmla="*/ 139756 h 753510"/>
                <a:gd name="connsiteX11" fmla="*/ 1013421 w 1771767"/>
                <a:gd name="connsiteY11" fmla="*/ 101062 h 753510"/>
                <a:gd name="connsiteX12" fmla="*/ 929924 w 1771767"/>
                <a:gd name="connsiteY12" fmla="*/ 60332 h 753510"/>
                <a:gd name="connsiteX13" fmla="*/ 789404 w 1771767"/>
                <a:gd name="connsiteY13" fmla="*/ 19601 h 753510"/>
                <a:gd name="connsiteX14" fmla="*/ 502256 w 1771767"/>
                <a:gd name="connsiteY14" fmla="*/ 115318 h 753510"/>
                <a:gd name="connsiteX15" fmla="*/ 294531 w 1771767"/>
                <a:gd name="connsiteY15" fmla="*/ 127537 h 753510"/>
                <a:gd name="connsiteX16" fmla="*/ 247692 w 1771767"/>
                <a:gd name="connsiteY16" fmla="*/ 206961 h 753510"/>
                <a:gd name="connsiteX17" fmla="*/ 50150 w 1771767"/>
                <a:gd name="connsiteY17" fmla="*/ 225289 h 753510"/>
                <a:gd name="connsiteX18" fmla="*/ 29785 w 1771767"/>
                <a:gd name="connsiteY18" fmla="*/ 300641 h 753510"/>
                <a:gd name="connsiteX19" fmla="*/ 68478 w 1771767"/>
                <a:gd name="connsiteY19" fmla="*/ 329152 h 753510"/>
                <a:gd name="connsiteX20" fmla="*/ 76624 w 1771767"/>
                <a:gd name="connsiteY20" fmla="*/ 404503 h 753510"/>
                <a:gd name="connsiteX21" fmla="*/ 78660 w 1771767"/>
                <a:gd name="connsiteY21" fmla="*/ 475781 h 753510"/>
                <a:gd name="connsiteX22" fmla="*/ 78660 w 1771767"/>
                <a:gd name="connsiteY22" fmla="*/ 530767 h 753510"/>
                <a:gd name="connsiteX23" fmla="*/ 125501 w 1771767"/>
                <a:gd name="connsiteY23" fmla="*/ 583716 h 753510"/>
                <a:gd name="connsiteX24" fmla="*/ 186596 w 1771767"/>
                <a:gd name="connsiteY24" fmla="*/ 624446 h 753510"/>
                <a:gd name="connsiteX25" fmla="*/ 233436 w 1771767"/>
                <a:gd name="connsiteY25" fmla="*/ 638702 h 753510"/>
                <a:gd name="connsiteX26" fmla="*/ 292494 w 1771767"/>
                <a:gd name="connsiteY26" fmla="*/ 703870 h 753510"/>
                <a:gd name="connsiteX27" fmla="*/ 414685 w 1771767"/>
                <a:gd name="connsiteY27" fmla="*/ 679432 h 753510"/>
                <a:gd name="connsiteX28" fmla="*/ 492073 w 1771767"/>
                <a:gd name="connsiteY28" fmla="*/ 640738 h 753510"/>
                <a:gd name="connsiteX29" fmla="*/ 620374 w 1771767"/>
                <a:gd name="connsiteY29" fmla="*/ 722199 h 753510"/>
                <a:gd name="connsiteX30" fmla="*/ 718126 w 1771767"/>
                <a:gd name="connsiteY30" fmla="*/ 703870 h 753510"/>
                <a:gd name="connsiteX31" fmla="*/ 805696 w 1771767"/>
                <a:gd name="connsiteY31" fmla="*/ 642775 h 753510"/>
                <a:gd name="connsiteX32" fmla="*/ 879011 w 1771767"/>
                <a:gd name="connsiteY32" fmla="*/ 663140 h 753510"/>
                <a:gd name="connsiteX33" fmla="*/ 952325 w 1771767"/>
                <a:gd name="connsiteY33" fmla="*/ 642775 h 753510"/>
                <a:gd name="connsiteX34" fmla="*/ 927887 w 1771767"/>
                <a:gd name="connsiteY34" fmla="*/ 724235 h 753510"/>
                <a:gd name="connsiteX35" fmla="*/ 929924 w 1771767"/>
                <a:gd name="connsiteY35" fmla="*/ 758856 h 753510"/>
                <a:gd name="connsiteX36" fmla="*/ 984909 w 1771767"/>
                <a:gd name="connsiteY36" fmla="*/ 687578 h 753510"/>
                <a:gd name="connsiteX37" fmla="*/ 1021567 w 1771767"/>
                <a:gd name="connsiteY37" fmla="*/ 663140 h 753510"/>
                <a:gd name="connsiteX38" fmla="*/ 1107100 w 1771767"/>
                <a:gd name="connsiteY38" fmla="*/ 663140 h 753510"/>
                <a:gd name="connsiteX39" fmla="*/ 1166159 w 1771767"/>
                <a:gd name="connsiteY39" fmla="*/ 650921 h 753510"/>
                <a:gd name="connsiteX40" fmla="*/ 1274094 w 1771767"/>
                <a:gd name="connsiteY40" fmla="*/ 654994 h 753510"/>
                <a:gd name="connsiteX41" fmla="*/ 1400358 w 1771767"/>
                <a:gd name="connsiteY41" fmla="*/ 614264 h 753510"/>
                <a:gd name="connsiteX42" fmla="*/ 1504220 w 1771767"/>
                <a:gd name="connsiteY42" fmla="*/ 597972 h 753510"/>
                <a:gd name="connsiteX43" fmla="*/ 1538841 w 1771767"/>
                <a:gd name="connsiteY43" fmla="*/ 610190 h 753510"/>
                <a:gd name="connsiteX44" fmla="*/ 1581608 w 1771767"/>
                <a:gd name="connsiteY44" fmla="*/ 575570 h 753510"/>
                <a:gd name="connsiteX45" fmla="*/ 1665105 w 1771767"/>
                <a:gd name="connsiteY45" fmla="*/ 593899 h 753510"/>
                <a:gd name="connsiteX46" fmla="*/ 1764895 w 1771767"/>
                <a:gd name="connsiteY46" fmla="*/ 610190 h 753510"/>
                <a:gd name="connsiteX47" fmla="*/ 1726200 w 1771767"/>
                <a:gd name="connsiteY47" fmla="*/ 528730 h 753510"/>
                <a:gd name="connsiteX48" fmla="*/ 154011 w 1771767"/>
                <a:gd name="connsiteY48" fmla="*/ 139756 h 753510"/>
                <a:gd name="connsiteX49" fmla="*/ 280276 w 1771767"/>
                <a:gd name="connsiteY49" fmla="*/ 125500 h 753510"/>
                <a:gd name="connsiteX50" fmla="*/ 208998 w 1771767"/>
                <a:gd name="connsiteY50" fmla="*/ 64405 h 753510"/>
                <a:gd name="connsiteX51" fmla="*/ 186596 w 1771767"/>
                <a:gd name="connsiteY51" fmla="*/ 11455 h 753510"/>
                <a:gd name="connsiteX52" fmla="*/ 147902 w 1771767"/>
                <a:gd name="connsiteY52" fmla="*/ 19601 h 753510"/>
                <a:gd name="connsiteX53" fmla="*/ 52186 w 1771767"/>
                <a:gd name="connsiteY53" fmla="*/ 19601 h 753510"/>
                <a:gd name="connsiteX54" fmla="*/ 60332 w 1771767"/>
                <a:gd name="connsiteY54" fmla="*/ 86807 h 753510"/>
                <a:gd name="connsiteX55" fmla="*/ 33858 w 1771767"/>
                <a:gd name="connsiteY55" fmla="*/ 133646 h 753510"/>
                <a:gd name="connsiteX56" fmla="*/ 11455 w 1771767"/>
                <a:gd name="connsiteY56" fmla="*/ 168267 h 753510"/>
                <a:gd name="connsiteX57" fmla="*/ 66442 w 1771767"/>
                <a:gd name="connsiteY57" fmla="*/ 196778 h 753510"/>
                <a:gd name="connsiteX58" fmla="*/ 154011 w 1771767"/>
                <a:gd name="connsiteY58" fmla="*/ 139756 h 753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71767" h="753510">
                  <a:moveTo>
                    <a:pt x="1726200" y="528730"/>
                  </a:moveTo>
                  <a:cubicBezTo>
                    <a:pt x="1711945" y="524657"/>
                    <a:pt x="1734347" y="437087"/>
                    <a:pt x="1726200" y="420795"/>
                  </a:cubicBezTo>
                  <a:cubicBezTo>
                    <a:pt x="1718054" y="404503"/>
                    <a:pt x="1699726" y="335261"/>
                    <a:pt x="1722127" y="335261"/>
                  </a:cubicBezTo>
                  <a:cubicBezTo>
                    <a:pt x="1742492" y="335261"/>
                    <a:pt x="1720091" y="286385"/>
                    <a:pt x="1746566" y="282312"/>
                  </a:cubicBezTo>
                  <a:cubicBezTo>
                    <a:pt x="1740456" y="266020"/>
                    <a:pt x="1734347" y="249728"/>
                    <a:pt x="1728237" y="245655"/>
                  </a:cubicBezTo>
                  <a:cubicBezTo>
                    <a:pt x="1713982" y="233435"/>
                    <a:pt x="1673252" y="257874"/>
                    <a:pt x="1654922" y="213070"/>
                  </a:cubicBezTo>
                  <a:cubicBezTo>
                    <a:pt x="1638631" y="168267"/>
                    <a:pt x="1654922" y="162157"/>
                    <a:pt x="1630484" y="125500"/>
                  </a:cubicBezTo>
                  <a:cubicBezTo>
                    <a:pt x="1606046" y="88843"/>
                    <a:pt x="1593827" y="52186"/>
                    <a:pt x="1563279" y="68478"/>
                  </a:cubicBezTo>
                  <a:cubicBezTo>
                    <a:pt x="1549024" y="74587"/>
                    <a:pt x="1508293" y="74587"/>
                    <a:pt x="1465527" y="72551"/>
                  </a:cubicBezTo>
                  <a:cubicBezTo>
                    <a:pt x="1420723" y="117354"/>
                    <a:pt x="1320934" y="147902"/>
                    <a:pt x="1290386" y="135683"/>
                  </a:cubicBezTo>
                  <a:cubicBezTo>
                    <a:pt x="1251693" y="121427"/>
                    <a:pt x="1180415" y="139756"/>
                    <a:pt x="1125429" y="139756"/>
                  </a:cubicBezTo>
                  <a:cubicBezTo>
                    <a:pt x="1070443" y="139756"/>
                    <a:pt x="1056187" y="96989"/>
                    <a:pt x="1013421" y="101062"/>
                  </a:cubicBezTo>
                  <a:cubicBezTo>
                    <a:pt x="970654" y="103099"/>
                    <a:pt x="970654" y="60332"/>
                    <a:pt x="929924" y="60332"/>
                  </a:cubicBezTo>
                  <a:cubicBezTo>
                    <a:pt x="887156" y="60332"/>
                    <a:pt x="919741" y="37930"/>
                    <a:pt x="789404" y="19601"/>
                  </a:cubicBezTo>
                  <a:cubicBezTo>
                    <a:pt x="657031" y="1273"/>
                    <a:pt x="545022" y="74587"/>
                    <a:pt x="502256" y="115318"/>
                  </a:cubicBezTo>
                  <a:cubicBezTo>
                    <a:pt x="459488" y="154011"/>
                    <a:pt x="308787" y="117354"/>
                    <a:pt x="294531" y="127537"/>
                  </a:cubicBezTo>
                  <a:cubicBezTo>
                    <a:pt x="280276" y="137720"/>
                    <a:pt x="296567" y="184559"/>
                    <a:pt x="247692" y="206961"/>
                  </a:cubicBezTo>
                  <a:cubicBezTo>
                    <a:pt x="196779" y="227326"/>
                    <a:pt x="86807" y="206961"/>
                    <a:pt x="50150" y="225289"/>
                  </a:cubicBezTo>
                  <a:cubicBezTo>
                    <a:pt x="11455" y="243618"/>
                    <a:pt x="-763" y="302677"/>
                    <a:pt x="29785" y="300641"/>
                  </a:cubicBezTo>
                  <a:cubicBezTo>
                    <a:pt x="62368" y="296567"/>
                    <a:pt x="78660" y="314896"/>
                    <a:pt x="68478" y="329152"/>
                  </a:cubicBezTo>
                  <a:cubicBezTo>
                    <a:pt x="58295" y="343408"/>
                    <a:pt x="94953" y="386174"/>
                    <a:pt x="76624" y="404503"/>
                  </a:cubicBezTo>
                  <a:cubicBezTo>
                    <a:pt x="58295" y="422831"/>
                    <a:pt x="56259" y="457452"/>
                    <a:pt x="78660" y="475781"/>
                  </a:cubicBezTo>
                  <a:cubicBezTo>
                    <a:pt x="101063" y="494109"/>
                    <a:pt x="105136" y="526694"/>
                    <a:pt x="78660" y="530767"/>
                  </a:cubicBezTo>
                  <a:cubicBezTo>
                    <a:pt x="52186" y="534840"/>
                    <a:pt x="125501" y="569460"/>
                    <a:pt x="125501" y="583716"/>
                  </a:cubicBezTo>
                  <a:cubicBezTo>
                    <a:pt x="127537" y="597972"/>
                    <a:pt x="186596" y="606118"/>
                    <a:pt x="186596" y="624446"/>
                  </a:cubicBezTo>
                  <a:cubicBezTo>
                    <a:pt x="186596" y="642775"/>
                    <a:pt x="204924" y="648885"/>
                    <a:pt x="233436" y="638702"/>
                  </a:cubicBezTo>
                  <a:cubicBezTo>
                    <a:pt x="261946" y="630556"/>
                    <a:pt x="274166" y="673322"/>
                    <a:pt x="292494" y="703870"/>
                  </a:cubicBezTo>
                  <a:cubicBezTo>
                    <a:pt x="310823" y="734418"/>
                    <a:pt x="414685" y="712016"/>
                    <a:pt x="414685" y="679432"/>
                  </a:cubicBezTo>
                  <a:cubicBezTo>
                    <a:pt x="414685" y="646848"/>
                    <a:pt x="445233" y="636665"/>
                    <a:pt x="492073" y="640738"/>
                  </a:cubicBezTo>
                  <a:cubicBezTo>
                    <a:pt x="538913" y="644811"/>
                    <a:pt x="597971" y="714053"/>
                    <a:pt x="620374" y="722199"/>
                  </a:cubicBezTo>
                  <a:cubicBezTo>
                    <a:pt x="642775" y="730345"/>
                    <a:pt x="689614" y="703870"/>
                    <a:pt x="718126" y="703870"/>
                  </a:cubicBezTo>
                  <a:cubicBezTo>
                    <a:pt x="746638" y="703870"/>
                    <a:pt x="789404" y="654994"/>
                    <a:pt x="805696" y="642775"/>
                  </a:cubicBezTo>
                  <a:cubicBezTo>
                    <a:pt x="821988" y="632592"/>
                    <a:pt x="852535" y="677396"/>
                    <a:pt x="879011" y="663140"/>
                  </a:cubicBezTo>
                  <a:cubicBezTo>
                    <a:pt x="905486" y="648885"/>
                    <a:pt x="933996" y="630556"/>
                    <a:pt x="952325" y="642775"/>
                  </a:cubicBezTo>
                  <a:cubicBezTo>
                    <a:pt x="968617" y="652957"/>
                    <a:pt x="911595" y="699798"/>
                    <a:pt x="927887" y="724235"/>
                  </a:cubicBezTo>
                  <a:cubicBezTo>
                    <a:pt x="933996" y="734418"/>
                    <a:pt x="931960" y="746637"/>
                    <a:pt x="929924" y="758856"/>
                  </a:cubicBezTo>
                  <a:cubicBezTo>
                    <a:pt x="986946" y="750710"/>
                    <a:pt x="982873" y="707943"/>
                    <a:pt x="984909" y="687578"/>
                  </a:cubicBezTo>
                  <a:cubicBezTo>
                    <a:pt x="988982" y="667213"/>
                    <a:pt x="1003238" y="646848"/>
                    <a:pt x="1021567" y="663140"/>
                  </a:cubicBezTo>
                  <a:cubicBezTo>
                    <a:pt x="1039895" y="679432"/>
                    <a:pt x="1066369" y="683505"/>
                    <a:pt x="1107100" y="663140"/>
                  </a:cubicBezTo>
                  <a:cubicBezTo>
                    <a:pt x="1147830" y="642775"/>
                    <a:pt x="1151903" y="630556"/>
                    <a:pt x="1166159" y="650921"/>
                  </a:cubicBezTo>
                  <a:cubicBezTo>
                    <a:pt x="1180415" y="671286"/>
                    <a:pt x="1215036" y="654994"/>
                    <a:pt x="1274094" y="654994"/>
                  </a:cubicBezTo>
                  <a:cubicBezTo>
                    <a:pt x="1333154" y="654994"/>
                    <a:pt x="1345372" y="610190"/>
                    <a:pt x="1400358" y="614264"/>
                  </a:cubicBezTo>
                  <a:cubicBezTo>
                    <a:pt x="1455344" y="618337"/>
                    <a:pt x="1504220" y="597972"/>
                    <a:pt x="1504220" y="597972"/>
                  </a:cubicBezTo>
                  <a:lnTo>
                    <a:pt x="1538841" y="610190"/>
                  </a:lnTo>
                  <a:cubicBezTo>
                    <a:pt x="1553097" y="595935"/>
                    <a:pt x="1553097" y="579643"/>
                    <a:pt x="1581608" y="575570"/>
                  </a:cubicBezTo>
                  <a:cubicBezTo>
                    <a:pt x="1626411" y="569460"/>
                    <a:pt x="1642704" y="606118"/>
                    <a:pt x="1665105" y="593899"/>
                  </a:cubicBezTo>
                  <a:cubicBezTo>
                    <a:pt x="1687506" y="581679"/>
                    <a:pt x="1758784" y="663140"/>
                    <a:pt x="1764895" y="610190"/>
                  </a:cubicBezTo>
                  <a:cubicBezTo>
                    <a:pt x="1775077" y="597972"/>
                    <a:pt x="1742492" y="532803"/>
                    <a:pt x="1726200" y="528730"/>
                  </a:cubicBezTo>
                  <a:close/>
                  <a:moveTo>
                    <a:pt x="154011" y="139756"/>
                  </a:moveTo>
                  <a:cubicBezTo>
                    <a:pt x="186596" y="125500"/>
                    <a:pt x="261946" y="143829"/>
                    <a:pt x="280276" y="125500"/>
                  </a:cubicBezTo>
                  <a:cubicBezTo>
                    <a:pt x="298605" y="107172"/>
                    <a:pt x="233436" y="84770"/>
                    <a:pt x="208998" y="64405"/>
                  </a:cubicBezTo>
                  <a:cubicBezTo>
                    <a:pt x="194742" y="52186"/>
                    <a:pt x="190668" y="29784"/>
                    <a:pt x="186596" y="11455"/>
                  </a:cubicBezTo>
                  <a:cubicBezTo>
                    <a:pt x="176414" y="19601"/>
                    <a:pt x="162158" y="25711"/>
                    <a:pt x="147902" y="19601"/>
                  </a:cubicBezTo>
                  <a:cubicBezTo>
                    <a:pt x="123464" y="5346"/>
                    <a:pt x="62368" y="15529"/>
                    <a:pt x="52186" y="19601"/>
                  </a:cubicBezTo>
                  <a:cubicBezTo>
                    <a:pt x="42003" y="23675"/>
                    <a:pt x="60332" y="62368"/>
                    <a:pt x="60332" y="86807"/>
                  </a:cubicBezTo>
                  <a:cubicBezTo>
                    <a:pt x="60332" y="111244"/>
                    <a:pt x="33858" y="119391"/>
                    <a:pt x="33858" y="133646"/>
                  </a:cubicBezTo>
                  <a:cubicBezTo>
                    <a:pt x="33858" y="145865"/>
                    <a:pt x="23675" y="154011"/>
                    <a:pt x="11455" y="168267"/>
                  </a:cubicBezTo>
                  <a:cubicBezTo>
                    <a:pt x="29785" y="182522"/>
                    <a:pt x="48112" y="196778"/>
                    <a:pt x="66442" y="196778"/>
                  </a:cubicBezTo>
                  <a:cubicBezTo>
                    <a:pt x="105136" y="198815"/>
                    <a:pt x="119390" y="154011"/>
                    <a:pt x="154011" y="13975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23" name="Freeform: Shape 122">
              <a:extLst>
                <a:ext uri="{FF2B5EF4-FFF2-40B4-BE49-F238E27FC236}">
                  <a16:creationId xmlns:a16="http://schemas.microsoft.com/office/drawing/2014/main" id="{D7FB7564-AA06-46C8-BEB3-C0991E725D41}"/>
                </a:ext>
              </a:extLst>
            </p:cNvPr>
            <p:cNvSpPr/>
            <p:nvPr/>
          </p:nvSpPr>
          <p:spPr>
            <a:xfrm>
              <a:off x="9080629" y="2632294"/>
              <a:ext cx="63684" cy="69474"/>
            </a:xfrm>
            <a:custGeom>
              <a:avLst/>
              <a:gdLst>
                <a:gd name="connsiteX0" fmla="*/ 119392 w 224016"/>
                <a:gd name="connsiteY0" fmla="*/ 11537 h 244381"/>
                <a:gd name="connsiteX1" fmla="*/ 11455 w 224016"/>
                <a:gd name="connsiteY1" fmla="*/ 78741 h 244381"/>
                <a:gd name="connsiteX2" fmla="*/ 27748 w 224016"/>
                <a:gd name="connsiteY2" fmla="*/ 107252 h 244381"/>
                <a:gd name="connsiteX3" fmla="*/ 82733 w 224016"/>
                <a:gd name="connsiteY3" fmla="*/ 176494 h 244381"/>
                <a:gd name="connsiteX4" fmla="*/ 92916 w 224016"/>
                <a:gd name="connsiteY4" fmla="*/ 237590 h 244381"/>
                <a:gd name="connsiteX5" fmla="*/ 133646 w 224016"/>
                <a:gd name="connsiteY5" fmla="*/ 233517 h 244381"/>
                <a:gd name="connsiteX6" fmla="*/ 227325 w 224016"/>
                <a:gd name="connsiteY6" fmla="*/ 111326 h 244381"/>
                <a:gd name="connsiteX7" fmla="*/ 119392 w 224016"/>
                <a:gd name="connsiteY7" fmla="*/ 11537 h 24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016" h="244381">
                  <a:moveTo>
                    <a:pt x="119392" y="11537"/>
                  </a:moveTo>
                  <a:cubicBezTo>
                    <a:pt x="86808" y="9500"/>
                    <a:pt x="21638" y="46157"/>
                    <a:pt x="11455" y="78741"/>
                  </a:cubicBezTo>
                  <a:cubicBezTo>
                    <a:pt x="17566" y="86887"/>
                    <a:pt x="23674" y="97070"/>
                    <a:pt x="27748" y="107252"/>
                  </a:cubicBezTo>
                  <a:cubicBezTo>
                    <a:pt x="35895" y="135764"/>
                    <a:pt x="58296" y="160202"/>
                    <a:pt x="82733" y="176494"/>
                  </a:cubicBezTo>
                  <a:cubicBezTo>
                    <a:pt x="99026" y="186677"/>
                    <a:pt x="96990" y="213151"/>
                    <a:pt x="92916" y="237590"/>
                  </a:cubicBezTo>
                  <a:cubicBezTo>
                    <a:pt x="107173" y="237590"/>
                    <a:pt x="123464" y="235553"/>
                    <a:pt x="133646" y="233517"/>
                  </a:cubicBezTo>
                  <a:cubicBezTo>
                    <a:pt x="160122" y="227407"/>
                    <a:pt x="219181" y="135764"/>
                    <a:pt x="227325" y="111326"/>
                  </a:cubicBezTo>
                  <a:cubicBezTo>
                    <a:pt x="237508" y="82815"/>
                    <a:pt x="156047" y="13573"/>
                    <a:pt x="119392" y="1153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24" name="Freeform: Shape 123">
              <a:extLst>
                <a:ext uri="{FF2B5EF4-FFF2-40B4-BE49-F238E27FC236}">
                  <a16:creationId xmlns:a16="http://schemas.microsoft.com/office/drawing/2014/main" id="{582A1DDE-7968-4899-8D7B-1F22824CA808}"/>
                </a:ext>
              </a:extLst>
            </p:cNvPr>
            <p:cNvSpPr/>
            <p:nvPr/>
          </p:nvSpPr>
          <p:spPr>
            <a:xfrm>
              <a:off x="10293525" y="2390317"/>
              <a:ext cx="191053" cy="191053"/>
            </a:xfrm>
            <a:custGeom>
              <a:avLst/>
              <a:gdLst>
                <a:gd name="connsiteX0" fmla="*/ 363773 w 672049"/>
                <a:gd name="connsiteY0" fmla="*/ 508365 h 672049"/>
                <a:gd name="connsiteX1" fmla="*/ 333226 w 672049"/>
                <a:gd name="connsiteY1" fmla="*/ 481890 h 672049"/>
                <a:gd name="connsiteX2" fmla="*/ 359699 w 672049"/>
                <a:gd name="connsiteY2" fmla="*/ 392284 h 672049"/>
                <a:gd name="connsiteX3" fmla="*/ 390247 w 672049"/>
                <a:gd name="connsiteY3" fmla="*/ 378028 h 672049"/>
                <a:gd name="connsiteX4" fmla="*/ 481890 w 672049"/>
                <a:gd name="connsiteY4" fmla="*/ 255837 h 672049"/>
                <a:gd name="connsiteX5" fmla="*/ 542985 w 672049"/>
                <a:gd name="connsiteY5" fmla="*/ 225289 h 672049"/>
                <a:gd name="connsiteX6" fmla="*/ 557242 w 672049"/>
                <a:gd name="connsiteY6" fmla="*/ 158085 h 672049"/>
                <a:gd name="connsiteX7" fmla="*/ 663140 w 672049"/>
                <a:gd name="connsiteY7" fmla="*/ 48113 h 672049"/>
                <a:gd name="connsiteX8" fmla="*/ 636667 w 672049"/>
                <a:gd name="connsiteY8" fmla="*/ 44040 h 672049"/>
                <a:gd name="connsiteX9" fmla="*/ 557242 w 672049"/>
                <a:gd name="connsiteY9" fmla="*/ 11455 h 672049"/>
                <a:gd name="connsiteX10" fmla="*/ 502255 w 672049"/>
                <a:gd name="connsiteY10" fmla="*/ 90880 h 672049"/>
                <a:gd name="connsiteX11" fmla="*/ 435051 w 672049"/>
                <a:gd name="connsiteY11" fmla="*/ 143829 h 672049"/>
                <a:gd name="connsiteX12" fmla="*/ 398393 w 672049"/>
                <a:gd name="connsiteY12" fmla="*/ 182523 h 672049"/>
                <a:gd name="connsiteX13" fmla="*/ 337298 w 672049"/>
                <a:gd name="connsiteY13" fmla="*/ 202888 h 672049"/>
                <a:gd name="connsiteX14" fmla="*/ 276202 w 672049"/>
                <a:gd name="connsiteY14" fmla="*/ 176413 h 672049"/>
                <a:gd name="connsiteX15" fmla="*/ 215107 w 672049"/>
                <a:gd name="connsiteY15" fmla="*/ 247691 h 672049"/>
                <a:gd name="connsiteX16" fmla="*/ 37931 w 672049"/>
                <a:gd name="connsiteY16" fmla="*/ 353590 h 672049"/>
                <a:gd name="connsiteX17" fmla="*/ 11455 w 672049"/>
                <a:gd name="connsiteY17" fmla="*/ 398393 h 672049"/>
                <a:gd name="connsiteX18" fmla="*/ 119392 w 672049"/>
                <a:gd name="connsiteY18" fmla="*/ 455416 h 672049"/>
                <a:gd name="connsiteX19" fmla="*/ 64404 w 672049"/>
                <a:gd name="connsiteY19" fmla="*/ 565387 h 672049"/>
                <a:gd name="connsiteX20" fmla="*/ 80697 w 672049"/>
                <a:gd name="connsiteY20" fmla="*/ 626483 h 672049"/>
                <a:gd name="connsiteX21" fmla="*/ 127538 w 672049"/>
                <a:gd name="connsiteY21" fmla="*/ 652957 h 672049"/>
                <a:gd name="connsiteX22" fmla="*/ 200852 w 672049"/>
                <a:gd name="connsiteY22" fmla="*/ 638702 h 672049"/>
                <a:gd name="connsiteX23" fmla="*/ 223253 w 672049"/>
                <a:gd name="connsiteY23" fmla="*/ 652957 h 672049"/>
                <a:gd name="connsiteX24" fmla="*/ 278238 w 672049"/>
                <a:gd name="connsiteY24" fmla="*/ 608154 h 672049"/>
                <a:gd name="connsiteX25" fmla="*/ 363773 w 672049"/>
                <a:gd name="connsiteY25" fmla="*/ 587789 h 672049"/>
                <a:gd name="connsiteX26" fmla="*/ 382102 w 672049"/>
                <a:gd name="connsiteY26" fmla="*/ 585753 h 672049"/>
                <a:gd name="connsiteX27" fmla="*/ 363773 w 672049"/>
                <a:gd name="connsiteY27" fmla="*/ 508365 h 672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72049" h="672049">
                  <a:moveTo>
                    <a:pt x="363773" y="508365"/>
                  </a:moveTo>
                  <a:cubicBezTo>
                    <a:pt x="349516" y="496146"/>
                    <a:pt x="339334" y="485964"/>
                    <a:pt x="333226" y="481890"/>
                  </a:cubicBezTo>
                  <a:cubicBezTo>
                    <a:pt x="300642" y="461525"/>
                    <a:pt x="321007" y="402466"/>
                    <a:pt x="359699" y="392284"/>
                  </a:cubicBezTo>
                  <a:cubicBezTo>
                    <a:pt x="367845" y="390247"/>
                    <a:pt x="378028" y="384138"/>
                    <a:pt x="390247" y="378028"/>
                  </a:cubicBezTo>
                  <a:cubicBezTo>
                    <a:pt x="412650" y="333225"/>
                    <a:pt x="447270" y="292495"/>
                    <a:pt x="481890" y="255837"/>
                  </a:cubicBezTo>
                  <a:cubicBezTo>
                    <a:pt x="500219" y="237509"/>
                    <a:pt x="522620" y="227326"/>
                    <a:pt x="542985" y="225289"/>
                  </a:cubicBezTo>
                  <a:cubicBezTo>
                    <a:pt x="545024" y="204924"/>
                    <a:pt x="547060" y="180486"/>
                    <a:pt x="557242" y="158085"/>
                  </a:cubicBezTo>
                  <a:cubicBezTo>
                    <a:pt x="569461" y="133646"/>
                    <a:pt x="616302" y="86807"/>
                    <a:pt x="663140" y="48113"/>
                  </a:cubicBezTo>
                  <a:cubicBezTo>
                    <a:pt x="652957" y="44040"/>
                    <a:pt x="644811" y="42003"/>
                    <a:pt x="636667" y="44040"/>
                  </a:cubicBezTo>
                  <a:cubicBezTo>
                    <a:pt x="600008" y="56259"/>
                    <a:pt x="587790" y="11455"/>
                    <a:pt x="557242" y="11455"/>
                  </a:cubicBezTo>
                  <a:cubicBezTo>
                    <a:pt x="526694" y="11455"/>
                    <a:pt x="532803" y="90880"/>
                    <a:pt x="502255" y="90880"/>
                  </a:cubicBezTo>
                  <a:cubicBezTo>
                    <a:pt x="471707" y="90880"/>
                    <a:pt x="477818" y="137720"/>
                    <a:pt x="435051" y="143829"/>
                  </a:cubicBezTo>
                  <a:cubicBezTo>
                    <a:pt x="392285" y="149939"/>
                    <a:pt x="380064" y="149939"/>
                    <a:pt x="398393" y="182523"/>
                  </a:cubicBezTo>
                  <a:cubicBezTo>
                    <a:pt x="416722" y="215107"/>
                    <a:pt x="373956" y="202888"/>
                    <a:pt x="337298" y="202888"/>
                  </a:cubicBezTo>
                  <a:cubicBezTo>
                    <a:pt x="300642" y="202888"/>
                    <a:pt x="300642" y="176413"/>
                    <a:pt x="276202" y="176413"/>
                  </a:cubicBezTo>
                  <a:cubicBezTo>
                    <a:pt x="251765" y="176413"/>
                    <a:pt x="233436" y="223253"/>
                    <a:pt x="215107" y="247691"/>
                  </a:cubicBezTo>
                  <a:cubicBezTo>
                    <a:pt x="196778" y="274166"/>
                    <a:pt x="74587" y="333225"/>
                    <a:pt x="37931" y="353590"/>
                  </a:cubicBezTo>
                  <a:cubicBezTo>
                    <a:pt x="27748" y="359699"/>
                    <a:pt x="19602" y="375992"/>
                    <a:pt x="11455" y="398393"/>
                  </a:cubicBezTo>
                  <a:cubicBezTo>
                    <a:pt x="54222" y="402466"/>
                    <a:pt x="101063" y="428941"/>
                    <a:pt x="119392" y="455416"/>
                  </a:cubicBezTo>
                  <a:cubicBezTo>
                    <a:pt x="145865" y="492073"/>
                    <a:pt x="88844" y="532803"/>
                    <a:pt x="64404" y="565387"/>
                  </a:cubicBezTo>
                  <a:cubicBezTo>
                    <a:pt x="39967" y="597972"/>
                    <a:pt x="80697" y="600008"/>
                    <a:pt x="80697" y="626483"/>
                  </a:cubicBezTo>
                  <a:cubicBezTo>
                    <a:pt x="82733" y="652957"/>
                    <a:pt x="115317" y="675359"/>
                    <a:pt x="127538" y="652957"/>
                  </a:cubicBezTo>
                  <a:cubicBezTo>
                    <a:pt x="139757" y="628520"/>
                    <a:pt x="160122" y="638702"/>
                    <a:pt x="200852" y="638702"/>
                  </a:cubicBezTo>
                  <a:cubicBezTo>
                    <a:pt x="213071" y="638702"/>
                    <a:pt x="219181" y="644811"/>
                    <a:pt x="223253" y="652957"/>
                  </a:cubicBezTo>
                  <a:cubicBezTo>
                    <a:pt x="245655" y="634629"/>
                    <a:pt x="270094" y="616300"/>
                    <a:pt x="278238" y="608154"/>
                  </a:cubicBezTo>
                  <a:cubicBezTo>
                    <a:pt x="292495" y="591862"/>
                    <a:pt x="331190" y="587789"/>
                    <a:pt x="363773" y="587789"/>
                  </a:cubicBezTo>
                  <a:cubicBezTo>
                    <a:pt x="369881" y="587789"/>
                    <a:pt x="375992" y="587789"/>
                    <a:pt x="382102" y="585753"/>
                  </a:cubicBezTo>
                  <a:cubicBezTo>
                    <a:pt x="373956" y="561314"/>
                    <a:pt x="365809" y="534840"/>
                    <a:pt x="363773" y="50836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25" name="Freeform: Shape 124">
              <a:extLst>
                <a:ext uri="{FF2B5EF4-FFF2-40B4-BE49-F238E27FC236}">
                  <a16:creationId xmlns:a16="http://schemas.microsoft.com/office/drawing/2014/main" id="{BEFF8275-7CAB-4B33-A4D4-C0D38F430F52}"/>
                </a:ext>
              </a:extLst>
            </p:cNvPr>
            <p:cNvSpPr/>
            <p:nvPr/>
          </p:nvSpPr>
          <p:spPr>
            <a:xfrm>
              <a:off x="9137366" y="2815117"/>
              <a:ext cx="208421" cy="127369"/>
            </a:xfrm>
            <a:custGeom>
              <a:avLst/>
              <a:gdLst>
                <a:gd name="connsiteX0" fmla="*/ 724235 w 733145"/>
                <a:gd name="connsiteY0" fmla="*/ 293013 h 448033"/>
                <a:gd name="connsiteX1" fmla="*/ 701834 w 733145"/>
                <a:gd name="connsiteY1" fmla="*/ 293013 h 448033"/>
                <a:gd name="connsiteX2" fmla="*/ 577605 w 733145"/>
                <a:gd name="connsiteY2" fmla="*/ 268575 h 448033"/>
                <a:gd name="connsiteX3" fmla="*/ 394319 w 733145"/>
                <a:gd name="connsiteY3" fmla="*/ 189151 h 448033"/>
                <a:gd name="connsiteX4" fmla="*/ 200850 w 733145"/>
                <a:gd name="connsiteY4" fmla="*/ 38449 h 448033"/>
                <a:gd name="connsiteX5" fmla="*/ 125500 w 733145"/>
                <a:gd name="connsiteY5" fmla="*/ 22157 h 448033"/>
                <a:gd name="connsiteX6" fmla="*/ 68476 w 733145"/>
                <a:gd name="connsiteY6" fmla="*/ 40486 h 448033"/>
                <a:gd name="connsiteX7" fmla="*/ 25710 w 733145"/>
                <a:gd name="connsiteY7" fmla="*/ 99545 h 448033"/>
                <a:gd name="connsiteX8" fmla="*/ 11455 w 733145"/>
                <a:gd name="connsiteY8" fmla="*/ 176932 h 448033"/>
                <a:gd name="connsiteX9" fmla="*/ 60332 w 733145"/>
                <a:gd name="connsiteY9" fmla="*/ 217662 h 448033"/>
                <a:gd name="connsiteX10" fmla="*/ 135682 w 733145"/>
                <a:gd name="connsiteY10" fmla="*/ 258392 h 448033"/>
                <a:gd name="connsiteX11" fmla="*/ 206960 w 733145"/>
                <a:gd name="connsiteY11" fmla="*/ 299123 h 448033"/>
                <a:gd name="connsiteX12" fmla="*/ 284349 w 733145"/>
                <a:gd name="connsiteY12" fmla="*/ 347999 h 448033"/>
                <a:gd name="connsiteX13" fmla="*/ 373953 w 733145"/>
                <a:gd name="connsiteY13" fmla="*/ 331707 h 448033"/>
                <a:gd name="connsiteX14" fmla="*/ 426905 w 733145"/>
                <a:gd name="connsiteY14" fmla="*/ 388730 h 448033"/>
                <a:gd name="connsiteX15" fmla="*/ 549096 w 733145"/>
                <a:gd name="connsiteY15" fmla="*/ 441679 h 448033"/>
                <a:gd name="connsiteX16" fmla="*/ 714053 w 733145"/>
                <a:gd name="connsiteY16" fmla="*/ 425387 h 448033"/>
                <a:gd name="connsiteX17" fmla="*/ 718125 w 733145"/>
                <a:gd name="connsiteY17" fmla="*/ 321524 h 448033"/>
                <a:gd name="connsiteX18" fmla="*/ 724235 w 733145"/>
                <a:gd name="connsiteY18" fmla="*/ 293013 h 448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33145" h="448033">
                  <a:moveTo>
                    <a:pt x="724235" y="293013"/>
                  </a:moveTo>
                  <a:cubicBezTo>
                    <a:pt x="718125" y="293013"/>
                    <a:pt x="709978" y="293013"/>
                    <a:pt x="701834" y="293013"/>
                  </a:cubicBezTo>
                  <a:cubicBezTo>
                    <a:pt x="646847" y="295050"/>
                    <a:pt x="614263" y="266539"/>
                    <a:pt x="577605" y="268575"/>
                  </a:cubicBezTo>
                  <a:cubicBezTo>
                    <a:pt x="542985" y="270612"/>
                    <a:pt x="439123" y="227845"/>
                    <a:pt x="394319" y="189151"/>
                  </a:cubicBezTo>
                  <a:cubicBezTo>
                    <a:pt x="349516" y="150457"/>
                    <a:pt x="231397" y="68997"/>
                    <a:pt x="200850" y="38449"/>
                  </a:cubicBezTo>
                  <a:cubicBezTo>
                    <a:pt x="172341" y="5865"/>
                    <a:pt x="129572" y="5865"/>
                    <a:pt x="125500" y="22157"/>
                  </a:cubicBezTo>
                  <a:cubicBezTo>
                    <a:pt x="121428" y="36412"/>
                    <a:pt x="101063" y="38449"/>
                    <a:pt x="68476" y="40486"/>
                  </a:cubicBezTo>
                  <a:cubicBezTo>
                    <a:pt x="60332" y="56778"/>
                    <a:pt x="25710" y="77143"/>
                    <a:pt x="25710" y="99545"/>
                  </a:cubicBezTo>
                  <a:cubicBezTo>
                    <a:pt x="25710" y="123983"/>
                    <a:pt x="11455" y="156567"/>
                    <a:pt x="11455" y="176932"/>
                  </a:cubicBezTo>
                  <a:cubicBezTo>
                    <a:pt x="11455" y="197297"/>
                    <a:pt x="48111" y="201370"/>
                    <a:pt x="60332" y="217662"/>
                  </a:cubicBezTo>
                  <a:cubicBezTo>
                    <a:pt x="70515" y="233955"/>
                    <a:pt x="131610" y="242101"/>
                    <a:pt x="135682" y="258392"/>
                  </a:cubicBezTo>
                  <a:cubicBezTo>
                    <a:pt x="139754" y="274685"/>
                    <a:pt x="180485" y="295050"/>
                    <a:pt x="206960" y="299123"/>
                  </a:cubicBezTo>
                  <a:cubicBezTo>
                    <a:pt x="233436" y="303196"/>
                    <a:pt x="270092" y="335780"/>
                    <a:pt x="284349" y="347999"/>
                  </a:cubicBezTo>
                  <a:cubicBezTo>
                    <a:pt x="298603" y="360218"/>
                    <a:pt x="355627" y="331707"/>
                    <a:pt x="373953" y="331707"/>
                  </a:cubicBezTo>
                  <a:cubicBezTo>
                    <a:pt x="392283" y="331707"/>
                    <a:pt x="422830" y="368365"/>
                    <a:pt x="426905" y="388730"/>
                  </a:cubicBezTo>
                  <a:cubicBezTo>
                    <a:pt x="430977" y="409095"/>
                    <a:pt x="526692" y="421313"/>
                    <a:pt x="549096" y="441679"/>
                  </a:cubicBezTo>
                  <a:cubicBezTo>
                    <a:pt x="571497" y="462044"/>
                    <a:pt x="691652" y="449825"/>
                    <a:pt x="714053" y="425387"/>
                  </a:cubicBezTo>
                  <a:cubicBezTo>
                    <a:pt x="736454" y="400948"/>
                    <a:pt x="718125" y="356145"/>
                    <a:pt x="718125" y="321524"/>
                  </a:cubicBezTo>
                  <a:cubicBezTo>
                    <a:pt x="718125" y="305233"/>
                    <a:pt x="720161" y="299123"/>
                    <a:pt x="724235" y="29301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26" name="Freeform: Shape 125">
              <a:extLst>
                <a:ext uri="{FF2B5EF4-FFF2-40B4-BE49-F238E27FC236}">
                  <a16:creationId xmlns:a16="http://schemas.microsoft.com/office/drawing/2014/main" id="{536443AB-B809-4F27-BDAE-B92DA4C046D9}"/>
                </a:ext>
              </a:extLst>
            </p:cNvPr>
            <p:cNvSpPr/>
            <p:nvPr/>
          </p:nvSpPr>
          <p:spPr>
            <a:xfrm>
              <a:off x="9437260" y="2876373"/>
              <a:ext cx="231579" cy="544211"/>
            </a:xfrm>
            <a:custGeom>
              <a:avLst/>
              <a:gdLst>
                <a:gd name="connsiteX0" fmla="*/ 775148 w 814605"/>
                <a:gd name="connsiteY0" fmla="*/ 767918 h 1914323"/>
                <a:gd name="connsiteX1" fmla="*/ 716091 w 814605"/>
                <a:gd name="connsiteY1" fmla="*/ 733298 h 1914323"/>
                <a:gd name="connsiteX2" fmla="*/ 663140 w 814605"/>
                <a:gd name="connsiteY2" fmla="*/ 706823 h 1914323"/>
                <a:gd name="connsiteX3" fmla="*/ 663140 w 814605"/>
                <a:gd name="connsiteY3" fmla="*/ 639618 h 1914323"/>
                <a:gd name="connsiteX4" fmla="*/ 628520 w 814605"/>
                <a:gd name="connsiteY4" fmla="*/ 594815 h 1914323"/>
                <a:gd name="connsiteX5" fmla="*/ 600008 w 814605"/>
                <a:gd name="connsiteY5" fmla="*/ 511317 h 1914323"/>
                <a:gd name="connsiteX6" fmla="*/ 514476 w 814605"/>
                <a:gd name="connsiteY6" fmla="*/ 492989 h 1914323"/>
                <a:gd name="connsiteX7" fmla="*/ 498183 w 814605"/>
                <a:gd name="connsiteY7" fmla="*/ 444113 h 1914323"/>
                <a:gd name="connsiteX8" fmla="*/ 575571 w 814605"/>
                <a:gd name="connsiteY8" fmla="*/ 301557 h 1914323"/>
                <a:gd name="connsiteX9" fmla="*/ 597972 w 814605"/>
                <a:gd name="connsiteY9" fmla="*/ 152892 h 1914323"/>
                <a:gd name="connsiteX10" fmla="*/ 559278 w 814605"/>
                <a:gd name="connsiteY10" fmla="*/ 104015 h 1914323"/>
                <a:gd name="connsiteX11" fmla="*/ 538913 w 814605"/>
                <a:gd name="connsiteY11" fmla="*/ 46993 h 1914323"/>
                <a:gd name="connsiteX12" fmla="*/ 475782 w 814605"/>
                <a:gd name="connsiteY12" fmla="*/ 18481 h 1914323"/>
                <a:gd name="connsiteX13" fmla="*/ 459488 w 814605"/>
                <a:gd name="connsiteY13" fmla="*/ 28664 h 1914323"/>
                <a:gd name="connsiteX14" fmla="*/ 461527 w 814605"/>
                <a:gd name="connsiteY14" fmla="*/ 28664 h 1914323"/>
                <a:gd name="connsiteX15" fmla="*/ 439123 w 814605"/>
                <a:gd name="connsiteY15" fmla="*/ 77540 h 1914323"/>
                <a:gd name="connsiteX16" fmla="*/ 447270 w 814605"/>
                <a:gd name="connsiteY16" fmla="*/ 146782 h 1914323"/>
                <a:gd name="connsiteX17" fmla="*/ 406540 w 814605"/>
                <a:gd name="connsiteY17" fmla="*/ 146782 h 1914323"/>
                <a:gd name="connsiteX18" fmla="*/ 329154 w 814605"/>
                <a:gd name="connsiteY18" fmla="*/ 183439 h 1914323"/>
                <a:gd name="connsiteX19" fmla="*/ 266020 w 814605"/>
                <a:gd name="connsiteY19" fmla="*/ 264900 h 1914323"/>
                <a:gd name="connsiteX20" fmla="*/ 239546 w 814605"/>
                <a:gd name="connsiteY20" fmla="*/ 389127 h 1914323"/>
                <a:gd name="connsiteX21" fmla="*/ 206963 w 814605"/>
                <a:gd name="connsiteY21" fmla="*/ 513354 h 1914323"/>
                <a:gd name="connsiteX22" fmla="*/ 131610 w 814605"/>
                <a:gd name="connsiteY22" fmla="*/ 509281 h 1914323"/>
                <a:gd name="connsiteX23" fmla="*/ 113281 w 814605"/>
                <a:gd name="connsiteY23" fmla="*/ 609071 h 1914323"/>
                <a:gd name="connsiteX24" fmla="*/ 86808 w 814605"/>
                <a:gd name="connsiteY24" fmla="*/ 717006 h 1914323"/>
                <a:gd name="connsiteX25" fmla="*/ 46078 w 814605"/>
                <a:gd name="connsiteY25" fmla="*/ 794393 h 1914323"/>
                <a:gd name="connsiteX26" fmla="*/ 11455 w 814605"/>
                <a:gd name="connsiteY26" fmla="*/ 824941 h 1914323"/>
                <a:gd name="connsiteX27" fmla="*/ 101063 w 814605"/>
                <a:gd name="connsiteY27" fmla="*/ 926767 h 1914323"/>
                <a:gd name="connsiteX28" fmla="*/ 208999 w 814605"/>
                <a:gd name="connsiteY28" fmla="*/ 1132454 h 1914323"/>
                <a:gd name="connsiteX29" fmla="*/ 213071 w 814605"/>
                <a:gd name="connsiteY29" fmla="*/ 1242427 h 1914323"/>
                <a:gd name="connsiteX30" fmla="*/ 215107 w 814605"/>
                <a:gd name="connsiteY30" fmla="*/ 1256682 h 1914323"/>
                <a:gd name="connsiteX31" fmla="*/ 215107 w 814605"/>
                <a:gd name="connsiteY31" fmla="*/ 1309631 h 1914323"/>
                <a:gd name="connsiteX32" fmla="*/ 208999 w 814605"/>
                <a:gd name="connsiteY32" fmla="*/ 1340179 h 1914323"/>
                <a:gd name="connsiteX33" fmla="*/ 233436 w 814605"/>
                <a:gd name="connsiteY33" fmla="*/ 1352398 h 1914323"/>
                <a:gd name="connsiteX34" fmla="*/ 325079 w 814605"/>
                <a:gd name="connsiteY34" fmla="*/ 1340179 h 1914323"/>
                <a:gd name="connsiteX35" fmla="*/ 404504 w 814605"/>
                <a:gd name="connsiteY35" fmla="*/ 1238353 h 1914323"/>
                <a:gd name="connsiteX36" fmla="*/ 453380 w 814605"/>
                <a:gd name="connsiteY36" fmla="*/ 1279084 h 1914323"/>
                <a:gd name="connsiteX37" fmla="*/ 492075 w 814605"/>
                <a:gd name="connsiteY37" fmla="*/ 1393129 h 1914323"/>
                <a:gd name="connsiteX38" fmla="*/ 540949 w 814605"/>
                <a:gd name="connsiteY38" fmla="*/ 1613072 h 1914323"/>
                <a:gd name="connsiteX39" fmla="*/ 577607 w 814605"/>
                <a:gd name="connsiteY39" fmla="*/ 1773956 h 1914323"/>
                <a:gd name="connsiteX40" fmla="*/ 589826 w 814605"/>
                <a:gd name="connsiteY40" fmla="*/ 1894111 h 1914323"/>
                <a:gd name="connsiteX41" fmla="*/ 583718 w 814605"/>
                <a:gd name="connsiteY41" fmla="*/ 1922622 h 1914323"/>
                <a:gd name="connsiteX42" fmla="*/ 665178 w 814605"/>
                <a:gd name="connsiteY42" fmla="*/ 1753591 h 1914323"/>
                <a:gd name="connsiteX43" fmla="*/ 634631 w 814605"/>
                <a:gd name="connsiteY43" fmla="*/ 1676204 h 1914323"/>
                <a:gd name="connsiteX44" fmla="*/ 597972 w 814605"/>
                <a:gd name="connsiteY44" fmla="*/ 1551976 h 1914323"/>
                <a:gd name="connsiteX45" fmla="*/ 563353 w 814605"/>
                <a:gd name="connsiteY45" fmla="*/ 1444041 h 1914323"/>
                <a:gd name="connsiteX46" fmla="*/ 577607 w 814605"/>
                <a:gd name="connsiteY46" fmla="*/ 1370727 h 1914323"/>
                <a:gd name="connsiteX47" fmla="*/ 581679 w 814605"/>
                <a:gd name="connsiteY47" fmla="*/ 1321851 h 1914323"/>
                <a:gd name="connsiteX48" fmla="*/ 563353 w 814605"/>
                <a:gd name="connsiteY48" fmla="*/ 1252609 h 1914323"/>
                <a:gd name="connsiteX49" fmla="*/ 492075 w 814605"/>
                <a:gd name="connsiteY49" fmla="*/ 1160966 h 1914323"/>
                <a:gd name="connsiteX50" fmla="*/ 510401 w 814605"/>
                <a:gd name="connsiteY50" fmla="*/ 1000081 h 1914323"/>
                <a:gd name="connsiteX51" fmla="*/ 563353 w 814605"/>
                <a:gd name="connsiteY51" fmla="*/ 967497 h 1914323"/>
                <a:gd name="connsiteX52" fmla="*/ 634631 w 814605"/>
                <a:gd name="connsiteY52" fmla="*/ 943059 h 1914323"/>
                <a:gd name="connsiteX53" fmla="*/ 720163 w 814605"/>
                <a:gd name="connsiteY53" fmla="*/ 890109 h 1914323"/>
                <a:gd name="connsiteX54" fmla="*/ 769040 w 814605"/>
                <a:gd name="connsiteY54" fmla="*/ 845306 h 1914323"/>
                <a:gd name="connsiteX55" fmla="*/ 817917 w 814605"/>
                <a:gd name="connsiteY55" fmla="*/ 759772 h 1914323"/>
                <a:gd name="connsiteX56" fmla="*/ 819953 w 814605"/>
                <a:gd name="connsiteY56" fmla="*/ 759772 h 1914323"/>
                <a:gd name="connsiteX57" fmla="*/ 775148 w 814605"/>
                <a:gd name="connsiteY57" fmla="*/ 767918 h 191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14605" h="1914323">
                  <a:moveTo>
                    <a:pt x="775148" y="767918"/>
                  </a:moveTo>
                  <a:cubicBezTo>
                    <a:pt x="732382" y="786247"/>
                    <a:pt x="712017" y="761809"/>
                    <a:pt x="716091" y="733298"/>
                  </a:cubicBezTo>
                  <a:cubicBezTo>
                    <a:pt x="720163" y="706823"/>
                    <a:pt x="687580" y="706823"/>
                    <a:pt x="663140" y="706823"/>
                  </a:cubicBezTo>
                  <a:cubicBezTo>
                    <a:pt x="640739" y="706823"/>
                    <a:pt x="654996" y="666093"/>
                    <a:pt x="663140" y="639618"/>
                  </a:cubicBezTo>
                  <a:cubicBezTo>
                    <a:pt x="671286" y="613143"/>
                    <a:pt x="654996" y="596851"/>
                    <a:pt x="628520" y="594815"/>
                  </a:cubicBezTo>
                  <a:cubicBezTo>
                    <a:pt x="602044" y="592778"/>
                    <a:pt x="587790" y="529647"/>
                    <a:pt x="600008" y="511317"/>
                  </a:cubicBezTo>
                  <a:cubicBezTo>
                    <a:pt x="610191" y="492989"/>
                    <a:pt x="542988" y="476697"/>
                    <a:pt x="514476" y="492989"/>
                  </a:cubicBezTo>
                  <a:cubicBezTo>
                    <a:pt x="485964" y="509281"/>
                    <a:pt x="506329" y="466515"/>
                    <a:pt x="498183" y="444113"/>
                  </a:cubicBezTo>
                  <a:cubicBezTo>
                    <a:pt x="490036" y="421711"/>
                    <a:pt x="536877" y="344324"/>
                    <a:pt x="575571" y="301557"/>
                  </a:cubicBezTo>
                  <a:cubicBezTo>
                    <a:pt x="616302" y="258790"/>
                    <a:pt x="597972" y="201768"/>
                    <a:pt x="597972" y="152892"/>
                  </a:cubicBezTo>
                  <a:cubicBezTo>
                    <a:pt x="597972" y="104015"/>
                    <a:pt x="579643" y="104015"/>
                    <a:pt x="559278" y="104015"/>
                  </a:cubicBezTo>
                  <a:cubicBezTo>
                    <a:pt x="540949" y="104015"/>
                    <a:pt x="538913" y="75504"/>
                    <a:pt x="538913" y="46993"/>
                  </a:cubicBezTo>
                  <a:cubicBezTo>
                    <a:pt x="538913" y="20518"/>
                    <a:pt x="498183" y="153"/>
                    <a:pt x="475782" y="18481"/>
                  </a:cubicBezTo>
                  <a:cubicBezTo>
                    <a:pt x="471710" y="20518"/>
                    <a:pt x="467635" y="24591"/>
                    <a:pt x="459488" y="28664"/>
                  </a:cubicBezTo>
                  <a:cubicBezTo>
                    <a:pt x="459488" y="28664"/>
                    <a:pt x="461527" y="28664"/>
                    <a:pt x="461527" y="28664"/>
                  </a:cubicBezTo>
                  <a:cubicBezTo>
                    <a:pt x="461527" y="28664"/>
                    <a:pt x="453380" y="69394"/>
                    <a:pt x="439123" y="77540"/>
                  </a:cubicBezTo>
                  <a:cubicBezTo>
                    <a:pt x="424869" y="85686"/>
                    <a:pt x="424869" y="110125"/>
                    <a:pt x="447270" y="146782"/>
                  </a:cubicBezTo>
                  <a:cubicBezTo>
                    <a:pt x="469671" y="183439"/>
                    <a:pt x="414686" y="167147"/>
                    <a:pt x="406540" y="146782"/>
                  </a:cubicBezTo>
                  <a:cubicBezTo>
                    <a:pt x="398393" y="126416"/>
                    <a:pt x="353591" y="159001"/>
                    <a:pt x="329154" y="183439"/>
                  </a:cubicBezTo>
                  <a:cubicBezTo>
                    <a:pt x="302678" y="207877"/>
                    <a:pt x="266020" y="220096"/>
                    <a:pt x="266020" y="264900"/>
                  </a:cubicBezTo>
                  <a:cubicBezTo>
                    <a:pt x="266020" y="309703"/>
                    <a:pt x="233436" y="354506"/>
                    <a:pt x="239546" y="389127"/>
                  </a:cubicBezTo>
                  <a:cubicBezTo>
                    <a:pt x="247693" y="425784"/>
                    <a:pt x="202888" y="492989"/>
                    <a:pt x="206963" y="513354"/>
                  </a:cubicBezTo>
                  <a:cubicBezTo>
                    <a:pt x="211035" y="533719"/>
                    <a:pt x="143829" y="509281"/>
                    <a:pt x="131610" y="509281"/>
                  </a:cubicBezTo>
                  <a:cubicBezTo>
                    <a:pt x="119392" y="509281"/>
                    <a:pt x="127538" y="586669"/>
                    <a:pt x="113281" y="609071"/>
                  </a:cubicBezTo>
                  <a:cubicBezTo>
                    <a:pt x="99026" y="633508"/>
                    <a:pt x="109209" y="717006"/>
                    <a:pt x="86808" y="717006"/>
                  </a:cubicBezTo>
                  <a:cubicBezTo>
                    <a:pt x="64407" y="717006"/>
                    <a:pt x="46078" y="794393"/>
                    <a:pt x="46078" y="794393"/>
                  </a:cubicBezTo>
                  <a:cubicBezTo>
                    <a:pt x="46078" y="794393"/>
                    <a:pt x="27748" y="808649"/>
                    <a:pt x="11455" y="824941"/>
                  </a:cubicBezTo>
                  <a:cubicBezTo>
                    <a:pt x="29785" y="865671"/>
                    <a:pt x="62368" y="908438"/>
                    <a:pt x="101063" y="926767"/>
                  </a:cubicBezTo>
                  <a:cubicBezTo>
                    <a:pt x="156050" y="951205"/>
                    <a:pt x="192706" y="1069323"/>
                    <a:pt x="208999" y="1132454"/>
                  </a:cubicBezTo>
                  <a:cubicBezTo>
                    <a:pt x="219181" y="1171149"/>
                    <a:pt x="219181" y="1209842"/>
                    <a:pt x="213071" y="1242427"/>
                  </a:cubicBezTo>
                  <a:cubicBezTo>
                    <a:pt x="213071" y="1246499"/>
                    <a:pt x="215107" y="1252609"/>
                    <a:pt x="215107" y="1256682"/>
                  </a:cubicBezTo>
                  <a:lnTo>
                    <a:pt x="215107" y="1309631"/>
                  </a:lnTo>
                  <a:cubicBezTo>
                    <a:pt x="215107" y="1319814"/>
                    <a:pt x="213071" y="1329996"/>
                    <a:pt x="208999" y="1340179"/>
                  </a:cubicBezTo>
                  <a:cubicBezTo>
                    <a:pt x="217145" y="1344252"/>
                    <a:pt x="225289" y="1348325"/>
                    <a:pt x="233436" y="1352398"/>
                  </a:cubicBezTo>
                  <a:cubicBezTo>
                    <a:pt x="266020" y="1370727"/>
                    <a:pt x="302678" y="1376836"/>
                    <a:pt x="325079" y="1340179"/>
                  </a:cubicBezTo>
                  <a:cubicBezTo>
                    <a:pt x="349519" y="1303522"/>
                    <a:pt x="398393" y="1279084"/>
                    <a:pt x="404504" y="1238353"/>
                  </a:cubicBezTo>
                  <a:cubicBezTo>
                    <a:pt x="410614" y="1197623"/>
                    <a:pt x="433015" y="1258718"/>
                    <a:pt x="453380" y="1279084"/>
                  </a:cubicBezTo>
                  <a:cubicBezTo>
                    <a:pt x="473746" y="1299449"/>
                    <a:pt x="485964" y="1340179"/>
                    <a:pt x="492075" y="1393129"/>
                  </a:cubicBezTo>
                  <a:cubicBezTo>
                    <a:pt x="496147" y="1444041"/>
                    <a:pt x="500219" y="1572341"/>
                    <a:pt x="540949" y="1613072"/>
                  </a:cubicBezTo>
                  <a:cubicBezTo>
                    <a:pt x="581679" y="1653802"/>
                    <a:pt x="587790" y="1743409"/>
                    <a:pt x="577607" y="1773956"/>
                  </a:cubicBezTo>
                  <a:cubicBezTo>
                    <a:pt x="567425" y="1806541"/>
                    <a:pt x="597972" y="1859490"/>
                    <a:pt x="589826" y="1894111"/>
                  </a:cubicBezTo>
                  <a:cubicBezTo>
                    <a:pt x="587790" y="1900220"/>
                    <a:pt x="585754" y="1910403"/>
                    <a:pt x="583718" y="1922622"/>
                  </a:cubicBezTo>
                  <a:cubicBezTo>
                    <a:pt x="620374" y="1930768"/>
                    <a:pt x="665178" y="1753591"/>
                    <a:pt x="665178" y="1753591"/>
                  </a:cubicBezTo>
                  <a:cubicBezTo>
                    <a:pt x="665178" y="1712861"/>
                    <a:pt x="634631" y="1708788"/>
                    <a:pt x="634631" y="1676204"/>
                  </a:cubicBezTo>
                  <a:cubicBezTo>
                    <a:pt x="634631" y="1643619"/>
                    <a:pt x="634631" y="1586597"/>
                    <a:pt x="597972" y="1551976"/>
                  </a:cubicBezTo>
                  <a:cubicBezTo>
                    <a:pt x="561314" y="1515319"/>
                    <a:pt x="540949" y="1462370"/>
                    <a:pt x="563353" y="1444041"/>
                  </a:cubicBezTo>
                  <a:cubicBezTo>
                    <a:pt x="585754" y="1423676"/>
                    <a:pt x="567425" y="1366653"/>
                    <a:pt x="577607" y="1370727"/>
                  </a:cubicBezTo>
                  <a:cubicBezTo>
                    <a:pt x="587790" y="1374800"/>
                    <a:pt x="604083" y="1334070"/>
                    <a:pt x="581679" y="1321851"/>
                  </a:cubicBezTo>
                  <a:cubicBezTo>
                    <a:pt x="559278" y="1309631"/>
                    <a:pt x="581679" y="1260755"/>
                    <a:pt x="563353" y="1252609"/>
                  </a:cubicBezTo>
                  <a:cubicBezTo>
                    <a:pt x="545024" y="1244463"/>
                    <a:pt x="492075" y="1179295"/>
                    <a:pt x="492075" y="1160966"/>
                  </a:cubicBezTo>
                  <a:cubicBezTo>
                    <a:pt x="492075" y="1140601"/>
                    <a:pt x="506329" y="1028593"/>
                    <a:pt x="510401" y="1000081"/>
                  </a:cubicBezTo>
                  <a:cubicBezTo>
                    <a:pt x="514476" y="971570"/>
                    <a:pt x="551132" y="967497"/>
                    <a:pt x="563353" y="967497"/>
                  </a:cubicBezTo>
                  <a:cubicBezTo>
                    <a:pt x="575571" y="967497"/>
                    <a:pt x="620374" y="971570"/>
                    <a:pt x="634631" y="943059"/>
                  </a:cubicBezTo>
                  <a:cubicBezTo>
                    <a:pt x="648885" y="914548"/>
                    <a:pt x="712017" y="910474"/>
                    <a:pt x="720163" y="890109"/>
                  </a:cubicBezTo>
                  <a:cubicBezTo>
                    <a:pt x="728310" y="869744"/>
                    <a:pt x="769040" y="869744"/>
                    <a:pt x="769040" y="845306"/>
                  </a:cubicBezTo>
                  <a:cubicBezTo>
                    <a:pt x="769040" y="820868"/>
                    <a:pt x="817917" y="759772"/>
                    <a:pt x="817917" y="759772"/>
                  </a:cubicBezTo>
                  <a:cubicBezTo>
                    <a:pt x="817917" y="759772"/>
                    <a:pt x="819953" y="759772"/>
                    <a:pt x="819953" y="759772"/>
                  </a:cubicBezTo>
                  <a:cubicBezTo>
                    <a:pt x="811806" y="747553"/>
                    <a:pt x="799588" y="757736"/>
                    <a:pt x="775148" y="76791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27" name="Freeform: Shape 126">
              <a:extLst>
                <a:ext uri="{FF2B5EF4-FFF2-40B4-BE49-F238E27FC236}">
                  <a16:creationId xmlns:a16="http://schemas.microsoft.com/office/drawing/2014/main" id="{5E27BD49-5127-4E51-8A51-FABF601FEDEC}"/>
                </a:ext>
              </a:extLst>
            </p:cNvPr>
            <p:cNvSpPr/>
            <p:nvPr/>
          </p:nvSpPr>
          <p:spPr>
            <a:xfrm>
              <a:off x="9358524" y="2883137"/>
              <a:ext cx="81053" cy="52105"/>
            </a:xfrm>
            <a:custGeom>
              <a:avLst/>
              <a:gdLst>
                <a:gd name="connsiteX0" fmla="*/ 286385 w 285111"/>
                <a:gd name="connsiteY0" fmla="*/ 65964 h 183286"/>
                <a:gd name="connsiteX1" fmla="*/ 176413 w 285111"/>
                <a:gd name="connsiteY1" fmla="*/ 33380 h 183286"/>
                <a:gd name="connsiteX2" fmla="*/ 99026 w 285111"/>
                <a:gd name="connsiteY2" fmla="*/ 19124 h 183286"/>
                <a:gd name="connsiteX3" fmla="*/ 31821 w 285111"/>
                <a:gd name="connsiteY3" fmla="*/ 82256 h 183286"/>
                <a:gd name="connsiteX4" fmla="*/ 11455 w 285111"/>
                <a:gd name="connsiteY4" fmla="*/ 125023 h 183286"/>
                <a:gd name="connsiteX5" fmla="*/ 35895 w 285111"/>
                <a:gd name="connsiteY5" fmla="*/ 149461 h 183286"/>
                <a:gd name="connsiteX6" fmla="*/ 99026 w 285111"/>
                <a:gd name="connsiteY6" fmla="*/ 165753 h 183286"/>
                <a:gd name="connsiteX7" fmla="*/ 188634 w 285111"/>
                <a:gd name="connsiteY7" fmla="*/ 173899 h 183286"/>
                <a:gd name="connsiteX8" fmla="*/ 282313 w 285111"/>
                <a:gd name="connsiteY8" fmla="*/ 161680 h 183286"/>
                <a:gd name="connsiteX9" fmla="*/ 272130 w 285111"/>
                <a:gd name="connsiteY9" fmla="*/ 74110 h 183286"/>
                <a:gd name="connsiteX10" fmla="*/ 286385 w 285111"/>
                <a:gd name="connsiteY10" fmla="*/ 65964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5111" h="183286">
                  <a:moveTo>
                    <a:pt x="286385" y="65964"/>
                  </a:moveTo>
                  <a:cubicBezTo>
                    <a:pt x="229364" y="10978"/>
                    <a:pt x="215107" y="55781"/>
                    <a:pt x="176413" y="33380"/>
                  </a:cubicBezTo>
                  <a:cubicBezTo>
                    <a:pt x="135682" y="10978"/>
                    <a:pt x="117356" y="4869"/>
                    <a:pt x="99026" y="19124"/>
                  </a:cubicBezTo>
                  <a:cubicBezTo>
                    <a:pt x="80697" y="35416"/>
                    <a:pt x="50150" y="33380"/>
                    <a:pt x="31821" y="82256"/>
                  </a:cubicBezTo>
                  <a:cubicBezTo>
                    <a:pt x="25712" y="98548"/>
                    <a:pt x="17566" y="114840"/>
                    <a:pt x="11455" y="125023"/>
                  </a:cubicBezTo>
                  <a:cubicBezTo>
                    <a:pt x="17566" y="139279"/>
                    <a:pt x="27748" y="151497"/>
                    <a:pt x="35895" y="149461"/>
                  </a:cubicBezTo>
                  <a:cubicBezTo>
                    <a:pt x="50150" y="145388"/>
                    <a:pt x="68479" y="173899"/>
                    <a:pt x="99026" y="165753"/>
                  </a:cubicBezTo>
                  <a:cubicBezTo>
                    <a:pt x="129574" y="157607"/>
                    <a:pt x="147903" y="186118"/>
                    <a:pt x="188634" y="173899"/>
                  </a:cubicBezTo>
                  <a:cubicBezTo>
                    <a:pt x="229364" y="161680"/>
                    <a:pt x="266020" y="190192"/>
                    <a:pt x="282313" y="161680"/>
                  </a:cubicBezTo>
                  <a:cubicBezTo>
                    <a:pt x="296567" y="133169"/>
                    <a:pt x="272130" y="74110"/>
                    <a:pt x="272130" y="74110"/>
                  </a:cubicBezTo>
                  <a:cubicBezTo>
                    <a:pt x="272130" y="74110"/>
                    <a:pt x="278238" y="70037"/>
                    <a:pt x="286385" y="6596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28" name="Freeform: Shape 127">
              <a:extLst>
                <a:ext uri="{FF2B5EF4-FFF2-40B4-BE49-F238E27FC236}">
                  <a16:creationId xmlns:a16="http://schemas.microsoft.com/office/drawing/2014/main" id="{4E6FEF27-4853-4718-9202-AE16A11F652A}"/>
                </a:ext>
              </a:extLst>
            </p:cNvPr>
            <p:cNvSpPr/>
            <p:nvPr/>
          </p:nvSpPr>
          <p:spPr>
            <a:xfrm>
              <a:off x="9694313" y="3035157"/>
              <a:ext cx="191053" cy="434211"/>
            </a:xfrm>
            <a:custGeom>
              <a:avLst/>
              <a:gdLst>
                <a:gd name="connsiteX0" fmla="*/ 657032 w 672049"/>
                <a:gd name="connsiteY0" fmla="*/ 1156357 h 1527385"/>
                <a:gd name="connsiteX1" fmla="*/ 667214 w 672049"/>
                <a:gd name="connsiteY1" fmla="*/ 971034 h 1527385"/>
                <a:gd name="connsiteX2" fmla="*/ 671286 w 672049"/>
                <a:gd name="connsiteY2" fmla="*/ 940486 h 1527385"/>
                <a:gd name="connsiteX3" fmla="*/ 581679 w 672049"/>
                <a:gd name="connsiteY3" fmla="*/ 781638 h 1527385"/>
                <a:gd name="connsiteX4" fmla="*/ 428941 w 672049"/>
                <a:gd name="connsiteY4" fmla="*/ 643155 h 1527385"/>
                <a:gd name="connsiteX5" fmla="*/ 386174 w 672049"/>
                <a:gd name="connsiteY5" fmla="*/ 563731 h 1527385"/>
                <a:gd name="connsiteX6" fmla="*/ 361737 w 672049"/>
                <a:gd name="connsiteY6" fmla="*/ 425248 h 1527385"/>
                <a:gd name="connsiteX7" fmla="*/ 428941 w 672049"/>
                <a:gd name="connsiteY7" fmla="*/ 335642 h 1527385"/>
                <a:gd name="connsiteX8" fmla="*/ 465599 w 672049"/>
                <a:gd name="connsiteY8" fmla="*/ 274546 h 1527385"/>
                <a:gd name="connsiteX9" fmla="*/ 538913 w 672049"/>
                <a:gd name="connsiteY9" fmla="*/ 221597 h 1527385"/>
                <a:gd name="connsiteX10" fmla="*/ 547060 w 672049"/>
                <a:gd name="connsiteY10" fmla="*/ 213451 h 1527385"/>
                <a:gd name="connsiteX11" fmla="*/ 526694 w 672049"/>
                <a:gd name="connsiteY11" fmla="*/ 197158 h 1527385"/>
                <a:gd name="connsiteX12" fmla="*/ 433015 w 672049"/>
                <a:gd name="connsiteY12" fmla="*/ 119771 h 1527385"/>
                <a:gd name="connsiteX13" fmla="*/ 406540 w 672049"/>
                <a:gd name="connsiteY13" fmla="*/ 58676 h 1527385"/>
                <a:gd name="connsiteX14" fmla="*/ 329151 w 672049"/>
                <a:gd name="connsiteY14" fmla="*/ 13872 h 1527385"/>
                <a:gd name="connsiteX15" fmla="*/ 253801 w 672049"/>
                <a:gd name="connsiteY15" fmla="*/ 66822 h 1527385"/>
                <a:gd name="connsiteX16" fmla="*/ 190670 w 672049"/>
                <a:gd name="connsiteY16" fmla="*/ 79041 h 1527385"/>
                <a:gd name="connsiteX17" fmla="*/ 109209 w 672049"/>
                <a:gd name="connsiteY17" fmla="*/ 79041 h 1527385"/>
                <a:gd name="connsiteX18" fmla="*/ 37931 w 672049"/>
                <a:gd name="connsiteY18" fmla="*/ 87187 h 1527385"/>
                <a:gd name="connsiteX19" fmla="*/ 11455 w 672049"/>
                <a:gd name="connsiteY19" fmla="*/ 109588 h 1527385"/>
                <a:gd name="connsiteX20" fmla="*/ 46078 w 672049"/>
                <a:gd name="connsiteY20" fmla="*/ 162538 h 1527385"/>
                <a:gd name="connsiteX21" fmla="*/ 94952 w 672049"/>
                <a:gd name="connsiteY21" fmla="*/ 239925 h 1527385"/>
                <a:gd name="connsiteX22" fmla="*/ 172341 w 672049"/>
                <a:gd name="connsiteY22" fmla="*/ 284729 h 1527385"/>
                <a:gd name="connsiteX23" fmla="*/ 237508 w 672049"/>
                <a:gd name="connsiteY23" fmla="*/ 305094 h 1527385"/>
                <a:gd name="connsiteX24" fmla="*/ 268056 w 672049"/>
                <a:gd name="connsiteY24" fmla="*/ 382481 h 1527385"/>
                <a:gd name="connsiteX25" fmla="*/ 196778 w 672049"/>
                <a:gd name="connsiteY25" fmla="*/ 427285 h 1527385"/>
                <a:gd name="connsiteX26" fmla="*/ 298603 w 672049"/>
                <a:gd name="connsiteY26" fmla="*/ 525037 h 1527385"/>
                <a:gd name="connsiteX27" fmla="*/ 347480 w 672049"/>
                <a:gd name="connsiteY27" fmla="*/ 614644 h 1527385"/>
                <a:gd name="connsiteX28" fmla="*/ 424869 w 672049"/>
                <a:gd name="connsiteY28" fmla="*/ 724616 h 1527385"/>
                <a:gd name="connsiteX29" fmla="*/ 502255 w 672049"/>
                <a:gd name="connsiteY29" fmla="*/ 802003 h 1527385"/>
                <a:gd name="connsiteX30" fmla="*/ 520584 w 672049"/>
                <a:gd name="connsiteY30" fmla="*/ 905866 h 1527385"/>
                <a:gd name="connsiteX31" fmla="*/ 551132 w 672049"/>
                <a:gd name="connsiteY31" fmla="*/ 1074896 h 1527385"/>
                <a:gd name="connsiteX32" fmla="*/ 485964 w 672049"/>
                <a:gd name="connsiteY32" fmla="*/ 1190977 h 1527385"/>
                <a:gd name="connsiteX33" fmla="*/ 402468 w 672049"/>
                <a:gd name="connsiteY33" fmla="*/ 1250036 h 1527385"/>
                <a:gd name="connsiteX34" fmla="*/ 402468 w 672049"/>
                <a:gd name="connsiteY34" fmla="*/ 1339643 h 1527385"/>
                <a:gd name="connsiteX35" fmla="*/ 294531 w 672049"/>
                <a:gd name="connsiteY35" fmla="*/ 1339643 h 1527385"/>
                <a:gd name="connsiteX36" fmla="*/ 235472 w 672049"/>
                <a:gd name="connsiteY36" fmla="*/ 1388519 h 1527385"/>
                <a:gd name="connsiteX37" fmla="*/ 278238 w 672049"/>
                <a:gd name="connsiteY37" fmla="*/ 1423140 h 1527385"/>
                <a:gd name="connsiteX38" fmla="*/ 251765 w 672049"/>
                <a:gd name="connsiteY38" fmla="*/ 1512747 h 1527385"/>
                <a:gd name="connsiteX39" fmla="*/ 253801 w 672049"/>
                <a:gd name="connsiteY39" fmla="*/ 1524966 h 1527385"/>
                <a:gd name="connsiteX40" fmla="*/ 284349 w 672049"/>
                <a:gd name="connsiteY40" fmla="*/ 1510710 h 1527385"/>
                <a:gd name="connsiteX41" fmla="*/ 345444 w 672049"/>
                <a:gd name="connsiteY41" fmla="*/ 1490345 h 1527385"/>
                <a:gd name="connsiteX42" fmla="*/ 367845 w 672049"/>
                <a:gd name="connsiteY42" fmla="*/ 1492382 h 1527385"/>
                <a:gd name="connsiteX43" fmla="*/ 396357 w 672049"/>
                <a:gd name="connsiteY43" fmla="*/ 1439432 h 1527385"/>
                <a:gd name="connsiteX44" fmla="*/ 426905 w 672049"/>
                <a:gd name="connsiteY44" fmla="*/ 1419067 h 1527385"/>
                <a:gd name="connsiteX45" fmla="*/ 435051 w 672049"/>
                <a:gd name="connsiteY45" fmla="*/ 1388519 h 1527385"/>
                <a:gd name="connsiteX46" fmla="*/ 494111 w 672049"/>
                <a:gd name="connsiteY46" fmla="*/ 1378336 h 1527385"/>
                <a:gd name="connsiteX47" fmla="*/ 573533 w 672049"/>
                <a:gd name="connsiteY47" fmla="*/ 1345753 h 1527385"/>
                <a:gd name="connsiteX48" fmla="*/ 573533 w 672049"/>
                <a:gd name="connsiteY48" fmla="*/ 1339643 h 1527385"/>
                <a:gd name="connsiteX49" fmla="*/ 604080 w 672049"/>
                <a:gd name="connsiteY49" fmla="*/ 1270401 h 1527385"/>
                <a:gd name="connsiteX50" fmla="*/ 677397 w 672049"/>
                <a:gd name="connsiteY50" fmla="*/ 1241890 h 1527385"/>
                <a:gd name="connsiteX51" fmla="*/ 679433 w 672049"/>
                <a:gd name="connsiteY51" fmla="*/ 1241890 h 1527385"/>
                <a:gd name="connsiteX52" fmla="*/ 657032 w 672049"/>
                <a:gd name="connsiteY52" fmla="*/ 1156357 h 1527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72049" h="1527385">
                  <a:moveTo>
                    <a:pt x="657032" y="1156357"/>
                  </a:moveTo>
                  <a:cubicBezTo>
                    <a:pt x="669250" y="1095261"/>
                    <a:pt x="667214" y="1032129"/>
                    <a:pt x="667214" y="971034"/>
                  </a:cubicBezTo>
                  <a:cubicBezTo>
                    <a:pt x="667214" y="960851"/>
                    <a:pt x="669250" y="950669"/>
                    <a:pt x="671286" y="940486"/>
                  </a:cubicBezTo>
                  <a:cubicBezTo>
                    <a:pt x="669250" y="909938"/>
                    <a:pt x="606119" y="779601"/>
                    <a:pt x="581679" y="781638"/>
                  </a:cubicBezTo>
                  <a:cubicBezTo>
                    <a:pt x="557242" y="783675"/>
                    <a:pt x="449306" y="661484"/>
                    <a:pt x="428941" y="643155"/>
                  </a:cubicBezTo>
                  <a:cubicBezTo>
                    <a:pt x="408576" y="622790"/>
                    <a:pt x="414686" y="590206"/>
                    <a:pt x="386174" y="563731"/>
                  </a:cubicBezTo>
                  <a:cubicBezTo>
                    <a:pt x="357663" y="537256"/>
                    <a:pt x="355627" y="472088"/>
                    <a:pt x="361737" y="425248"/>
                  </a:cubicBezTo>
                  <a:cubicBezTo>
                    <a:pt x="367845" y="378409"/>
                    <a:pt x="430977" y="368226"/>
                    <a:pt x="428941" y="335642"/>
                  </a:cubicBezTo>
                  <a:cubicBezTo>
                    <a:pt x="426905" y="303057"/>
                    <a:pt x="435051" y="276583"/>
                    <a:pt x="465599" y="274546"/>
                  </a:cubicBezTo>
                  <a:cubicBezTo>
                    <a:pt x="496147" y="272510"/>
                    <a:pt x="526694" y="246035"/>
                    <a:pt x="538913" y="221597"/>
                  </a:cubicBezTo>
                  <a:cubicBezTo>
                    <a:pt x="540949" y="217523"/>
                    <a:pt x="542985" y="215487"/>
                    <a:pt x="547060" y="213451"/>
                  </a:cubicBezTo>
                  <a:cubicBezTo>
                    <a:pt x="538913" y="203268"/>
                    <a:pt x="532803" y="197158"/>
                    <a:pt x="526694" y="197158"/>
                  </a:cubicBezTo>
                  <a:cubicBezTo>
                    <a:pt x="500219" y="193086"/>
                    <a:pt x="433015" y="140136"/>
                    <a:pt x="433015" y="119771"/>
                  </a:cubicBezTo>
                  <a:cubicBezTo>
                    <a:pt x="433015" y="99406"/>
                    <a:pt x="467635" y="66822"/>
                    <a:pt x="406540" y="58676"/>
                  </a:cubicBezTo>
                  <a:cubicBezTo>
                    <a:pt x="347480" y="50530"/>
                    <a:pt x="339334" y="26091"/>
                    <a:pt x="329151" y="13872"/>
                  </a:cubicBezTo>
                  <a:cubicBezTo>
                    <a:pt x="316933" y="1653"/>
                    <a:pt x="270094" y="38310"/>
                    <a:pt x="253801" y="66822"/>
                  </a:cubicBezTo>
                  <a:cubicBezTo>
                    <a:pt x="239546" y="95333"/>
                    <a:pt x="223253" y="58676"/>
                    <a:pt x="190670" y="79041"/>
                  </a:cubicBezTo>
                  <a:cubicBezTo>
                    <a:pt x="156047" y="99406"/>
                    <a:pt x="123464" y="50530"/>
                    <a:pt x="109209" y="79041"/>
                  </a:cubicBezTo>
                  <a:cubicBezTo>
                    <a:pt x="94952" y="107552"/>
                    <a:pt x="56260" y="62749"/>
                    <a:pt x="37931" y="87187"/>
                  </a:cubicBezTo>
                  <a:cubicBezTo>
                    <a:pt x="31821" y="97369"/>
                    <a:pt x="21638" y="103479"/>
                    <a:pt x="11455" y="109588"/>
                  </a:cubicBezTo>
                  <a:cubicBezTo>
                    <a:pt x="27748" y="129954"/>
                    <a:pt x="46078" y="148282"/>
                    <a:pt x="46078" y="162538"/>
                  </a:cubicBezTo>
                  <a:cubicBezTo>
                    <a:pt x="46078" y="189012"/>
                    <a:pt x="94952" y="207341"/>
                    <a:pt x="94952" y="239925"/>
                  </a:cubicBezTo>
                  <a:cubicBezTo>
                    <a:pt x="94952" y="272510"/>
                    <a:pt x="154011" y="298984"/>
                    <a:pt x="172341" y="284729"/>
                  </a:cubicBezTo>
                  <a:cubicBezTo>
                    <a:pt x="190670" y="272510"/>
                    <a:pt x="231400" y="258254"/>
                    <a:pt x="237508" y="305094"/>
                  </a:cubicBezTo>
                  <a:cubicBezTo>
                    <a:pt x="243618" y="349897"/>
                    <a:pt x="268056" y="349897"/>
                    <a:pt x="268056" y="382481"/>
                  </a:cubicBezTo>
                  <a:cubicBezTo>
                    <a:pt x="268056" y="415066"/>
                    <a:pt x="208999" y="394700"/>
                    <a:pt x="196778" y="427285"/>
                  </a:cubicBezTo>
                  <a:cubicBezTo>
                    <a:pt x="184559" y="459869"/>
                    <a:pt x="298603" y="498563"/>
                    <a:pt x="298603" y="525037"/>
                  </a:cubicBezTo>
                  <a:cubicBezTo>
                    <a:pt x="298603" y="551512"/>
                    <a:pt x="335262" y="584096"/>
                    <a:pt x="347480" y="614644"/>
                  </a:cubicBezTo>
                  <a:cubicBezTo>
                    <a:pt x="359699" y="647228"/>
                    <a:pt x="412650" y="685922"/>
                    <a:pt x="424869" y="724616"/>
                  </a:cubicBezTo>
                  <a:cubicBezTo>
                    <a:pt x="437087" y="763310"/>
                    <a:pt x="483928" y="783675"/>
                    <a:pt x="502255" y="802003"/>
                  </a:cubicBezTo>
                  <a:cubicBezTo>
                    <a:pt x="520584" y="822368"/>
                    <a:pt x="526694" y="867172"/>
                    <a:pt x="520584" y="905866"/>
                  </a:cubicBezTo>
                  <a:cubicBezTo>
                    <a:pt x="514476" y="944559"/>
                    <a:pt x="514476" y="1015837"/>
                    <a:pt x="551132" y="1074896"/>
                  </a:cubicBezTo>
                  <a:cubicBezTo>
                    <a:pt x="587790" y="1133955"/>
                    <a:pt x="508365" y="1158393"/>
                    <a:pt x="485964" y="1190977"/>
                  </a:cubicBezTo>
                  <a:cubicBezTo>
                    <a:pt x="461525" y="1223562"/>
                    <a:pt x="473746" y="1268365"/>
                    <a:pt x="402468" y="1250036"/>
                  </a:cubicBezTo>
                  <a:cubicBezTo>
                    <a:pt x="331190" y="1229671"/>
                    <a:pt x="414686" y="1315205"/>
                    <a:pt x="402468" y="1339643"/>
                  </a:cubicBezTo>
                  <a:cubicBezTo>
                    <a:pt x="390247" y="1366118"/>
                    <a:pt x="294531" y="1313168"/>
                    <a:pt x="294531" y="1339643"/>
                  </a:cubicBezTo>
                  <a:cubicBezTo>
                    <a:pt x="294531" y="1355935"/>
                    <a:pt x="261948" y="1376300"/>
                    <a:pt x="235472" y="1388519"/>
                  </a:cubicBezTo>
                  <a:cubicBezTo>
                    <a:pt x="245655" y="1402775"/>
                    <a:pt x="259912" y="1410921"/>
                    <a:pt x="278238" y="1423140"/>
                  </a:cubicBezTo>
                  <a:cubicBezTo>
                    <a:pt x="300642" y="1437396"/>
                    <a:pt x="249729" y="1463870"/>
                    <a:pt x="251765" y="1512747"/>
                  </a:cubicBezTo>
                  <a:cubicBezTo>
                    <a:pt x="251765" y="1516819"/>
                    <a:pt x="251765" y="1520892"/>
                    <a:pt x="253801" y="1524966"/>
                  </a:cubicBezTo>
                  <a:cubicBezTo>
                    <a:pt x="263984" y="1518856"/>
                    <a:pt x="272130" y="1512747"/>
                    <a:pt x="284349" y="1510710"/>
                  </a:cubicBezTo>
                  <a:cubicBezTo>
                    <a:pt x="302678" y="1498491"/>
                    <a:pt x="323043" y="1492382"/>
                    <a:pt x="345444" y="1490345"/>
                  </a:cubicBezTo>
                  <a:cubicBezTo>
                    <a:pt x="353591" y="1490345"/>
                    <a:pt x="359699" y="1490345"/>
                    <a:pt x="367845" y="1492382"/>
                  </a:cubicBezTo>
                  <a:cubicBezTo>
                    <a:pt x="371920" y="1472017"/>
                    <a:pt x="382102" y="1453688"/>
                    <a:pt x="396357" y="1439432"/>
                  </a:cubicBezTo>
                  <a:cubicBezTo>
                    <a:pt x="404504" y="1431287"/>
                    <a:pt x="414686" y="1425176"/>
                    <a:pt x="426905" y="1419067"/>
                  </a:cubicBezTo>
                  <a:cubicBezTo>
                    <a:pt x="428941" y="1408884"/>
                    <a:pt x="428941" y="1396666"/>
                    <a:pt x="435051" y="1388519"/>
                  </a:cubicBezTo>
                  <a:cubicBezTo>
                    <a:pt x="445234" y="1368154"/>
                    <a:pt x="459488" y="1376300"/>
                    <a:pt x="494111" y="1378336"/>
                  </a:cubicBezTo>
                  <a:cubicBezTo>
                    <a:pt x="516512" y="1378336"/>
                    <a:pt x="545024" y="1364081"/>
                    <a:pt x="573533" y="1345753"/>
                  </a:cubicBezTo>
                  <a:cubicBezTo>
                    <a:pt x="573533" y="1343716"/>
                    <a:pt x="573533" y="1341679"/>
                    <a:pt x="573533" y="1339643"/>
                  </a:cubicBezTo>
                  <a:cubicBezTo>
                    <a:pt x="571497" y="1315205"/>
                    <a:pt x="585754" y="1286693"/>
                    <a:pt x="604080" y="1270401"/>
                  </a:cubicBezTo>
                  <a:cubicBezTo>
                    <a:pt x="622410" y="1252072"/>
                    <a:pt x="650921" y="1241890"/>
                    <a:pt x="677397" y="1241890"/>
                  </a:cubicBezTo>
                  <a:lnTo>
                    <a:pt x="679433" y="1241890"/>
                  </a:lnTo>
                  <a:cubicBezTo>
                    <a:pt x="657032" y="1217453"/>
                    <a:pt x="650921" y="1186905"/>
                    <a:pt x="657032" y="115635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29" name="Freeform: Shape 128">
              <a:extLst>
                <a:ext uri="{FF2B5EF4-FFF2-40B4-BE49-F238E27FC236}">
                  <a16:creationId xmlns:a16="http://schemas.microsoft.com/office/drawing/2014/main" id="{E1C52F7D-0110-4C5F-94ED-A4563E28035D}"/>
                </a:ext>
              </a:extLst>
            </p:cNvPr>
            <p:cNvSpPr/>
            <p:nvPr/>
          </p:nvSpPr>
          <p:spPr>
            <a:xfrm>
              <a:off x="9700964" y="3302160"/>
              <a:ext cx="156316" cy="127369"/>
            </a:xfrm>
            <a:custGeom>
              <a:avLst/>
              <a:gdLst>
                <a:gd name="connsiteX0" fmla="*/ 529773 w 549858"/>
                <a:gd name="connsiteY0" fmla="*/ 137720 h 448033"/>
                <a:gd name="connsiteX1" fmla="*/ 497190 w 549858"/>
                <a:gd name="connsiteY1" fmla="*/ 11455 h 448033"/>
                <a:gd name="connsiteX2" fmla="*/ 429986 w 549858"/>
                <a:gd name="connsiteY2" fmla="*/ 25711 h 448033"/>
                <a:gd name="connsiteX3" fmla="*/ 364816 w 549858"/>
                <a:gd name="connsiteY3" fmla="*/ 48113 h 448033"/>
                <a:gd name="connsiteX4" fmla="*/ 336304 w 549858"/>
                <a:gd name="connsiteY4" fmla="*/ 74587 h 448033"/>
                <a:gd name="connsiteX5" fmla="*/ 283356 w 549858"/>
                <a:gd name="connsiteY5" fmla="*/ 35894 h 448033"/>
                <a:gd name="connsiteX6" fmla="*/ 155057 w 549858"/>
                <a:gd name="connsiteY6" fmla="*/ 31821 h 448033"/>
                <a:gd name="connsiteX7" fmla="*/ 26755 w 549858"/>
                <a:gd name="connsiteY7" fmla="*/ 101063 h 448033"/>
                <a:gd name="connsiteX8" fmla="*/ 30827 w 549858"/>
                <a:gd name="connsiteY8" fmla="*/ 192706 h 448033"/>
                <a:gd name="connsiteX9" fmla="*/ 43048 w 549858"/>
                <a:gd name="connsiteY9" fmla="*/ 270093 h 448033"/>
                <a:gd name="connsiteX10" fmla="*/ 43048 w 549858"/>
                <a:gd name="connsiteY10" fmla="*/ 274166 h 448033"/>
                <a:gd name="connsiteX11" fmla="*/ 67486 w 549858"/>
                <a:gd name="connsiteY11" fmla="*/ 359700 h 448033"/>
                <a:gd name="connsiteX12" fmla="*/ 87851 w 549858"/>
                <a:gd name="connsiteY12" fmla="*/ 382101 h 448033"/>
                <a:gd name="connsiteX13" fmla="*/ 126545 w 549858"/>
                <a:gd name="connsiteY13" fmla="*/ 375992 h 448033"/>
                <a:gd name="connsiteX14" fmla="*/ 128581 w 549858"/>
                <a:gd name="connsiteY14" fmla="*/ 426905 h 448033"/>
                <a:gd name="connsiteX15" fmla="*/ 134692 w 549858"/>
                <a:gd name="connsiteY15" fmla="*/ 433014 h 448033"/>
                <a:gd name="connsiteX16" fmla="*/ 205970 w 549858"/>
                <a:gd name="connsiteY16" fmla="*/ 437087 h 448033"/>
                <a:gd name="connsiteX17" fmla="*/ 214114 w 549858"/>
                <a:gd name="connsiteY17" fmla="*/ 453379 h 448033"/>
                <a:gd name="connsiteX18" fmla="*/ 273173 w 549858"/>
                <a:gd name="connsiteY18" fmla="*/ 404502 h 448033"/>
                <a:gd name="connsiteX19" fmla="*/ 381109 w 549858"/>
                <a:gd name="connsiteY19" fmla="*/ 404502 h 448033"/>
                <a:gd name="connsiteX20" fmla="*/ 381109 w 549858"/>
                <a:gd name="connsiteY20" fmla="*/ 314896 h 448033"/>
                <a:gd name="connsiteX21" fmla="*/ 464606 w 549858"/>
                <a:gd name="connsiteY21" fmla="*/ 255837 h 448033"/>
                <a:gd name="connsiteX22" fmla="*/ 529773 w 549858"/>
                <a:gd name="connsiteY22" fmla="*/ 137720 h 448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9858" h="448033">
                  <a:moveTo>
                    <a:pt x="529773" y="137720"/>
                  </a:moveTo>
                  <a:cubicBezTo>
                    <a:pt x="505336" y="96989"/>
                    <a:pt x="497190" y="48113"/>
                    <a:pt x="497190" y="11455"/>
                  </a:cubicBezTo>
                  <a:cubicBezTo>
                    <a:pt x="474788" y="31821"/>
                    <a:pt x="446277" y="31821"/>
                    <a:pt x="429986" y="25711"/>
                  </a:cubicBezTo>
                  <a:cubicBezTo>
                    <a:pt x="409621" y="17565"/>
                    <a:pt x="364816" y="13492"/>
                    <a:pt x="364816" y="48113"/>
                  </a:cubicBezTo>
                  <a:cubicBezTo>
                    <a:pt x="364816" y="82733"/>
                    <a:pt x="332232" y="90880"/>
                    <a:pt x="336304" y="74587"/>
                  </a:cubicBezTo>
                  <a:cubicBezTo>
                    <a:pt x="340379" y="56259"/>
                    <a:pt x="303721" y="62368"/>
                    <a:pt x="283356" y="35894"/>
                  </a:cubicBezTo>
                  <a:cubicBezTo>
                    <a:pt x="262990" y="9419"/>
                    <a:pt x="189676" y="44040"/>
                    <a:pt x="155057" y="31821"/>
                  </a:cubicBezTo>
                  <a:cubicBezTo>
                    <a:pt x="118398" y="19602"/>
                    <a:pt x="61375" y="54222"/>
                    <a:pt x="26755" y="101063"/>
                  </a:cubicBezTo>
                  <a:cubicBezTo>
                    <a:pt x="-9903" y="149939"/>
                    <a:pt x="30827" y="149939"/>
                    <a:pt x="30827" y="192706"/>
                  </a:cubicBezTo>
                  <a:cubicBezTo>
                    <a:pt x="30827" y="235472"/>
                    <a:pt x="55267" y="235472"/>
                    <a:pt x="43048" y="270093"/>
                  </a:cubicBezTo>
                  <a:cubicBezTo>
                    <a:pt x="43048" y="270093"/>
                    <a:pt x="43048" y="272129"/>
                    <a:pt x="43048" y="274166"/>
                  </a:cubicBezTo>
                  <a:cubicBezTo>
                    <a:pt x="75632" y="290458"/>
                    <a:pt x="67486" y="333224"/>
                    <a:pt x="67486" y="359700"/>
                  </a:cubicBezTo>
                  <a:cubicBezTo>
                    <a:pt x="73596" y="367845"/>
                    <a:pt x="79704" y="373955"/>
                    <a:pt x="87851" y="382101"/>
                  </a:cubicBezTo>
                  <a:cubicBezTo>
                    <a:pt x="100069" y="382101"/>
                    <a:pt x="116362" y="378028"/>
                    <a:pt x="126545" y="375992"/>
                  </a:cubicBezTo>
                  <a:cubicBezTo>
                    <a:pt x="144874" y="373955"/>
                    <a:pt x="116362" y="406540"/>
                    <a:pt x="128581" y="426905"/>
                  </a:cubicBezTo>
                  <a:cubicBezTo>
                    <a:pt x="130617" y="428941"/>
                    <a:pt x="132653" y="430978"/>
                    <a:pt x="134692" y="433014"/>
                  </a:cubicBezTo>
                  <a:cubicBezTo>
                    <a:pt x="155057" y="445233"/>
                    <a:pt x="197823" y="412649"/>
                    <a:pt x="205970" y="437087"/>
                  </a:cubicBezTo>
                  <a:cubicBezTo>
                    <a:pt x="208006" y="443197"/>
                    <a:pt x="212078" y="447270"/>
                    <a:pt x="214114" y="453379"/>
                  </a:cubicBezTo>
                  <a:cubicBezTo>
                    <a:pt x="240589" y="439123"/>
                    <a:pt x="273173" y="418758"/>
                    <a:pt x="273173" y="404502"/>
                  </a:cubicBezTo>
                  <a:cubicBezTo>
                    <a:pt x="273173" y="378028"/>
                    <a:pt x="368891" y="430978"/>
                    <a:pt x="381109" y="404502"/>
                  </a:cubicBezTo>
                  <a:cubicBezTo>
                    <a:pt x="393328" y="378028"/>
                    <a:pt x="309831" y="294531"/>
                    <a:pt x="381109" y="314896"/>
                  </a:cubicBezTo>
                  <a:cubicBezTo>
                    <a:pt x="452387" y="335262"/>
                    <a:pt x="440169" y="288422"/>
                    <a:pt x="464606" y="255837"/>
                  </a:cubicBezTo>
                  <a:cubicBezTo>
                    <a:pt x="487007" y="221216"/>
                    <a:pt x="566432" y="196778"/>
                    <a:pt x="529773" y="13772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30" name="Freeform: Shape 129">
              <a:extLst>
                <a:ext uri="{FF2B5EF4-FFF2-40B4-BE49-F238E27FC236}">
                  <a16:creationId xmlns:a16="http://schemas.microsoft.com/office/drawing/2014/main" id="{C7B6A08B-0E2A-4F15-AE9E-49C972EBF56F}"/>
                </a:ext>
              </a:extLst>
            </p:cNvPr>
            <p:cNvSpPr/>
            <p:nvPr/>
          </p:nvSpPr>
          <p:spPr>
            <a:xfrm>
              <a:off x="9642208" y="3064213"/>
              <a:ext cx="202632" cy="260526"/>
            </a:xfrm>
            <a:custGeom>
              <a:avLst/>
              <a:gdLst>
                <a:gd name="connsiteX0" fmla="*/ 483928 w 712779"/>
                <a:gd name="connsiteY0" fmla="*/ 426904 h 916431"/>
                <a:gd name="connsiteX1" fmla="*/ 382102 w 712779"/>
                <a:gd name="connsiteY1" fmla="*/ 329151 h 916431"/>
                <a:gd name="connsiteX2" fmla="*/ 453380 w 712779"/>
                <a:gd name="connsiteY2" fmla="*/ 284348 h 916431"/>
                <a:gd name="connsiteX3" fmla="*/ 422833 w 712779"/>
                <a:gd name="connsiteY3" fmla="*/ 206960 h 916431"/>
                <a:gd name="connsiteX4" fmla="*/ 357663 w 712779"/>
                <a:gd name="connsiteY4" fmla="*/ 186595 h 916431"/>
                <a:gd name="connsiteX5" fmla="*/ 280277 w 712779"/>
                <a:gd name="connsiteY5" fmla="*/ 141792 h 916431"/>
                <a:gd name="connsiteX6" fmla="*/ 231400 w 712779"/>
                <a:gd name="connsiteY6" fmla="*/ 64404 h 916431"/>
                <a:gd name="connsiteX7" fmla="*/ 196778 w 712779"/>
                <a:gd name="connsiteY7" fmla="*/ 11455 h 916431"/>
                <a:gd name="connsiteX8" fmla="*/ 160122 w 712779"/>
                <a:gd name="connsiteY8" fmla="*/ 13491 h 916431"/>
                <a:gd name="connsiteX9" fmla="*/ 145865 w 712779"/>
                <a:gd name="connsiteY9" fmla="*/ 66441 h 916431"/>
                <a:gd name="connsiteX10" fmla="*/ 141793 w 712779"/>
                <a:gd name="connsiteY10" fmla="*/ 147901 h 916431"/>
                <a:gd name="connsiteX11" fmla="*/ 92916 w 712779"/>
                <a:gd name="connsiteY11" fmla="*/ 99025 h 916431"/>
                <a:gd name="connsiteX12" fmla="*/ 44039 w 712779"/>
                <a:gd name="connsiteY12" fmla="*/ 184559 h 916431"/>
                <a:gd name="connsiteX13" fmla="*/ 11455 w 712779"/>
                <a:gd name="connsiteY13" fmla="*/ 215107 h 916431"/>
                <a:gd name="connsiteX14" fmla="*/ 29785 w 712779"/>
                <a:gd name="connsiteY14" fmla="*/ 235472 h 916431"/>
                <a:gd name="connsiteX15" fmla="*/ 37931 w 712779"/>
                <a:gd name="connsiteY15" fmla="*/ 312859 h 916431"/>
                <a:gd name="connsiteX16" fmla="*/ 103099 w 712779"/>
                <a:gd name="connsiteY16" fmla="*/ 339334 h 916431"/>
                <a:gd name="connsiteX17" fmla="*/ 94952 w 712779"/>
                <a:gd name="connsiteY17" fmla="*/ 447269 h 916431"/>
                <a:gd name="connsiteX18" fmla="*/ 70515 w 712779"/>
                <a:gd name="connsiteY18" fmla="*/ 526693 h 916431"/>
                <a:gd name="connsiteX19" fmla="*/ 156047 w 712779"/>
                <a:gd name="connsiteY19" fmla="*/ 492072 h 916431"/>
                <a:gd name="connsiteX20" fmla="*/ 225289 w 712779"/>
                <a:gd name="connsiteY20" fmla="*/ 488000 h 916431"/>
                <a:gd name="connsiteX21" fmla="*/ 286385 w 712779"/>
                <a:gd name="connsiteY21" fmla="*/ 469671 h 916431"/>
                <a:gd name="connsiteX22" fmla="*/ 375992 w 712779"/>
                <a:gd name="connsiteY22" fmla="*/ 465598 h 916431"/>
                <a:gd name="connsiteX23" fmla="*/ 445234 w 712779"/>
                <a:gd name="connsiteY23" fmla="*/ 538912 h 916431"/>
                <a:gd name="connsiteX24" fmla="*/ 453380 w 712779"/>
                <a:gd name="connsiteY24" fmla="*/ 661103 h 916431"/>
                <a:gd name="connsiteX25" fmla="*/ 518548 w 712779"/>
                <a:gd name="connsiteY25" fmla="*/ 769038 h 916431"/>
                <a:gd name="connsiteX26" fmla="*/ 506329 w 712779"/>
                <a:gd name="connsiteY26" fmla="*/ 885120 h 916431"/>
                <a:gd name="connsiteX27" fmla="*/ 547060 w 712779"/>
                <a:gd name="connsiteY27" fmla="*/ 913631 h 916431"/>
                <a:gd name="connsiteX28" fmla="*/ 575571 w 712779"/>
                <a:gd name="connsiteY28" fmla="*/ 887156 h 916431"/>
                <a:gd name="connsiteX29" fmla="*/ 640739 w 712779"/>
                <a:gd name="connsiteY29" fmla="*/ 864755 h 916431"/>
                <a:gd name="connsiteX30" fmla="*/ 707945 w 712779"/>
                <a:gd name="connsiteY30" fmla="*/ 850499 h 916431"/>
                <a:gd name="connsiteX31" fmla="*/ 709981 w 712779"/>
                <a:gd name="connsiteY31" fmla="*/ 809769 h 916431"/>
                <a:gd name="connsiteX32" fmla="*/ 691652 w 712779"/>
                <a:gd name="connsiteY32" fmla="*/ 705906 h 916431"/>
                <a:gd name="connsiteX33" fmla="*/ 614263 w 712779"/>
                <a:gd name="connsiteY33" fmla="*/ 628519 h 916431"/>
                <a:gd name="connsiteX34" fmla="*/ 536877 w 712779"/>
                <a:gd name="connsiteY34" fmla="*/ 518547 h 916431"/>
                <a:gd name="connsiteX35" fmla="*/ 483928 w 712779"/>
                <a:gd name="connsiteY35" fmla="*/ 426904 h 916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2779" h="916431">
                  <a:moveTo>
                    <a:pt x="483928" y="426904"/>
                  </a:moveTo>
                  <a:cubicBezTo>
                    <a:pt x="483928" y="400429"/>
                    <a:pt x="369881" y="361735"/>
                    <a:pt x="382102" y="329151"/>
                  </a:cubicBezTo>
                  <a:cubicBezTo>
                    <a:pt x="394321" y="296567"/>
                    <a:pt x="453380" y="316933"/>
                    <a:pt x="453380" y="284348"/>
                  </a:cubicBezTo>
                  <a:cubicBezTo>
                    <a:pt x="453380" y="251764"/>
                    <a:pt x="428941" y="251764"/>
                    <a:pt x="422833" y="206960"/>
                  </a:cubicBezTo>
                  <a:cubicBezTo>
                    <a:pt x="416722" y="162157"/>
                    <a:pt x="373956" y="174377"/>
                    <a:pt x="357663" y="186595"/>
                  </a:cubicBezTo>
                  <a:cubicBezTo>
                    <a:pt x="339334" y="198814"/>
                    <a:pt x="280277" y="174377"/>
                    <a:pt x="280277" y="141792"/>
                  </a:cubicBezTo>
                  <a:cubicBezTo>
                    <a:pt x="280277" y="109208"/>
                    <a:pt x="231400" y="90879"/>
                    <a:pt x="231400" y="64404"/>
                  </a:cubicBezTo>
                  <a:cubicBezTo>
                    <a:pt x="231400" y="50149"/>
                    <a:pt x="213071" y="29784"/>
                    <a:pt x="196778" y="11455"/>
                  </a:cubicBezTo>
                  <a:cubicBezTo>
                    <a:pt x="182523" y="19601"/>
                    <a:pt x="166230" y="21638"/>
                    <a:pt x="160122" y="13491"/>
                  </a:cubicBezTo>
                  <a:cubicBezTo>
                    <a:pt x="147903" y="1273"/>
                    <a:pt x="133646" y="54222"/>
                    <a:pt x="145865" y="66441"/>
                  </a:cubicBezTo>
                  <a:cubicBezTo>
                    <a:pt x="156047" y="78660"/>
                    <a:pt x="172341" y="156047"/>
                    <a:pt x="141793" y="147901"/>
                  </a:cubicBezTo>
                  <a:cubicBezTo>
                    <a:pt x="111245" y="139756"/>
                    <a:pt x="111245" y="94952"/>
                    <a:pt x="92916" y="99025"/>
                  </a:cubicBezTo>
                  <a:cubicBezTo>
                    <a:pt x="92916" y="99025"/>
                    <a:pt x="44039" y="160121"/>
                    <a:pt x="44039" y="184559"/>
                  </a:cubicBezTo>
                  <a:cubicBezTo>
                    <a:pt x="44039" y="200851"/>
                    <a:pt x="25712" y="206960"/>
                    <a:pt x="11455" y="215107"/>
                  </a:cubicBezTo>
                  <a:cubicBezTo>
                    <a:pt x="19602" y="223253"/>
                    <a:pt x="27748" y="231399"/>
                    <a:pt x="29785" y="235472"/>
                  </a:cubicBezTo>
                  <a:cubicBezTo>
                    <a:pt x="37931" y="247691"/>
                    <a:pt x="25712" y="284348"/>
                    <a:pt x="37931" y="312859"/>
                  </a:cubicBezTo>
                  <a:cubicBezTo>
                    <a:pt x="50150" y="343407"/>
                    <a:pt x="90880" y="294531"/>
                    <a:pt x="103099" y="339334"/>
                  </a:cubicBezTo>
                  <a:cubicBezTo>
                    <a:pt x="115317" y="382101"/>
                    <a:pt x="94952" y="404502"/>
                    <a:pt x="94952" y="447269"/>
                  </a:cubicBezTo>
                  <a:cubicBezTo>
                    <a:pt x="94952" y="490036"/>
                    <a:pt x="62368" y="485963"/>
                    <a:pt x="70515" y="526693"/>
                  </a:cubicBezTo>
                  <a:cubicBezTo>
                    <a:pt x="78661" y="565387"/>
                    <a:pt x="123464" y="518547"/>
                    <a:pt x="156047" y="492072"/>
                  </a:cubicBezTo>
                  <a:cubicBezTo>
                    <a:pt x="188634" y="465598"/>
                    <a:pt x="213071" y="469671"/>
                    <a:pt x="225289" y="488000"/>
                  </a:cubicBezTo>
                  <a:cubicBezTo>
                    <a:pt x="237508" y="506328"/>
                    <a:pt x="278238" y="492072"/>
                    <a:pt x="286385" y="469671"/>
                  </a:cubicBezTo>
                  <a:cubicBezTo>
                    <a:pt x="294531" y="447269"/>
                    <a:pt x="355627" y="439123"/>
                    <a:pt x="375992" y="465598"/>
                  </a:cubicBezTo>
                  <a:cubicBezTo>
                    <a:pt x="396357" y="492072"/>
                    <a:pt x="416722" y="522620"/>
                    <a:pt x="445234" y="538912"/>
                  </a:cubicBezTo>
                  <a:cubicBezTo>
                    <a:pt x="473746" y="557241"/>
                    <a:pt x="424869" y="652957"/>
                    <a:pt x="453380" y="661103"/>
                  </a:cubicBezTo>
                  <a:cubicBezTo>
                    <a:pt x="481890" y="669249"/>
                    <a:pt x="522620" y="718125"/>
                    <a:pt x="518548" y="769038"/>
                  </a:cubicBezTo>
                  <a:cubicBezTo>
                    <a:pt x="514476" y="813842"/>
                    <a:pt x="538913" y="846426"/>
                    <a:pt x="506329" y="885120"/>
                  </a:cubicBezTo>
                  <a:cubicBezTo>
                    <a:pt x="526694" y="899375"/>
                    <a:pt x="549096" y="899375"/>
                    <a:pt x="547060" y="913631"/>
                  </a:cubicBezTo>
                  <a:cubicBezTo>
                    <a:pt x="542985" y="931959"/>
                    <a:pt x="575571" y="921777"/>
                    <a:pt x="575571" y="887156"/>
                  </a:cubicBezTo>
                  <a:cubicBezTo>
                    <a:pt x="575571" y="852535"/>
                    <a:pt x="620374" y="856609"/>
                    <a:pt x="640739" y="864755"/>
                  </a:cubicBezTo>
                  <a:cubicBezTo>
                    <a:pt x="657032" y="870864"/>
                    <a:pt x="685541" y="870864"/>
                    <a:pt x="707945" y="850499"/>
                  </a:cubicBezTo>
                  <a:cubicBezTo>
                    <a:pt x="707945" y="834207"/>
                    <a:pt x="709981" y="819951"/>
                    <a:pt x="709981" y="809769"/>
                  </a:cubicBezTo>
                  <a:cubicBezTo>
                    <a:pt x="716089" y="771075"/>
                    <a:pt x="709981" y="726271"/>
                    <a:pt x="691652" y="705906"/>
                  </a:cubicBezTo>
                  <a:cubicBezTo>
                    <a:pt x="673322" y="687578"/>
                    <a:pt x="626484" y="667213"/>
                    <a:pt x="614263" y="628519"/>
                  </a:cubicBezTo>
                  <a:cubicBezTo>
                    <a:pt x="602044" y="589825"/>
                    <a:pt x="549096" y="551132"/>
                    <a:pt x="536877" y="518547"/>
                  </a:cubicBezTo>
                  <a:cubicBezTo>
                    <a:pt x="520584" y="483926"/>
                    <a:pt x="483928" y="451342"/>
                    <a:pt x="483928" y="42690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31" name="Freeform: Shape 130">
              <a:extLst>
                <a:ext uri="{FF2B5EF4-FFF2-40B4-BE49-F238E27FC236}">
                  <a16:creationId xmlns:a16="http://schemas.microsoft.com/office/drawing/2014/main" id="{41748121-449F-447C-B807-82BB2CB6333C}"/>
                </a:ext>
              </a:extLst>
            </p:cNvPr>
            <p:cNvSpPr/>
            <p:nvPr/>
          </p:nvSpPr>
          <p:spPr>
            <a:xfrm>
              <a:off x="9572156" y="3121528"/>
              <a:ext cx="220000" cy="445790"/>
            </a:xfrm>
            <a:custGeom>
              <a:avLst/>
              <a:gdLst>
                <a:gd name="connsiteX0" fmla="*/ 762930 w 773875"/>
                <a:gd name="connsiteY0" fmla="*/ 565387 h 1568115"/>
                <a:gd name="connsiteX1" fmla="*/ 697760 w 773875"/>
                <a:gd name="connsiteY1" fmla="*/ 457452 h 1568115"/>
                <a:gd name="connsiteX2" fmla="*/ 689616 w 773875"/>
                <a:gd name="connsiteY2" fmla="*/ 335261 h 1568115"/>
                <a:gd name="connsiteX3" fmla="*/ 620374 w 773875"/>
                <a:gd name="connsiteY3" fmla="*/ 261946 h 1568115"/>
                <a:gd name="connsiteX4" fmla="*/ 530766 w 773875"/>
                <a:gd name="connsiteY4" fmla="*/ 266020 h 1568115"/>
                <a:gd name="connsiteX5" fmla="*/ 469671 w 773875"/>
                <a:gd name="connsiteY5" fmla="*/ 284348 h 1568115"/>
                <a:gd name="connsiteX6" fmla="*/ 400429 w 773875"/>
                <a:gd name="connsiteY6" fmla="*/ 288421 h 1568115"/>
                <a:gd name="connsiteX7" fmla="*/ 314896 w 773875"/>
                <a:gd name="connsiteY7" fmla="*/ 323042 h 1568115"/>
                <a:gd name="connsiteX8" fmla="*/ 339334 w 773875"/>
                <a:gd name="connsiteY8" fmla="*/ 243618 h 1568115"/>
                <a:gd name="connsiteX9" fmla="*/ 347480 w 773875"/>
                <a:gd name="connsiteY9" fmla="*/ 135683 h 1568115"/>
                <a:gd name="connsiteX10" fmla="*/ 282313 w 773875"/>
                <a:gd name="connsiteY10" fmla="*/ 109208 h 1568115"/>
                <a:gd name="connsiteX11" fmla="*/ 274166 w 773875"/>
                <a:gd name="connsiteY11" fmla="*/ 31821 h 1568115"/>
                <a:gd name="connsiteX12" fmla="*/ 255837 w 773875"/>
                <a:gd name="connsiteY12" fmla="*/ 11455 h 1568115"/>
                <a:gd name="connsiteX13" fmla="*/ 239544 w 773875"/>
                <a:gd name="connsiteY13" fmla="*/ 25711 h 1568115"/>
                <a:gd name="connsiteX14" fmla="*/ 154011 w 773875"/>
                <a:gd name="connsiteY14" fmla="*/ 78660 h 1568115"/>
                <a:gd name="connsiteX15" fmla="*/ 82733 w 773875"/>
                <a:gd name="connsiteY15" fmla="*/ 103099 h 1568115"/>
                <a:gd name="connsiteX16" fmla="*/ 29785 w 773875"/>
                <a:gd name="connsiteY16" fmla="*/ 135683 h 1568115"/>
                <a:gd name="connsiteX17" fmla="*/ 11455 w 773875"/>
                <a:gd name="connsiteY17" fmla="*/ 296567 h 1568115"/>
                <a:gd name="connsiteX18" fmla="*/ 82733 w 773875"/>
                <a:gd name="connsiteY18" fmla="*/ 388211 h 1568115"/>
                <a:gd name="connsiteX19" fmla="*/ 101063 w 773875"/>
                <a:gd name="connsiteY19" fmla="*/ 457452 h 1568115"/>
                <a:gd name="connsiteX20" fmla="*/ 96988 w 773875"/>
                <a:gd name="connsiteY20" fmla="*/ 506328 h 1568115"/>
                <a:gd name="connsiteX21" fmla="*/ 82733 w 773875"/>
                <a:gd name="connsiteY21" fmla="*/ 579643 h 1568115"/>
                <a:gd name="connsiteX22" fmla="*/ 117353 w 773875"/>
                <a:gd name="connsiteY22" fmla="*/ 687578 h 1568115"/>
                <a:gd name="connsiteX23" fmla="*/ 154011 w 773875"/>
                <a:gd name="connsiteY23" fmla="*/ 811805 h 1568115"/>
                <a:gd name="connsiteX24" fmla="*/ 184559 w 773875"/>
                <a:gd name="connsiteY24" fmla="*/ 889193 h 1568115"/>
                <a:gd name="connsiteX25" fmla="*/ 103099 w 773875"/>
                <a:gd name="connsiteY25" fmla="*/ 1058224 h 1568115"/>
                <a:gd name="connsiteX26" fmla="*/ 76623 w 773875"/>
                <a:gd name="connsiteY26" fmla="*/ 1208926 h 1568115"/>
                <a:gd name="connsiteX27" fmla="*/ 82733 w 773875"/>
                <a:gd name="connsiteY27" fmla="*/ 1298532 h 1568115"/>
                <a:gd name="connsiteX28" fmla="*/ 206960 w 773875"/>
                <a:gd name="connsiteY28" fmla="*/ 1428869 h 1568115"/>
                <a:gd name="connsiteX29" fmla="*/ 235472 w 773875"/>
                <a:gd name="connsiteY29" fmla="*/ 1479782 h 1568115"/>
                <a:gd name="connsiteX30" fmla="*/ 290457 w 773875"/>
                <a:gd name="connsiteY30" fmla="*/ 1483855 h 1568115"/>
                <a:gd name="connsiteX31" fmla="*/ 337298 w 773875"/>
                <a:gd name="connsiteY31" fmla="*/ 1544951 h 1568115"/>
                <a:gd name="connsiteX32" fmla="*/ 412648 w 773875"/>
                <a:gd name="connsiteY32" fmla="*/ 1555133 h 1568115"/>
                <a:gd name="connsiteX33" fmla="*/ 441159 w 773875"/>
                <a:gd name="connsiteY33" fmla="*/ 1514403 h 1568115"/>
                <a:gd name="connsiteX34" fmla="*/ 333226 w 773875"/>
                <a:gd name="connsiteY34" fmla="*/ 1445161 h 1568115"/>
                <a:gd name="connsiteX35" fmla="*/ 268056 w 773875"/>
                <a:gd name="connsiteY35" fmla="*/ 1329080 h 1568115"/>
                <a:gd name="connsiteX36" fmla="*/ 233436 w 773875"/>
                <a:gd name="connsiteY36" fmla="*/ 1233363 h 1568115"/>
                <a:gd name="connsiteX37" fmla="*/ 174377 w 773875"/>
                <a:gd name="connsiteY37" fmla="*/ 1184488 h 1568115"/>
                <a:gd name="connsiteX38" fmla="*/ 184559 w 773875"/>
                <a:gd name="connsiteY38" fmla="*/ 1021567 h 1568115"/>
                <a:gd name="connsiteX39" fmla="*/ 219179 w 773875"/>
                <a:gd name="connsiteY39" fmla="*/ 913632 h 1568115"/>
                <a:gd name="connsiteX40" fmla="*/ 237508 w 773875"/>
                <a:gd name="connsiteY40" fmla="*/ 838280 h 1568115"/>
                <a:gd name="connsiteX41" fmla="*/ 233436 w 773875"/>
                <a:gd name="connsiteY41" fmla="*/ 813842 h 1568115"/>
                <a:gd name="connsiteX42" fmla="*/ 312860 w 773875"/>
                <a:gd name="connsiteY42" fmla="*/ 787367 h 1568115"/>
                <a:gd name="connsiteX43" fmla="*/ 314896 w 773875"/>
                <a:gd name="connsiteY43" fmla="*/ 793477 h 1568115"/>
                <a:gd name="connsiteX44" fmla="*/ 406540 w 773875"/>
                <a:gd name="connsiteY44" fmla="*/ 842353 h 1568115"/>
                <a:gd name="connsiteX45" fmla="*/ 412648 w 773875"/>
                <a:gd name="connsiteY45" fmla="*/ 852535 h 1568115"/>
                <a:gd name="connsiteX46" fmla="*/ 485964 w 773875"/>
                <a:gd name="connsiteY46" fmla="*/ 905485 h 1568115"/>
                <a:gd name="connsiteX47" fmla="*/ 492072 w 773875"/>
                <a:gd name="connsiteY47" fmla="*/ 909558 h 1568115"/>
                <a:gd name="connsiteX48" fmla="*/ 492072 w 773875"/>
                <a:gd name="connsiteY48" fmla="*/ 905485 h 1568115"/>
                <a:gd name="connsiteX49" fmla="*/ 479854 w 773875"/>
                <a:gd name="connsiteY49" fmla="*/ 828098 h 1568115"/>
                <a:gd name="connsiteX50" fmla="*/ 475782 w 773875"/>
                <a:gd name="connsiteY50" fmla="*/ 736455 h 1568115"/>
                <a:gd name="connsiteX51" fmla="*/ 604080 w 773875"/>
                <a:gd name="connsiteY51" fmla="*/ 667213 h 1568115"/>
                <a:gd name="connsiteX52" fmla="*/ 732382 w 773875"/>
                <a:gd name="connsiteY52" fmla="*/ 671286 h 1568115"/>
                <a:gd name="connsiteX53" fmla="*/ 744600 w 773875"/>
                <a:gd name="connsiteY53" fmla="*/ 681468 h 1568115"/>
                <a:gd name="connsiteX54" fmla="*/ 762930 w 773875"/>
                <a:gd name="connsiteY54" fmla="*/ 565387 h 1568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773875" h="1568115">
                  <a:moveTo>
                    <a:pt x="762930" y="565387"/>
                  </a:moveTo>
                  <a:cubicBezTo>
                    <a:pt x="767002" y="512438"/>
                    <a:pt x="726271" y="465598"/>
                    <a:pt x="697760" y="457452"/>
                  </a:cubicBezTo>
                  <a:cubicBezTo>
                    <a:pt x="669250" y="449306"/>
                    <a:pt x="718125" y="353590"/>
                    <a:pt x="689616" y="335261"/>
                  </a:cubicBezTo>
                  <a:cubicBezTo>
                    <a:pt x="661104" y="316933"/>
                    <a:pt x="640739" y="286385"/>
                    <a:pt x="620374" y="261946"/>
                  </a:cubicBezTo>
                  <a:cubicBezTo>
                    <a:pt x="600008" y="235472"/>
                    <a:pt x="538913" y="243618"/>
                    <a:pt x="530766" y="266020"/>
                  </a:cubicBezTo>
                  <a:cubicBezTo>
                    <a:pt x="522620" y="288421"/>
                    <a:pt x="481890" y="300640"/>
                    <a:pt x="469671" y="284348"/>
                  </a:cubicBezTo>
                  <a:cubicBezTo>
                    <a:pt x="457452" y="266020"/>
                    <a:pt x="433013" y="261946"/>
                    <a:pt x="400429" y="288421"/>
                  </a:cubicBezTo>
                  <a:cubicBezTo>
                    <a:pt x="367845" y="314896"/>
                    <a:pt x="323043" y="361735"/>
                    <a:pt x="314896" y="323042"/>
                  </a:cubicBezTo>
                  <a:cubicBezTo>
                    <a:pt x="306750" y="284348"/>
                    <a:pt x="339334" y="288421"/>
                    <a:pt x="339334" y="243618"/>
                  </a:cubicBezTo>
                  <a:cubicBezTo>
                    <a:pt x="339334" y="200851"/>
                    <a:pt x="359699" y="178449"/>
                    <a:pt x="347480" y="135683"/>
                  </a:cubicBezTo>
                  <a:cubicBezTo>
                    <a:pt x="335262" y="92916"/>
                    <a:pt x="294531" y="139756"/>
                    <a:pt x="282313" y="109208"/>
                  </a:cubicBezTo>
                  <a:cubicBezTo>
                    <a:pt x="270092" y="78660"/>
                    <a:pt x="282313" y="44040"/>
                    <a:pt x="274166" y="31821"/>
                  </a:cubicBezTo>
                  <a:cubicBezTo>
                    <a:pt x="272130" y="27747"/>
                    <a:pt x="263984" y="19601"/>
                    <a:pt x="255837" y="11455"/>
                  </a:cubicBezTo>
                  <a:cubicBezTo>
                    <a:pt x="249727" y="15528"/>
                    <a:pt x="243618" y="19601"/>
                    <a:pt x="239544" y="25711"/>
                  </a:cubicBezTo>
                  <a:cubicBezTo>
                    <a:pt x="231400" y="46076"/>
                    <a:pt x="168266" y="50149"/>
                    <a:pt x="154011" y="78660"/>
                  </a:cubicBezTo>
                  <a:cubicBezTo>
                    <a:pt x="139757" y="107171"/>
                    <a:pt x="94952" y="103099"/>
                    <a:pt x="82733" y="103099"/>
                  </a:cubicBezTo>
                  <a:cubicBezTo>
                    <a:pt x="70515" y="103099"/>
                    <a:pt x="33857" y="107171"/>
                    <a:pt x="29785" y="135683"/>
                  </a:cubicBezTo>
                  <a:cubicBezTo>
                    <a:pt x="25710" y="164194"/>
                    <a:pt x="11455" y="276202"/>
                    <a:pt x="11455" y="296567"/>
                  </a:cubicBezTo>
                  <a:cubicBezTo>
                    <a:pt x="11455" y="316933"/>
                    <a:pt x="64404" y="382101"/>
                    <a:pt x="82733" y="388211"/>
                  </a:cubicBezTo>
                  <a:cubicBezTo>
                    <a:pt x="101063" y="396356"/>
                    <a:pt x="78661" y="445233"/>
                    <a:pt x="101063" y="457452"/>
                  </a:cubicBezTo>
                  <a:cubicBezTo>
                    <a:pt x="123464" y="469671"/>
                    <a:pt x="109209" y="510401"/>
                    <a:pt x="96988" y="506328"/>
                  </a:cubicBezTo>
                  <a:cubicBezTo>
                    <a:pt x="84769" y="502255"/>
                    <a:pt x="105135" y="559278"/>
                    <a:pt x="82733" y="579643"/>
                  </a:cubicBezTo>
                  <a:cubicBezTo>
                    <a:pt x="60332" y="600008"/>
                    <a:pt x="78661" y="652957"/>
                    <a:pt x="117353" y="687578"/>
                  </a:cubicBezTo>
                  <a:cubicBezTo>
                    <a:pt x="154011" y="724235"/>
                    <a:pt x="154011" y="779221"/>
                    <a:pt x="154011" y="811805"/>
                  </a:cubicBezTo>
                  <a:cubicBezTo>
                    <a:pt x="154011" y="844390"/>
                    <a:pt x="184559" y="848463"/>
                    <a:pt x="184559" y="889193"/>
                  </a:cubicBezTo>
                  <a:cubicBezTo>
                    <a:pt x="184559" y="889193"/>
                    <a:pt x="139757" y="1064333"/>
                    <a:pt x="103099" y="1058224"/>
                  </a:cubicBezTo>
                  <a:cubicBezTo>
                    <a:pt x="94952" y="1103027"/>
                    <a:pt x="84769" y="1170232"/>
                    <a:pt x="76623" y="1208926"/>
                  </a:cubicBezTo>
                  <a:cubicBezTo>
                    <a:pt x="66440" y="1255766"/>
                    <a:pt x="56258" y="1296496"/>
                    <a:pt x="82733" y="1298532"/>
                  </a:cubicBezTo>
                  <a:cubicBezTo>
                    <a:pt x="107171" y="1300569"/>
                    <a:pt x="158083" y="1363701"/>
                    <a:pt x="206960" y="1428869"/>
                  </a:cubicBezTo>
                  <a:cubicBezTo>
                    <a:pt x="219179" y="1445161"/>
                    <a:pt x="227325" y="1461453"/>
                    <a:pt x="235472" y="1479782"/>
                  </a:cubicBezTo>
                  <a:cubicBezTo>
                    <a:pt x="251765" y="1477745"/>
                    <a:pt x="272130" y="1479782"/>
                    <a:pt x="290457" y="1483855"/>
                  </a:cubicBezTo>
                  <a:cubicBezTo>
                    <a:pt x="327115" y="1492001"/>
                    <a:pt x="337298" y="1524586"/>
                    <a:pt x="337298" y="1544951"/>
                  </a:cubicBezTo>
                  <a:cubicBezTo>
                    <a:pt x="337298" y="1565316"/>
                    <a:pt x="400429" y="1557170"/>
                    <a:pt x="412648" y="1555133"/>
                  </a:cubicBezTo>
                  <a:cubicBezTo>
                    <a:pt x="420794" y="1553096"/>
                    <a:pt x="410612" y="1524586"/>
                    <a:pt x="441159" y="1514403"/>
                  </a:cubicBezTo>
                  <a:cubicBezTo>
                    <a:pt x="422830" y="1485892"/>
                    <a:pt x="371917" y="1449235"/>
                    <a:pt x="333226" y="1445161"/>
                  </a:cubicBezTo>
                  <a:cubicBezTo>
                    <a:pt x="286385" y="1441088"/>
                    <a:pt x="263984" y="1363701"/>
                    <a:pt x="268056" y="1329080"/>
                  </a:cubicBezTo>
                  <a:cubicBezTo>
                    <a:pt x="272130" y="1294459"/>
                    <a:pt x="233436" y="1263911"/>
                    <a:pt x="233436" y="1233363"/>
                  </a:cubicBezTo>
                  <a:cubicBezTo>
                    <a:pt x="233436" y="1202816"/>
                    <a:pt x="204924" y="1200780"/>
                    <a:pt x="174377" y="1184488"/>
                  </a:cubicBezTo>
                  <a:cubicBezTo>
                    <a:pt x="141793" y="1168196"/>
                    <a:pt x="180487" y="1066370"/>
                    <a:pt x="184559" y="1021567"/>
                  </a:cubicBezTo>
                  <a:cubicBezTo>
                    <a:pt x="186595" y="999164"/>
                    <a:pt x="204924" y="956398"/>
                    <a:pt x="219179" y="913632"/>
                  </a:cubicBezTo>
                  <a:cubicBezTo>
                    <a:pt x="213071" y="885120"/>
                    <a:pt x="221217" y="858645"/>
                    <a:pt x="237508" y="838280"/>
                  </a:cubicBezTo>
                  <a:cubicBezTo>
                    <a:pt x="237508" y="828098"/>
                    <a:pt x="237508" y="819951"/>
                    <a:pt x="233436" y="813842"/>
                  </a:cubicBezTo>
                  <a:cubicBezTo>
                    <a:pt x="213071" y="775148"/>
                    <a:pt x="302678" y="744600"/>
                    <a:pt x="312860" y="787367"/>
                  </a:cubicBezTo>
                  <a:cubicBezTo>
                    <a:pt x="312860" y="789403"/>
                    <a:pt x="314896" y="791440"/>
                    <a:pt x="314896" y="793477"/>
                  </a:cubicBezTo>
                  <a:cubicBezTo>
                    <a:pt x="349516" y="789403"/>
                    <a:pt x="384138" y="803659"/>
                    <a:pt x="406540" y="842353"/>
                  </a:cubicBezTo>
                  <a:cubicBezTo>
                    <a:pt x="408576" y="846426"/>
                    <a:pt x="410612" y="848463"/>
                    <a:pt x="412648" y="852535"/>
                  </a:cubicBezTo>
                  <a:cubicBezTo>
                    <a:pt x="443195" y="862719"/>
                    <a:pt x="449306" y="895302"/>
                    <a:pt x="485964" y="905485"/>
                  </a:cubicBezTo>
                  <a:cubicBezTo>
                    <a:pt x="488000" y="905485"/>
                    <a:pt x="490036" y="907521"/>
                    <a:pt x="492072" y="909558"/>
                  </a:cubicBezTo>
                  <a:cubicBezTo>
                    <a:pt x="492072" y="909558"/>
                    <a:pt x="492072" y="907521"/>
                    <a:pt x="492072" y="905485"/>
                  </a:cubicBezTo>
                  <a:cubicBezTo>
                    <a:pt x="504291" y="870864"/>
                    <a:pt x="479854" y="870864"/>
                    <a:pt x="479854" y="828098"/>
                  </a:cubicBezTo>
                  <a:cubicBezTo>
                    <a:pt x="479854" y="785331"/>
                    <a:pt x="439123" y="785331"/>
                    <a:pt x="475782" y="736455"/>
                  </a:cubicBezTo>
                  <a:cubicBezTo>
                    <a:pt x="512437" y="687578"/>
                    <a:pt x="569461" y="652957"/>
                    <a:pt x="604080" y="667213"/>
                  </a:cubicBezTo>
                  <a:cubicBezTo>
                    <a:pt x="640739" y="679432"/>
                    <a:pt x="712017" y="644811"/>
                    <a:pt x="732382" y="671286"/>
                  </a:cubicBezTo>
                  <a:cubicBezTo>
                    <a:pt x="736454" y="675359"/>
                    <a:pt x="740528" y="679432"/>
                    <a:pt x="744600" y="681468"/>
                  </a:cubicBezTo>
                  <a:cubicBezTo>
                    <a:pt x="781259" y="642775"/>
                    <a:pt x="758855" y="610190"/>
                    <a:pt x="762930" y="56538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32" name="Freeform: Shape 131">
              <a:extLst>
                <a:ext uri="{FF2B5EF4-FFF2-40B4-BE49-F238E27FC236}">
                  <a16:creationId xmlns:a16="http://schemas.microsoft.com/office/drawing/2014/main" id="{8DA24998-B010-40E3-840B-82A9653ECC92}"/>
                </a:ext>
              </a:extLst>
            </p:cNvPr>
            <p:cNvSpPr/>
            <p:nvPr/>
          </p:nvSpPr>
          <p:spPr>
            <a:xfrm>
              <a:off x="7366373" y="1933049"/>
              <a:ext cx="260526" cy="231579"/>
            </a:xfrm>
            <a:custGeom>
              <a:avLst/>
              <a:gdLst>
                <a:gd name="connsiteX0" fmla="*/ 21605 w 916431"/>
                <a:gd name="connsiteY0" fmla="*/ 171987 h 814605"/>
                <a:gd name="connsiteX1" fmla="*/ 19569 w 916431"/>
                <a:gd name="connsiteY1" fmla="*/ 277885 h 814605"/>
                <a:gd name="connsiteX2" fmla="*/ 25679 w 916431"/>
                <a:gd name="connsiteY2" fmla="*/ 318615 h 814605"/>
                <a:gd name="connsiteX3" fmla="*/ 46044 w 916431"/>
                <a:gd name="connsiteY3" fmla="*/ 367492 h 814605"/>
                <a:gd name="connsiteX4" fmla="*/ 58262 w 916431"/>
                <a:gd name="connsiteY4" fmla="*/ 422478 h 814605"/>
                <a:gd name="connsiteX5" fmla="*/ 80665 w 916431"/>
                <a:gd name="connsiteY5" fmla="*/ 503938 h 814605"/>
                <a:gd name="connsiteX6" fmla="*/ 82701 w 916431"/>
                <a:gd name="connsiteY6" fmla="*/ 548742 h 814605"/>
                <a:gd name="connsiteX7" fmla="*/ 137687 w 916431"/>
                <a:gd name="connsiteY7" fmla="*/ 583362 h 814605"/>
                <a:gd name="connsiteX8" fmla="*/ 200818 w 916431"/>
                <a:gd name="connsiteY8" fmla="*/ 630203 h 814605"/>
                <a:gd name="connsiteX9" fmla="*/ 251731 w 916431"/>
                <a:gd name="connsiteY9" fmla="*/ 654640 h 814605"/>
                <a:gd name="connsiteX10" fmla="*/ 304681 w 916431"/>
                <a:gd name="connsiteY10" fmla="*/ 644458 h 814605"/>
                <a:gd name="connsiteX11" fmla="*/ 329119 w 916431"/>
                <a:gd name="connsiteY11" fmla="*/ 681115 h 814605"/>
                <a:gd name="connsiteX12" fmla="*/ 392251 w 916431"/>
                <a:gd name="connsiteY12" fmla="*/ 697407 h 814605"/>
                <a:gd name="connsiteX13" fmla="*/ 435018 w 916431"/>
                <a:gd name="connsiteY13" fmla="*/ 758503 h 814605"/>
                <a:gd name="connsiteX14" fmla="*/ 492040 w 916431"/>
                <a:gd name="connsiteY14" fmla="*/ 752393 h 814605"/>
                <a:gd name="connsiteX15" fmla="*/ 573500 w 916431"/>
                <a:gd name="connsiteY15" fmla="*/ 762576 h 814605"/>
                <a:gd name="connsiteX16" fmla="*/ 644778 w 916431"/>
                <a:gd name="connsiteY16" fmla="*/ 768685 h 814605"/>
                <a:gd name="connsiteX17" fmla="*/ 726239 w 916431"/>
                <a:gd name="connsiteY17" fmla="*/ 789050 h 814605"/>
                <a:gd name="connsiteX18" fmla="*/ 781225 w 916431"/>
                <a:gd name="connsiteY18" fmla="*/ 803306 h 814605"/>
                <a:gd name="connsiteX19" fmla="*/ 777152 w 916431"/>
                <a:gd name="connsiteY19" fmla="*/ 736101 h 814605"/>
                <a:gd name="connsiteX20" fmla="*/ 864723 w 916431"/>
                <a:gd name="connsiteY20" fmla="*/ 638348 h 814605"/>
                <a:gd name="connsiteX21" fmla="*/ 907489 w 916431"/>
                <a:gd name="connsiteY21" fmla="*/ 601691 h 814605"/>
                <a:gd name="connsiteX22" fmla="*/ 868795 w 916431"/>
                <a:gd name="connsiteY22" fmla="*/ 501902 h 814605"/>
                <a:gd name="connsiteX23" fmla="*/ 862686 w 916431"/>
                <a:gd name="connsiteY23" fmla="*/ 412295 h 814605"/>
                <a:gd name="connsiteX24" fmla="*/ 832138 w 916431"/>
                <a:gd name="connsiteY24" fmla="*/ 359346 h 814605"/>
                <a:gd name="connsiteX25" fmla="*/ 887124 w 916431"/>
                <a:gd name="connsiteY25" fmla="*/ 306396 h 814605"/>
                <a:gd name="connsiteX26" fmla="*/ 883051 w 916431"/>
                <a:gd name="connsiteY26" fmla="*/ 218826 h 814605"/>
                <a:gd name="connsiteX27" fmla="*/ 868795 w 916431"/>
                <a:gd name="connsiteY27" fmla="*/ 141439 h 814605"/>
                <a:gd name="connsiteX28" fmla="*/ 795481 w 916431"/>
                <a:gd name="connsiteY28" fmla="*/ 84416 h 814605"/>
                <a:gd name="connsiteX29" fmla="*/ 791408 w 916431"/>
                <a:gd name="connsiteY29" fmla="*/ 80344 h 814605"/>
                <a:gd name="connsiteX30" fmla="*/ 544990 w 916431"/>
                <a:gd name="connsiteY30" fmla="*/ 70161 h 814605"/>
                <a:gd name="connsiteX31" fmla="*/ 498150 w 916431"/>
                <a:gd name="connsiteY31" fmla="*/ 51832 h 814605"/>
                <a:gd name="connsiteX32" fmla="*/ 447237 w 916431"/>
                <a:gd name="connsiteY32" fmla="*/ 80344 h 814605"/>
                <a:gd name="connsiteX33" fmla="*/ 402434 w 916431"/>
                <a:gd name="connsiteY33" fmla="*/ 17212 h 814605"/>
                <a:gd name="connsiteX34" fmla="*/ 194709 w 916431"/>
                <a:gd name="connsiteY34" fmla="*/ 80344 h 814605"/>
                <a:gd name="connsiteX35" fmla="*/ 48080 w 916431"/>
                <a:gd name="connsiteY35" fmla="*/ 135329 h 814605"/>
                <a:gd name="connsiteX36" fmla="*/ 21605 w 916431"/>
                <a:gd name="connsiteY36" fmla="*/ 157731 h 814605"/>
                <a:gd name="connsiteX37" fmla="*/ 21605 w 916431"/>
                <a:gd name="connsiteY37" fmla="*/ 171987 h 81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16431" h="814605">
                  <a:moveTo>
                    <a:pt x="21605" y="171987"/>
                  </a:moveTo>
                  <a:cubicBezTo>
                    <a:pt x="27715" y="190315"/>
                    <a:pt x="33824" y="253447"/>
                    <a:pt x="19569" y="277885"/>
                  </a:cubicBezTo>
                  <a:cubicBezTo>
                    <a:pt x="5314" y="302324"/>
                    <a:pt x="11423" y="310470"/>
                    <a:pt x="25679" y="318615"/>
                  </a:cubicBezTo>
                  <a:cubicBezTo>
                    <a:pt x="39935" y="326761"/>
                    <a:pt x="46044" y="351200"/>
                    <a:pt x="46044" y="367492"/>
                  </a:cubicBezTo>
                  <a:cubicBezTo>
                    <a:pt x="46044" y="385821"/>
                    <a:pt x="56226" y="383784"/>
                    <a:pt x="58262" y="422478"/>
                  </a:cubicBezTo>
                  <a:cubicBezTo>
                    <a:pt x="60300" y="461171"/>
                    <a:pt x="68445" y="487647"/>
                    <a:pt x="80665" y="503938"/>
                  </a:cubicBezTo>
                  <a:cubicBezTo>
                    <a:pt x="90847" y="516158"/>
                    <a:pt x="88810" y="534486"/>
                    <a:pt x="82701" y="548742"/>
                  </a:cubicBezTo>
                  <a:cubicBezTo>
                    <a:pt x="101030" y="562997"/>
                    <a:pt x="119358" y="577253"/>
                    <a:pt x="137687" y="583362"/>
                  </a:cubicBezTo>
                  <a:cubicBezTo>
                    <a:pt x="180453" y="599655"/>
                    <a:pt x="196745" y="613910"/>
                    <a:pt x="200818" y="630203"/>
                  </a:cubicBezTo>
                  <a:cubicBezTo>
                    <a:pt x="204892" y="646494"/>
                    <a:pt x="241549" y="677042"/>
                    <a:pt x="251731" y="654640"/>
                  </a:cubicBezTo>
                  <a:cubicBezTo>
                    <a:pt x="261914" y="630203"/>
                    <a:pt x="286352" y="644458"/>
                    <a:pt x="304681" y="644458"/>
                  </a:cubicBezTo>
                  <a:cubicBezTo>
                    <a:pt x="323009" y="644458"/>
                    <a:pt x="327083" y="668896"/>
                    <a:pt x="329119" y="681115"/>
                  </a:cubicBezTo>
                  <a:cubicBezTo>
                    <a:pt x="333192" y="695371"/>
                    <a:pt x="375959" y="687225"/>
                    <a:pt x="392251" y="697407"/>
                  </a:cubicBezTo>
                  <a:cubicBezTo>
                    <a:pt x="408543" y="707590"/>
                    <a:pt x="414652" y="744247"/>
                    <a:pt x="435018" y="758503"/>
                  </a:cubicBezTo>
                  <a:cubicBezTo>
                    <a:pt x="457420" y="772759"/>
                    <a:pt x="475748" y="742211"/>
                    <a:pt x="492040" y="752393"/>
                  </a:cubicBezTo>
                  <a:cubicBezTo>
                    <a:pt x="508333" y="762576"/>
                    <a:pt x="549063" y="772759"/>
                    <a:pt x="573500" y="762576"/>
                  </a:cubicBezTo>
                  <a:cubicBezTo>
                    <a:pt x="597939" y="752393"/>
                    <a:pt x="614231" y="772759"/>
                    <a:pt x="644778" y="768685"/>
                  </a:cubicBezTo>
                  <a:cubicBezTo>
                    <a:pt x="675326" y="764612"/>
                    <a:pt x="716056" y="778868"/>
                    <a:pt x="726239" y="789050"/>
                  </a:cubicBezTo>
                  <a:cubicBezTo>
                    <a:pt x="730312" y="795160"/>
                    <a:pt x="756787" y="799233"/>
                    <a:pt x="781225" y="803306"/>
                  </a:cubicBezTo>
                  <a:cubicBezTo>
                    <a:pt x="787334" y="789050"/>
                    <a:pt x="775116" y="746283"/>
                    <a:pt x="777152" y="736101"/>
                  </a:cubicBezTo>
                  <a:cubicBezTo>
                    <a:pt x="779189" y="723882"/>
                    <a:pt x="852503" y="654640"/>
                    <a:pt x="864723" y="638348"/>
                  </a:cubicBezTo>
                  <a:cubicBezTo>
                    <a:pt x="876941" y="622056"/>
                    <a:pt x="895270" y="622056"/>
                    <a:pt x="907489" y="601691"/>
                  </a:cubicBezTo>
                  <a:cubicBezTo>
                    <a:pt x="917672" y="581326"/>
                    <a:pt x="878977" y="516158"/>
                    <a:pt x="868795" y="501902"/>
                  </a:cubicBezTo>
                  <a:cubicBezTo>
                    <a:pt x="860650" y="487647"/>
                    <a:pt x="856576" y="434697"/>
                    <a:pt x="862686" y="412295"/>
                  </a:cubicBezTo>
                  <a:cubicBezTo>
                    <a:pt x="868795" y="389893"/>
                    <a:pt x="832138" y="375638"/>
                    <a:pt x="832138" y="359346"/>
                  </a:cubicBezTo>
                  <a:cubicBezTo>
                    <a:pt x="832138" y="343054"/>
                    <a:pt x="866759" y="316579"/>
                    <a:pt x="887124" y="306396"/>
                  </a:cubicBezTo>
                  <a:cubicBezTo>
                    <a:pt x="905453" y="298250"/>
                    <a:pt x="899343" y="233082"/>
                    <a:pt x="883051" y="218826"/>
                  </a:cubicBezTo>
                  <a:cubicBezTo>
                    <a:pt x="866759" y="202535"/>
                    <a:pt x="858612" y="174023"/>
                    <a:pt x="868795" y="141439"/>
                  </a:cubicBezTo>
                  <a:cubicBezTo>
                    <a:pt x="878977" y="108855"/>
                    <a:pt x="805663" y="84416"/>
                    <a:pt x="795481" y="84416"/>
                  </a:cubicBezTo>
                  <a:cubicBezTo>
                    <a:pt x="793445" y="84416"/>
                    <a:pt x="793445" y="82380"/>
                    <a:pt x="791408" y="80344"/>
                  </a:cubicBezTo>
                  <a:cubicBezTo>
                    <a:pt x="726239" y="92562"/>
                    <a:pt x="559246" y="74234"/>
                    <a:pt x="544990" y="70161"/>
                  </a:cubicBezTo>
                  <a:cubicBezTo>
                    <a:pt x="536843" y="66088"/>
                    <a:pt x="516478" y="57942"/>
                    <a:pt x="498150" y="51832"/>
                  </a:cubicBezTo>
                  <a:cubicBezTo>
                    <a:pt x="490004" y="66088"/>
                    <a:pt x="471675" y="80344"/>
                    <a:pt x="447237" y="80344"/>
                  </a:cubicBezTo>
                  <a:cubicBezTo>
                    <a:pt x="406507" y="80344"/>
                    <a:pt x="404470" y="37577"/>
                    <a:pt x="402434" y="17212"/>
                  </a:cubicBezTo>
                  <a:cubicBezTo>
                    <a:pt x="400397" y="-3154"/>
                    <a:pt x="239513" y="33504"/>
                    <a:pt x="194709" y="80344"/>
                  </a:cubicBezTo>
                  <a:cubicBezTo>
                    <a:pt x="151943" y="127183"/>
                    <a:pt x="50117" y="108855"/>
                    <a:pt x="48080" y="135329"/>
                  </a:cubicBezTo>
                  <a:cubicBezTo>
                    <a:pt x="46044" y="153658"/>
                    <a:pt x="31788" y="163840"/>
                    <a:pt x="21605" y="157731"/>
                  </a:cubicBezTo>
                  <a:cubicBezTo>
                    <a:pt x="21605" y="163840"/>
                    <a:pt x="21605" y="167914"/>
                    <a:pt x="21605" y="17198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35" name="Freeform: Shape 134">
              <a:extLst>
                <a:ext uri="{FF2B5EF4-FFF2-40B4-BE49-F238E27FC236}">
                  <a16:creationId xmlns:a16="http://schemas.microsoft.com/office/drawing/2014/main" id="{980D316F-A514-4230-BB67-CE7993D76322}"/>
                </a:ext>
              </a:extLst>
            </p:cNvPr>
            <p:cNvSpPr/>
            <p:nvPr/>
          </p:nvSpPr>
          <p:spPr>
            <a:xfrm>
              <a:off x="7493733" y="2397265"/>
              <a:ext cx="52105" cy="110000"/>
            </a:xfrm>
            <a:custGeom>
              <a:avLst/>
              <a:gdLst>
                <a:gd name="connsiteX0" fmla="*/ 125500 w 183286"/>
                <a:gd name="connsiteY0" fmla="*/ 329152 h 386937"/>
                <a:gd name="connsiteX1" fmla="*/ 147902 w 183286"/>
                <a:gd name="connsiteY1" fmla="*/ 290458 h 386937"/>
                <a:gd name="connsiteX2" fmla="*/ 180486 w 183286"/>
                <a:gd name="connsiteY2" fmla="*/ 231399 h 386937"/>
                <a:gd name="connsiteX3" fmla="*/ 182523 w 183286"/>
                <a:gd name="connsiteY3" fmla="*/ 229363 h 386937"/>
                <a:gd name="connsiteX4" fmla="*/ 127537 w 183286"/>
                <a:gd name="connsiteY4" fmla="*/ 166231 h 386937"/>
                <a:gd name="connsiteX5" fmla="*/ 137720 w 183286"/>
                <a:gd name="connsiteY5" fmla="*/ 60332 h 386937"/>
                <a:gd name="connsiteX6" fmla="*/ 56259 w 183286"/>
                <a:gd name="connsiteY6" fmla="*/ 11455 h 386937"/>
                <a:gd name="connsiteX7" fmla="*/ 11455 w 183286"/>
                <a:gd name="connsiteY7" fmla="*/ 84770 h 386937"/>
                <a:gd name="connsiteX8" fmla="*/ 37930 w 183286"/>
                <a:gd name="connsiteY8" fmla="*/ 147902 h 386937"/>
                <a:gd name="connsiteX9" fmla="*/ 35894 w 183286"/>
                <a:gd name="connsiteY9" fmla="*/ 298604 h 386937"/>
                <a:gd name="connsiteX10" fmla="*/ 99025 w 183286"/>
                <a:gd name="connsiteY10" fmla="*/ 386174 h 386937"/>
                <a:gd name="connsiteX11" fmla="*/ 125500 w 183286"/>
                <a:gd name="connsiteY11" fmla="*/ 329152 h 38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286" h="386937">
                  <a:moveTo>
                    <a:pt x="125500" y="329152"/>
                  </a:moveTo>
                  <a:cubicBezTo>
                    <a:pt x="145865" y="325078"/>
                    <a:pt x="133646" y="306750"/>
                    <a:pt x="147902" y="290458"/>
                  </a:cubicBezTo>
                  <a:cubicBezTo>
                    <a:pt x="162158" y="274166"/>
                    <a:pt x="178450" y="243618"/>
                    <a:pt x="180486" y="231399"/>
                  </a:cubicBezTo>
                  <a:cubicBezTo>
                    <a:pt x="180486" y="229363"/>
                    <a:pt x="180486" y="229363"/>
                    <a:pt x="182523" y="229363"/>
                  </a:cubicBezTo>
                  <a:cubicBezTo>
                    <a:pt x="154011" y="206961"/>
                    <a:pt x="133646" y="190668"/>
                    <a:pt x="127537" y="166231"/>
                  </a:cubicBezTo>
                  <a:cubicBezTo>
                    <a:pt x="121428" y="141792"/>
                    <a:pt x="127537" y="94953"/>
                    <a:pt x="137720" y="60332"/>
                  </a:cubicBezTo>
                  <a:cubicBezTo>
                    <a:pt x="121428" y="48112"/>
                    <a:pt x="70515" y="11455"/>
                    <a:pt x="56259" y="11455"/>
                  </a:cubicBezTo>
                  <a:cubicBezTo>
                    <a:pt x="39967" y="11455"/>
                    <a:pt x="17565" y="48112"/>
                    <a:pt x="11455" y="84770"/>
                  </a:cubicBezTo>
                  <a:cubicBezTo>
                    <a:pt x="48112" y="105135"/>
                    <a:pt x="62368" y="121427"/>
                    <a:pt x="37930" y="147902"/>
                  </a:cubicBezTo>
                  <a:cubicBezTo>
                    <a:pt x="11455" y="176413"/>
                    <a:pt x="5346" y="272129"/>
                    <a:pt x="35894" y="298604"/>
                  </a:cubicBezTo>
                  <a:cubicBezTo>
                    <a:pt x="64404" y="323042"/>
                    <a:pt x="72551" y="371919"/>
                    <a:pt x="99025" y="386174"/>
                  </a:cubicBezTo>
                  <a:cubicBezTo>
                    <a:pt x="105135" y="359699"/>
                    <a:pt x="111245" y="331188"/>
                    <a:pt x="125500" y="32915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36" name="Freeform: Shape 135">
              <a:extLst>
                <a:ext uri="{FF2B5EF4-FFF2-40B4-BE49-F238E27FC236}">
                  <a16:creationId xmlns:a16="http://schemas.microsoft.com/office/drawing/2014/main" id="{348D8BDA-1146-4908-A529-2C0F53C8F2D8}"/>
                </a:ext>
              </a:extLst>
            </p:cNvPr>
            <p:cNvSpPr/>
            <p:nvPr/>
          </p:nvSpPr>
          <p:spPr>
            <a:xfrm>
              <a:off x="7245430" y="2162212"/>
              <a:ext cx="202632" cy="98421"/>
            </a:xfrm>
            <a:custGeom>
              <a:avLst/>
              <a:gdLst>
                <a:gd name="connsiteX0" fmla="*/ 599775 w 712779"/>
                <a:gd name="connsiteY0" fmla="*/ 42003 h 346207"/>
                <a:gd name="connsiteX1" fmla="*/ 512205 w 712779"/>
                <a:gd name="connsiteY1" fmla="*/ 11455 h 346207"/>
                <a:gd name="connsiteX2" fmla="*/ 495914 w 712779"/>
                <a:gd name="connsiteY2" fmla="*/ 58296 h 346207"/>
                <a:gd name="connsiteX3" fmla="*/ 414453 w 712779"/>
                <a:gd name="connsiteY3" fmla="*/ 64405 h 346207"/>
                <a:gd name="connsiteX4" fmla="*/ 363540 w 712779"/>
                <a:gd name="connsiteY4" fmla="*/ 101062 h 346207"/>
                <a:gd name="connsiteX5" fmla="*/ 324846 w 712779"/>
                <a:gd name="connsiteY5" fmla="*/ 164194 h 346207"/>
                <a:gd name="connsiteX6" fmla="*/ 286152 w 712779"/>
                <a:gd name="connsiteY6" fmla="*/ 192705 h 346207"/>
                <a:gd name="connsiteX7" fmla="*/ 190437 w 712779"/>
                <a:gd name="connsiteY7" fmla="*/ 213070 h 346207"/>
                <a:gd name="connsiteX8" fmla="*/ 135450 w 712779"/>
                <a:gd name="connsiteY8" fmla="*/ 217143 h 346207"/>
                <a:gd name="connsiteX9" fmla="*/ 78428 w 712779"/>
                <a:gd name="connsiteY9" fmla="*/ 225289 h 346207"/>
                <a:gd name="connsiteX10" fmla="*/ 23442 w 712779"/>
                <a:gd name="connsiteY10" fmla="*/ 208998 h 346207"/>
                <a:gd name="connsiteX11" fmla="*/ 13260 w 712779"/>
                <a:gd name="connsiteY11" fmla="*/ 263983 h 346207"/>
                <a:gd name="connsiteX12" fmla="*/ 62135 w 712779"/>
                <a:gd name="connsiteY12" fmla="*/ 290458 h 346207"/>
                <a:gd name="connsiteX13" fmla="*/ 121195 w 712779"/>
                <a:gd name="connsiteY13" fmla="*/ 304713 h 346207"/>
                <a:gd name="connsiteX14" fmla="*/ 180254 w 712779"/>
                <a:gd name="connsiteY14" fmla="*/ 284348 h 346207"/>
                <a:gd name="connsiteX15" fmla="*/ 255604 w 712779"/>
                <a:gd name="connsiteY15" fmla="*/ 272130 h 346207"/>
                <a:gd name="connsiteX16" fmla="*/ 273933 w 712779"/>
                <a:gd name="connsiteY16" fmla="*/ 314896 h 346207"/>
                <a:gd name="connsiteX17" fmla="*/ 359467 w 712779"/>
                <a:gd name="connsiteY17" fmla="*/ 329152 h 346207"/>
                <a:gd name="connsiteX18" fmla="*/ 463329 w 712779"/>
                <a:gd name="connsiteY18" fmla="*/ 349517 h 346207"/>
                <a:gd name="connsiteX19" fmla="*/ 544789 w 712779"/>
                <a:gd name="connsiteY19" fmla="*/ 316933 h 346207"/>
                <a:gd name="connsiteX20" fmla="*/ 609958 w 712779"/>
                <a:gd name="connsiteY20" fmla="*/ 294531 h 346207"/>
                <a:gd name="connsiteX21" fmla="*/ 609958 w 712779"/>
                <a:gd name="connsiteY21" fmla="*/ 294531 h 346207"/>
                <a:gd name="connsiteX22" fmla="*/ 626250 w 712779"/>
                <a:gd name="connsiteY22" fmla="*/ 270093 h 346207"/>
                <a:gd name="connsiteX23" fmla="*/ 642542 w 712779"/>
                <a:gd name="connsiteY23" fmla="*/ 225289 h 346207"/>
                <a:gd name="connsiteX24" fmla="*/ 652724 w 712779"/>
                <a:gd name="connsiteY24" fmla="*/ 184559 h 346207"/>
                <a:gd name="connsiteX25" fmla="*/ 693454 w 712779"/>
                <a:gd name="connsiteY25" fmla="*/ 158085 h 346207"/>
                <a:gd name="connsiteX26" fmla="*/ 705674 w 712779"/>
                <a:gd name="connsiteY26" fmla="*/ 131610 h 346207"/>
                <a:gd name="connsiteX27" fmla="*/ 669017 w 712779"/>
                <a:gd name="connsiteY27" fmla="*/ 46076 h 346207"/>
                <a:gd name="connsiteX28" fmla="*/ 599775 w 712779"/>
                <a:gd name="connsiteY28" fmla="*/ 42003 h 34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12779" h="346207">
                  <a:moveTo>
                    <a:pt x="599775" y="42003"/>
                  </a:moveTo>
                  <a:cubicBezTo>
                    <a:pt x="575337" y="11455"/>
                    <a:pt x="512205" y="11455"/>
                    <a:pt x="512205" y="11455"/>
                  </a:cubicBezTo>
                  <a:cubicBezTo>
                    <a:pt x="512205" y="11455"/>
                    <a:pt x="506096" y="42003"/>
                    <a:pt x="495914" y="58296"/>
                  </a:cubicBezTo>
                  <a:cubicBezTo>
                    <a:pt x="487767" y="72551"/>
                    <a:pt x="442964" y="72551"/>
                    <a:pt x="414453" y="64405"/>
                  </a:cubicBezTo>
                  <a:cubicBezTo>
                    <a:pt x="406307" y="76624"/>
                    <a:pt x="367612" y="84770"/>
                    <a:pt x="363540" y="101062"/>
                  </a:cubicBezTo>
                  <a:cubicBezTo>
                    <a:pt x="357430" y="121427"/>
                    <a:pt x="310590" y="109208"/>
                    <a:pt x="324846" y="164194"/>
                  </a:cubicBezTo>
                  <a:cubicBezTo>
                    <a:pt x="339102" y="219180"/>
                    <a:pt x="302445" y="200852"/>
                    <a:pt x="286152" y="192705"/>
                  </a:cubicBezTo>
                  <a:cubicBezTo>
                    <a:pt x="271897" y="186596"/>
                    <a:pt x="206728" y="194742"/>
                    <a:pt x="190437" y="213070"/>
                  </a:cubicBezTo>
                  <a:cubicBezTo>
                    <a:pt x="174143" y="231399"/>
                    <a:pt x="149706" y="227326"/>
                    <a:pt x="135450" y="217143"/>
                  </a:cubicBezTo>
                  <a:cubicBezTo>
                    <a:pt x="121195" y="208998"/>
                    <a:pt x="90647" y="202888"/>
                    <a:pt x="78428" y="225289"/>
                  </a:cubicBezTo>
                  <a:cubicBezTo>
                    <a:pt x="66208" y="247691"/>
                    <a:pt x="43807" y="206961"/>
                    <a:pt x="23442" y="208998"/>
                  </a:cubicBezTo>
                  <a:cubicBezTo>
                    <a:pt x="5113" y="211034"/>
                    <a:pt x="13260" y="253800"/>
                    <a:pt x="13260" y="263983"/>
                  </a:cubicBezTo>
                  <a:cubicBezTo>
                    <a:pt x="13260" y="272130"/>
                    <a:pt x="41770" y="300641"/>
                    <a:pt x="62135" y="290458"/>
                  </a:cubicBezTo>
                  <a:cubicBezTo>
                    <a:pt x="80464" y="282312"/>
                    <a:pt x="104903" y="292495"/>
                    <a:pt x="121195" y="304713"/>
                  </a:cubicBezTo>
                  <a:cubicBezTo>
                    <a:pt x="137486" y="316933"/>
                    <a:pt x="170071" y="296567"/>
                    <a:pt x="180254" y="284348"/>
                  </a:cubicBezTo>
                  <a:cubicBezTo>
                    <a:pt x="190437" y="272130"/>
                    <a:pt x="249495" y="272130"/>
                    <a:pt x="255604" y="272130"/>
                  </a:cubicBezTo>
                  <a:cubicBezTo>
                    <a:pt x="261715" y="272130"/>
                    <a:pt x="263751" y="308787"/>
                    <a:pt x="273933" y="314896"/>
                  </a:cubicBezTo>
                  <a:cubicBezTo>
                    <a:pt x="284116" y="321006"/>
                    <a:pt x="324846" y="327115"/>
                    <a:pt x="359467" y="329152"/>
                  </a:cubicBezTo>
                  <a:cubicBezTo>
                    <a:pt x="394088" y="331188"/>
                    <a:pt x="447037" y="349517"/>
                    <a:pt x="463329" y="349517"/>
                  </a:cubicBezTo>
                  <a:cubicBezTo>
                    <a:pt x="479621" y="349517"/>
                    <a:pt x="508132" y="316933"/>
                    <a:pt x="544789" y="316933"/>
                  </a:cubicBezTo>
                  <a:cubicBezTo>
                    <a:pt x="583483" y="316933"/>
                    <a:pt x="603849" y="292495"/>
                    <a:pt x="609958" y="294531"/>
                  </a:cubicBezTo>
                  <a:cubicBezTo>
                    <a:pt x="609958" y="294531"/>
                    <a:pt x="609958" y="294531"/>
                    <a:pt x="609958" y="294531"/>
                  </a:cubicBezTo>
                  <a:cubicBezTo>
                    <a:pt x="611994" y="282312"/>
                    <a:pt x="616067" y="272130"/>
                    <a:pt x="626250" y="270093"/>
                  </a:cubicBezTo>
                  <a:cubicBezTo>
                    <a:pt x="642542" y="268056"/>
                    <a:pt x="630323" y="239545"/>
                    <a:pt x="642542" y="225289"/>
                  </a:cubicBezTo>
                  <a:cubicBezTo>
                    <a:pt x="652724" y="211034"/>
                    <a:pt x="634396" y="182522"/>
                    <a:pt x="652724" y="184559"/>
                  </a:cubicBezTo>
                  <a:cubicBezTo>
                    <a:pt x="673089" y="186596"/>
                    <a:pt x="693454" y="188632"/>
                    <a:pt x="693454" y="158085"/>
                  </a:cubicBezTo>
                  <a:cubicBezTo>
                    <a:pt x="693454" y="147902"/>
                    <a:pt x="699565" y="137720"/>
                    <a:pt x="705674" y="131610"/>
                  </a:cubicBezTo>
                  <a:cubicBezTo>
                    <a:pt x="683272" y="99026"/>
                    <a:pt x="669017" y="46076"/>
                    <a:pt x="669017" y="46076"/>
                  </a:cubicBezTo>
                  <a:cubicBezTo>
                    <a:pt x="669017" y="46076"/>
                    <a:pt x="624214" y="72551"/>
                    <a:pt x="599775" y="4200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38" name="Freeform: Shape 137">
              <a:extLst>
                <a:ext uri="{FF2B5EF4-FFF2-40B4-BE49-F238E27FC236}">
                  <a16:creationId xmlns:a16="http://schemas.microsoft.com/office/drawing/2014/main" id="{706233EA-3296-42B4-92C9-8CE6572E82BB}"/>
                </a:ext>
              </a:extLst>
            </p:cNvPr>
            <p:cNvSpPr/>
            <p:nvPr/>
          </p:nvSpPr>
          <p:spPr>
            <a:xfrm>
              <a:off x="7317665" y="2086369"/>
              <a:ext cx="167895" cy="98421"/>
            </a:xfrm>
            <a:custGeom>
              <a:avLst/>
              <a:gdLst>
                <a:gd name="connsiteX0" fmla="*/ 563589 w 590589"/>
                <a:gd name="connsiteY0" fmla="*/ 160121 h 346207"/>
                <a:gd name="connsiteX1" fmla="*/ 500456 w 590589"/>
                <a:gd name="connsiteY1" fmla="*/ 143829 h 346207"/>
                <a:gd name="connsiteX2" fmla="*/ 476019 w 590589"/>
                <a:gd name="connsiteY2" fmla="*/ 107172 h 346207"/>
                <a:gd name="connsiteX3" fmla="*/ 423069 w 590589"/>
                <a:gd name="connsiteY3" fmla="*/ 117354 h 346207"/>
                <a:gd name="connsiteX4" fmla="*/ 372156 w 590589"/>
                <a:gd name="connsiteY4" fmla="*/ 92916 h 346207"/>
                <a:gd name="connsiteX5" fmla="*/ 309025 w 590589"/>
                <a:gd name="connsiteY5" fmla="*/ 46076 h 346207"/>
                <a:gd name="connsiteX6" fmla="*/ 254039 w 590589"/>
                <a:gd name="connsiteY6" fmla="*/ 11455 h 346207"/>
                <a:gd name="connsiteX7" fmla="*/ 249966 w 590589"/>
                <a:gd name="connsiteY7" fmla="*/ 21638 h 346207"/>
                <a:gd name="connsiteX8" fmla="*/ 199053 w 590589"/>
                <a:gd name="connsiteY8" fmla="*/ 23675 h 346207"/>
                <a:gd name="connsiteX9" fmla="*/ 121665 w 590589"/>
                <a:gd name="connsiteY9" fmla="*/ 62368 h 346207"/>
                <a:gd name="connsiteX10" fmla="*/ 23913 w 590589"/>
                <a:gd name="connsiteY10" fmla="*/ 103099 h 346207"/>
                <a:gd name="connsiteX11" fmla="*/ 30022 w 590589"/>
                <a:gd name="connsiteY11" fmla="*/ 158085 h 346207"/>
                <a:gd name="connsiteX12" fmla="*/ 60570 w 590589"/>
                <a:gd name="connsiteY12" fmla="*/ 243618 h 346207"/>
                <a:gd name="connsiteX13" fmla="*/ 158322 w 590589"/>
                <a:gd name="connsiteY13" fmla="*/ 323042 h 346207"/>
                <a:gd name="connsiteX14" fmla="*/ 156286 w 590589"/>
                <a:gd name="connsiteY14" fmla="*/ 331188 h 346207"/>
                <a:gd name="connsiteX15" fmla="*/ 237747 w 590589"/>
                <a:gd name="connsiteY15" fmla="*/ 325079 h 346207"/>
                <a:gd name="connsiteX16" fmla="*/ 254039 w 590589"/>
                <a:gd name="connsiteY16" fmla="*/ 278239 h 346207"/>
                <a:gd name="connsiteX17" fmla="*/ 341609 w 590589"/>
                <a:gd name="connsiteY17" fmla="*/ 308787 h 346207"/>
                <a:gd name="connsiteX18" fmla="*/ 412887 w 590589"/>
                <a:gd name="connsiteY18" fmla="*/ 318969 h 346207"/>
                <a:gd name="connsiteX19" fmla="*/ 418996 w 590589"/>
                <a:gd name="connsiteY19" fmla="*/ 339334 h 346207"/>
                <a:gd name="connsiteX20" fmla="*/ 445472 w 590589"/>
                <a:gd name="connsiteY20" fmla="*/ 306750 h 346207"/>
                <a:gd name="connsiteX21" fmla="*/ 535077 w 590589"/>
                <a:gd name="connsiteY21" fmla="*/ 257874 h 346207"/>
                <a:gd name="connsiteX22" fmla="*/ 590064 w 590589"/>
                <a:gd name="connsiteY22" fmla="*/ 208998 h 346207"/>
                <a:gd name="connsiteX23" fmla="*/ 563589 w 590589"/>
                <a:gd name="connsiteY23" fmla="*/ 160121 h 34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0589" h="346207">
                  <a:moveTo>
                    <a:pt x="563589" y="160121"/>
                  </a:moveTo>
                  <a:cubicBezTo>
                    <a:pt x="547297" y="149939"/>
                    <a:pt x="504530" y="156048"/>
                    <a:pt x="500456" y="143829"/>
                  </a:cubicBezTo>
                  <a:cubicBezTo>
                    <a:pt x="498420" y="129574"/>
                    <a:pt x="494347" y="107172"/>
                    <a:pt x="476019" y="107172"/>
                  </a:cubicBezTo>
                  <a:cubicBezTo>
                    <a:pt x="457690" y="107172"/>
                    <a:pt x="433252" y="92916"/>
                    <a:pt x="423069" y="117354"/>
                  </a:cubicBezTo>
                  <a:cubicBezTo>
                    <a:pt x="412887" y="141793"/>
                    <a:pt x="376230" y="111245"/>
                    <a:pt x="372156" y="92916"/>
                  </a:cubicBezTo>
                  <a:cubicBezTo>
                    <a:pt x="370120" y="76624"/>
                    <a:pt x="353828" y="62368"/>
                    <a:pt x="309025" y="46076"/>
                  </a:cubicBezTo>
                  <a:cubicBezTo>
                    <a:pt x="290696" y="39967"/>
                    <a:pt x="272368" y="25711"/>
                    <a:pt x="254039" y="11455"/>
                  </a:cubicBezTo>
                  <a:cubicBezTo>
                    <a:pt x="252003" y="15529"/>
                    <a:pt x="249966" y="19602"/>
                    <a:pt x="249966" y="21638"/>
                  </a:cubicBezTo>
                  <a:cubicBezTo>
                    <a:pt x="241820" y="35894"/>
                    <a:pt x="211272" y="9419"/>
                    <a:pt x="199053" y="23675"/>
                  </a:cubicBezTo>
                  <a:cubicBezTo>
                    <a:pt x="186834" y="37930"/>
                    <a:pt x="144067" y="39967"/>
                    <a:pt x="121665" y="62368"/>
                  </a:cubicBezTo>
                  <a:cubicBezTo>
                    <a:pt x="99264" y="84770"/>
                    <a:pt x="50387" y="96989"/>
                    <a:pt x="23913" y="103099"/>
                  </a:cubicBezTo>
                  <a:cubicBezTo>
                    <a:pt x="-2561" y="109208"/>
                    <a:pt x="19840" y="137720"/>
                    <a:pt x="30022" y="158085"/>
                  </a:cubicBezTo>
                  <a:cubicBezTo>
                    <a:pt x="40205" y="178450"/>
                    <a:pt x="40205" y="227326"/>
                    <a:pt x="60570" y="243618"/>
                  </a:cubicBezTo>
                  <a:cubicBezTo>
                    <a:pt x="80935" y="259910"/>
                    <a:pt x="150177" y="306750"/>
                    <a:pt x="158322" y="323042"/>
                  </a:cubicBezTo>
                  <a:cubicBezTo>
                    <a:pt x="160360" y="325079"/>
                    <a:pt x="158322" y="329152"/>
                    <a:pt x="156286" y="331188"/>
                  </a:cubicBezTo>
                  <a:cubicBezTo>
                    <a:pt x="184797" y="339334"/>
                    <a:pt x="231638" y="339334"/>
                    <a:pt x="237747" y="325079"/>
                  </a:cubicBezTo>
                  <a:cubicBezTo>
                    <a:pt x="247929" y="308787"/>
                    <a:pt x="254039" y="278239"/>
                    <a:pt x="254039" y="278239"/>
                  </a:cubicBezTo>
                  <a:cubicBezTo>
                    <a:pt x="254039" y="278239"/>
                    <a:pt x="317170" y="278239"/>
                    <a:pt x="341609" y="308787"/>
                  </a:cubicBezTo>
                  <a:cubicBezTo>
                    <a:pt x="366047" y="339334"/>
                    <a:pt x="412887" y="318969"/>
                    <a:pt x="412887" y="318969"/>
                  </a:cubicBezTo>
                  <a:cubicBezTo>
                    <a:pt x="412887" y="318969"/>
                    <a:pt x="414924" y="327115"/>
                    <a:pt x="418996" y="339334"/>
                  </a:cubicBezTo>
                  <a:cubicBezTo>
                    <a:pt x="425106" y="323042"/>
                    <a:pt x="435289" y="308787"/>
                    <a:pt x="445472" y="306750"/>
                  </a:cubicBezTo>
                  <a:cubicBezTo>
                    <a:pt x="471946" y="302677"/>
                    <a:pt x="508603" y="298604"/>
                    <a:pt x="535077" y="257874"/>
                  </a:cubicBezTo>
                  <a:cubicBezTo>
                    <a:pt x="549333" y="237509"/>
                    <a:pt x="571734" y="221217"/>
                    <a:pt x="590064" y="208998"/>
                  </a:cubicBezTo>
                  <a:cubicBezTo>
                    <a:pt x="583954" y="192706"/>
                    <a:pt x="575808" y="168267"/>
                    <a:pt x="563589" y="16012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39" name="Freeform: Shape 138">
              <a:extLst>
                <a:ext uri="{FF2B5EF4-FFF2-40B4-BE49-F238E27FC236}">
                  <a16:creationId xmlns:a16="http://schemas.microsoft.com/office/drawing/2014/main" id="{7A6A6611-66CD-41A7-BD19-F896D44C9891}"/>
                </a:ext>
              </a:extLst>
            </p:cNvPr>
            <p:cNvSpPr/>
            <p:nvPr/>
          </p:nvSpPr>
          <p:spPr>
            <a:xfrm>
              <a:off x="7435259" y="2142528"/>
              <a:ext cx="156316" cy="69474"/>
            </a:xfrm>
            <a:custGeom>
              <a:avLst/>
              <a:gdLst>
                <a:gd name="connsiteX0" fmla="*/ 404502 w 549858"/>
                <a:gd name="connsiteY0" fmla="*/ 33857 h 244381"/>
                <a:gd name="connsiteX1" fmla="*/ 333224 w 549858"/>
                <a:gd name="connsiteY1" fmla="*/ 27747 h 244381"/>
                <a:gd name="connsiteX2" fmla="*/ 251764 w 549858"/>
                <a:gd name="connsiteY2" fmla="*/ 17565 h 244381"/>
                <a:gd name="connsiteX3" fmla="*/ 194742 w 549858"/>
                <a:gd name="connsiteY3" fmla="*/ 23675 h 244381"/>
                <a:gd name="connsiteX4" fmla="*/ 182522 w 549858"/>
                <a:gd name="connsiteY4" fmla="*/ 11455 h 244381"/>
                <a:gd name="connsiteX5" fmla="*/ 127536 w 549858"/>
                <a:gd name="connsiteY5" fmla="*/ 60332 h 244381"/>
                <a:gd name="connsiteX6" fmla="*/ 37930 w 549858"/>
                <a:gd name="connsiteY6" fmla="*/ 109208 h 244381"/>
                <a:gd name="connsiteX7" fmla="*/ 11455 w 549858"/>
                <a:gd name="connsiteY7" fmla="*/ 141792 h 244381"/>
                <a:gd name="connsiteX8" fmla="*/ 54222 w 549858"/>
                <a:gd name="connsiteY8" fmla="*/ 223253 h 244381"/>
                <a:gd name="connsiteX9" fmla="*/ 182522 w 549858"/>
                <a:gd name="connsiteY9" fmla="*/ 223253 h 244381"/>
                <a:gd name="connsiteX10" fmla="*/ 282312 w 549858"/>
                <a:gd name="connsiteY10" fmla="*/ 188632 h 244381"/>
                <a:gd name="connsiteX11" fmla="*/ 369881 w 549858"/>
                <a:gd name="connsiteY11" fmla="*/ 127537 h 244381"/>
                <a:gd name="connsiteX12" fmla="*/ 457451 w 549858"/>
                <a:gd name="connsiteY12" fmla="*/ 158085 h 244381"/>
                <a:gd name="connsiteX13" fmla="*/ 516511 w 549858"/>
                <a:gd name="connsiteY13" fmla="*/ 180486 h 244381"/>
                <a:gd name="connsiteX14" fmla="*/ 496145 w 549858"/>
                <a:gd name="connsiteY14" fmla="*/ 145865 h 244381"/>
                <a:gd name="connsiteX15" fmla="*/ 538912 w 549858"/>
                <a:gd name="connsiteY15" fmla="*/ 70514 h 244381"/>
                <a:gd name="connsiteX16" fmla="*/ 540949 w 549858"/>
                <a:gd name="connsiteY16" fmla="*/ 66442 h 244381"/>
                <a:gd name="connsiteX17" fmla="*/ 485963 w 549858"/>
                <a:gd name="connsiteY17" fmla="*/ 52186 h 244381"/>
                <a:gd name="connsiteX18" fmla="*/ 404502 w 549858"/>
                <a:gd name="connsiteY18" fmla="*/ 33857 h 24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9858" h="244381">
                  <a:moveTo>
                    <a:pt x="404502" y="33857"/>
                  </a:moveTo>
                  <a:cubicBezTo>
                    <a:pt x="373955" y="37930"/>
                    <a:pt x="357663" y="17565"/>
                    <a:pt x="333224" y="27747"/>
                  </a:cubicBezTo>
                  <a:cubicBezTo>
                    <a:pt x="308786" y="37930"/>
                    <a:pt x="268056" y="27747"/>
                    <a:pt x="251764" y="17565"/>
                  </a:cubicBezTo>
                  <a:cubicBezTo>
                    <a:pt x="235472" y="7382"/>
                    <a:pt x="217143" y="37930"/>
                    <a:pt x="194742" y="23675"/>
                  </a:cubicBezTo>
                  <a:cubicBezTo>
                    <a:pt x="190668" y="21638"/>
                    <a:pt x="186595" y="15529"/>
                    <a:pt x="182522" y="11455"/>
                  </a:cubicBezTo>
                  <a:cubicBezTo>
                    <a:pt x="164194" y="21638"/>
                    <a:pt x="141792" y="39966"/>
                    <a:pt x="127536" y="60332"/>
                  </a:cubicBezTo>
                  <a:cubicBezTo>
                    <a:pt x="101061" y="101062"/>
                    <a:pt x="64404" y="105135"/>
                    <a:pt x="37930" y="109208"/>
                  </a:cubicBezTo>
                  <a:cubicBezTo>
                    <a:pt x="27747" y="111244"/>
                    <a:pt x="17565" y="125500"/>
                    <a:pt x="11455" y="141792"/>
                  </a:cubicBezTo>
                  <a:cubicBezTo>
                    <a:pt x="19601" y="166231"/>
                    <a:pt x="35893" y="204924"/>
                    <a:pt x="54222" y="223253"/>
                  </a:cubicBezTo>
                  <a:cubicBezTo>
                    <a:pt x="82733" y="249728"/>
                    <a:pt x="182522" y="247691"/>
                    <a:pt x="182522" y="223253"/>
                  </a:cubicBezTo>
                  <a:cubicBezTo>
                    <a:pt x="182522" y="198815"/>
                    <a:pt x="263982" y="188632"/>
                    <a:pt x="282312" y="188632"/>
                  </a:cubicBezTo>
                  <a:cubicBezTo>
                    <a:pt x="300639" y="188632"/>
                    <a:pt x="359699" y="125500"/>
                    <a:pt x="369881" y="127537"/>
                  </a:cubicBezTo>
                  <a:cubicBezTo>
                    <a:pt x="380064" y="131610"/>
                    <a:pt x="441159" y="141792"/>
                    <a:pt x="457451" y="158085"/>
                  </a:cubicBezTo>
                  <a:cubicBezTo>
                    <a:pt x="465598" y="166231"/>
                    <a:pt x="490036" y="174377"/>
                    <a:pt x="516511" y="180486"/>
                  </a:cubicBezTo>
                  <a:cubicBezTo>
                    <a:pt x="506328" y="170303"/>
                    <a:pt x="496145" y="156048"/>
                    <a:pt x="496145" y="145865"/>
                  </a:cubicBezTo>
                  <a:cubicBezTo>
                    <a:pt x="496145" y="127537"/>
                    <a:pt x="526693" y="80697"/>
                    <a:pt x="538912" y="70514"/>
                  </a:cubicBezTo>
                  <a:cubicBezTo>
                    <a:pt x="538912" y="70514"/>
                    <a:pt x="540949" y="68478"/>
                    <a:pt x="540949" y="66442"/>
                  </a:cubicBezTo>
                  <a:cubicBezTo>
                    <a:pt x="516511" y="62368"/>
                    <a:pt x="490036" y="56259"/>
                    <a:pt x="485963" y="52186"/>
                  </a:cubicBezTo>
                  <a:cubicBezTo>
                    <a:pt x="475780" y="44040"/>
                    <a:pt x="435050" y="29784"/>
                    <a:pt x="404502" y="3385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40" name="Freeform: Shape 139">
              <a:extLst>
                <a:ext uri="{FF2B5EF4-FFF2-40B4-BE49-F238E27FC236}">
                  <a16:creationId xmlns:a16="http://schemas.microsoft.com/office/drawing/2014/main" id="{13A0BA47-B9D6-4D36-B168-1AA97B2F1B78}"/>
                </a:ext>
              </a:extLst>
            </p:cNvPr>
            <p:cNvSpPr/>
            <p:nvPr/>
          </p:nvSpPr>
          <p:spPr>
            <a:xfrm>
              <a:off x="6726835" y="2421409"/>
              <a:ext cx="92632" cy="173684"/>
            </a:xfrm>
            <a:custGeom>
              <a:avLst/>
              <a:gdLst>
                <a:gd name="connsiteX0" fmla="*/ 320275 w 325842"/>
                <a:gd name="connsiteY0" fmla="*/ 73154 h 610954"/>
                <a:gd name="connsiteX1" fmla="*/ 295836 w 325842"/>
                <a:gd name="connsiteY1" fmla="*/ 32424 h 610954"/>
                <a:gd name="connsiteX2" fmla="*/ 238814 w 325842"/>
                <a:gd name="connsiteY2" fmla="*/ 22241 h 610954"/>
                <a:gd name="connsiteX3" fmla="*/ 202157 w 325842"/>
                <a:gd name="connsiteY3" fmla="*/ 22241 h 610954"/>
                <a:gd name="connsiteX4" fmla="*/ 153280 w 325842"/>
                <a:gd name="connsiteY4" fmla="*/ 20205 h 610954"/>
                <a:gd name="connsiteX5" fmla="*/ 153280 w 325842"/>
                <a:gd name="connsiteY5" fmla="*/ 22241 h 610954"/>
                <a:gd name="connsiteX6" fmla="*/ 153280 w 325842"/>
                <a:gd name="connsiteY6" fmla="*/ 89446 h 610954"/>
                <a:gd name="connsiteX7" fmla="*/ 136989 w 325842"/>
                <a:gd name="connsiteY7" fmla="*/ 128140 h 610954"/>
                <a:gd name="connsiteX8" fmla="*/ 94221 w 325842"/>
                <a:gd name="connsiteY8" fmla="*/ 166833 h 610954"/>
                <a:gd name="connsiteX9" fmla="*/ 96258 w 325842"/>
                <a:gd name="connsiteY9" fmla="*/ 197381 h 610954"/>
                <a:gd name="connsiteX10" fmla="*/ 55528 w 325842"/>
                <a:gd name="connsiteY10" fmla="*/ 274769 h 610954"/>
                <a:gd name="connsiteX11" fmla="*/ 27016 w 325842"/>
                <a:gd name="connsiteY11" fmla="*/ 329754 h 610954"/>
                <a:gd name="connsiteX12" fmla="*/ 63673 w 325842"/>
                <a:gd name="connsiteY12" fmla="*/ 419362 h 610954"/>
                <a:gd name="connsiteX13" fmla="*/ 75893 w 325842"/>
                <a:gd name="connsiteY13" fmla="*/ 592465 h 610954"/>
                <a:gd name="connsiteX14" fmla="*/ 149207 w 325842"/>
                <a:gd name="connsiteY14" fmla="*/ 612830 h 610954"/>
                <a:gd name="connsiteX15" fmla="*/ 224558 w 325842"/>
                <a:gd name="connsiteY15" fmla="*/ 596538 h 610954"/>
                <a:gd name="connsiteX16" fmla="*/ 210303 w 325842"/>
                <a:gd name="connsiteY16" fmla="*/ 563954 h 610954"/>
                <a:gd name="connsiteX17" fmla="*/ 246960 w 325842"/>
                <a:gd name="connsiteY17" fmla="*/ 500822 h 610954"/>
                <a:gd name="connsiteX18" fmla="*/ 226594 w 325842"/>
                <a:gd name="connsiteY18" fmla="*/ 449909 h 610954"/>
                <a:gd name="connsiteX19" fmla="*/ 251033 w 325842"/>
                <a:gd name="connsiteY19" fmla="*/ 394923 h 610954"/>
                <a:gd name="connsiteX20" fmla="*/ 224558 w 325842"/>
                <a:gd name="connsiteY20" fmla="*/ 339937 h 610954"/>
                <a:gd name="connsiteX21" fmla="*/ 248997 w 325842"/>
                <a:gd name="connsiteY21" fmla="*/ 299207 h 610954"/>
                <a:gd name="connsiteX22" fmla="*/ 265289 w 325842"/>
                <a:gd name="connsiteY22" fmla="*/ 229965 h 610954"/>
                <a:gd name="connsiteX23" fmla="*/ 259179 w 325842"/>
                <a:gd name="connsiteY23" fmla="*/ 134250 h 610954"/>
                <a:gd name="connsiteX24" fmla="*/ 320275 w 325842"/>
                <a:gd name="connsiteY24" fmla="*/ 73154 h 6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842" h="610954">
                  <a:moveTo>
                    <a:pt x="320275" y="73154"/>
                  </a:moveTo>
                  <a:cubicBezTo>
                    <a:pt x="346749" y="44642"/>
                    <a:pt x="295836" y="54825"/>
                    <a:pt x="295836" y="32424"/>
                  </a:cubicBezTo>
                  <a:cubicBezTo>
                    <a:pt x="295836" y="10022"/>
                    <a:pt x="261215" y="3912"/>
                    <a:pt x="238814" y="22241"/>
                  </a:cubicBezTo>
                  <a:cubicBezTo>
                    <a:pt x="214376" y="40570"/>
                    <a:pt x="222522" y="22241"/>
                    <a:pt x="202157" y="22241"/>
                  </a:cubicBezTo>
                  <a:cubicBezTo>
                    <a:pt x="187901" y="22241"/>
                    <a:pt x="165499" y="26314"/>
                    <a:pt x="153280" y="20205"/>
                  </a:cubicBezTo>
                  <a:cubicBezTo>
                    <a:pt x="153280" y="20205"/>
                    <a:pt x="153280" y="20205"/>
                    <a:pt x="153280" y="22241"/>
                  </a:cubicBezTo>
                  <a:cubicBezTo>
                    <a:pt x="157354" y="48716"/>
                    <a:pt x="159390" y="65008"/>
                    <a:pt x="153280" y="89446"/>
                  </a:cubicBezTo>
                  <a:cubicBezTo>
                    <a:pt x="149207" y="103702"/>
                    <a:pt x="143098" y="115920"/>
                    <a:pt x="136989" y="128140"/>
                  </a:cubicBezTo>
                  <a:cubicBezTo>
                    <a:pt x="128842" y="144432"/>
                    <a:pt x="112550" y="158687"/>
                    <a:pt x="94221" y="166833"/>
                  </a:cubicBezTo>
                  <a:cubicBezTo>
                    <a:pt x="94221" y="177016"/>
                    <a:pt x="96258" y="187198"/>
                    <a:pt x="96258" y="197381"/>
                  </a:cubicBezTo>
                  <a:cubicBezTo>
                    <a:pt x="98294" y="227929"/>
                    <a:pt x="79966" y="256440"/>
                    <a:pt x="55528" y="274769"/>
                  </a:cubicBezTo>
                  <a:cubicBezTo>
                    <a:pt x="47381" y="297171"/>
                    <a:pt x="37199" y="317536"/>
                    <a:pt x="27016" y="329754"/>
                  </a:cubicBezTo>
                  <a:cubicBezTo>
                    <a:pt x="-9641" y="374558"/>
                    <a:pt x="24980" y="386777"/>
                    <a:pt x="63673" y="419362"/>
                  </a:cubicBezTo>
                  <a:cubicBezTo>
                    <a:pt x="102368" y="451945"/>
                    <a:pt x="75893" y="565990"/>
                    <a:pt x="75893" y="592465"/>
                  </a:cubicBezTo>
                  <a:cubicBezTo>
                    <a:pt x="75893" y="618940"/>
                    <a:pt x="108477" y="612830"/>
                    <a:pt x="149207" y="612830"/>
                  </a:cubicBezTo>
                  <a:cubicBezTo>
                    <a:pt x="171610" y="612830"/>
                    <a:pt x="198084" y="602648"/>
                    <a:pt x="224558" y="596538"/>
                  </a:cubicBezTo>
                  <a:cubicBezTo>
                    <a:pt x="216412" y="584319"/>
                    <a:pt x="210303" y="572100"/>
                    <a:pt x="210303" y="563954"/>
                  </a:cubicBezTo>
                  <a:cubicBezTo>
                    <a:pt x="210303" y="541552"/>
                    <a:pt x="210303" y="508968"/>
                    <a:pt x="246960" y="500822"/>
                  </a:cubicBezTo>
                  <a:cubicBezTo>
                    <a:pt x="283618" y="492676"/>
                    <a:pt x="236777" y="460092"/>
                    <a:pt x="226594" y="449909"/>
                  </a:cubicBezTo>
                  <a:cubicBezTo>
                    <a:pt x="216412" y="439727"/>
                    <a:pt x="230668" y="394923"/>
                    <a:pt x="251033" y="394923"/>
                  </a:cubicBezTo>
                  <a:cubicBezTo>
                    <a:pt x="271398" y="394923"/>
                    <a:pt x="251033" y="368449"/>
                    <a:pt x="224558" y="339937"/>
                  </a:cubicBezTo>
                  <a:cubicBezTo>
                    <a:pt x="198084" y="311426"/>
                    <a:pt x="224558" y="299207"/>
                    <a:pt x="248997" y="299207"/>
                  </a:cubicBezTo>
                  <a:cubicBezTo>
                    <a:pt x="273435" y="299207"/>
                    <a:pt x="242887" y="254404"/>
                    <a:pt x="265289" y="229965"/>
                  </a:cubicBezTo>
                  <a:cubicBezTo>
                    <a:pt x="289727" y="203491"/>
                    <a:pt x="259179" y="156651"/>
                    <a:pt x="259179" y="134250"/>
                  </a:cubicBezTo>
                  <a:cubicBezTo>
                    <a:pt x="259179" y="109811"/>
                    <a:pt x="293800" y="101665"/>
                    <a:pt x="320275" y="7315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41" name="Freeform: Shape 140">
              <a:extLst>
                <a:ext uri="{FF2B5EF4-FFF2-40B4-BE49-F238E27FC236}">
                  <a16:creationId xmlns:a16="http://schemas.microsoft.com/office/drawing/2014/main" id="{C6A31CB6-4EE8-474F-8287-97B062B8EB1B}"/>
                </a:ext>
              </a:extLst>
            </p:cNvPr>
            <p:cNvSpPr/>
            <p:nvPr/>
          </p:nvSpPr>
          <p:spPr>
            <a:xfrm>
              <a:off x="7072259" y="1992580"/>
              <a:ext cx="115790" cy="104211"/>
            </a:xfrm>
            <a:custGeom>
              <a:avLst/>
              <a:gdLst>
                <a:gd name="connsiteX0" fmla="*/ 392284 w 407302"/>
                <a:gd name="connsiteY0" fmla="*/ 80697 h 366572"/>
                <a:gd name="connsiteX1" fmla="*/ 390247 w 407302"/>
                <a:gd name="connsiteY1" fmla="*/ 11455 h 366572"/>
                <a:gd name="connsiteX2" fmla="*/ 365808 w 407302"/>
                <a:gd name="connsiteY2" fmla="*/ 21638 h 366572"/>
                <a:gd name="connsiteX3" fmla="*/ 353590 w 407302"/>
                <a:gd name="connsiteY3" fmla="*/ 15528 h 366572"/>
                <a:gd name="connsiteX4" fmla="*/ 272129 w 407302"/>
                <a:gd name="connsiteY4" fmla="*/ 54222 h 366572"/>
                <a:gd name="connsiteX5" fmla="*/ 231399 w 407302"/>
                <a:gd name="connsiteY5" fmla="*/ 52186 h 366572"/>
                <a:gd name="connsiteX6" fmla="*/ 231399 w 407302"/>
                <a:gd name="connsiteY6" fmla="*/ 94953 h 366572"/>
                <a:gd name="connsiteX7" fmla="*/ 190668 w 407302"/>
                <a:gd name="connsiteY7" fmla="*/ 105135 h 366572"/>
                <a:gd name="connsiteX8" fmla="*/ 178450 w 407302"/>
                <a:gd name="connsiteY8" fmla="*/ 129573 h 366572"/>
                <a:gd name="connsiteX9" fmla="*/ 158085 w 407302"/>
                <a:gd name="connsiteY9" fmla="*/ 156048 h 366572"/>
                <a:gd name="connsiteX10" fmla="*/ 96989 w 407302"/>
                <a:gd name="connsiteY10" fmla="*/ 229362 h 366572"/>
                <a:gd name="connsiteX11" fmla="*/ 25711 w 407302"/>
                <a:gd name="connsiteY11" fmla="*/ 300640 h 366572"/>
                <a:gd name="connsiteX12" fmla="*/ 11455 w 407302"/>
                <a:gd name="connsiteY12" fmla="*/ 310823 h 366572"/>
                <a:gd name="connsiteX13" fmla="*/ 46076 w 407302"/>
                <a:gd name="connsiteY13" fmla="*/ 323042 h 366572"/>
                <a:gd name="connsiteX14" fmla="*/ 135682 w 407302"/>
                <a:gd name="connsiteY14" fmla="*/ 290457 h 366572"/>
                <a:gd name="connsiteX15" fmla="*/ 198815 w 407302"/>
                <a:gd name="connsiteY15" fmla="*/ 300640 h 366572"/>
                <a:gd name="connsiteX16" fmla="*/ 268056 w 407302"/>
                <a:gd name="connsiteY16" fmla="*/ 351553 h 366572"/>
                <a:gd name="connsiteX17" fmla="*/ 288421 w 407302"/>
                <a:gd name="connsiteY17" fmla="*/ 369882 h 366572"/>
                <a:gd name="connsiteX18" fmla="*/ 298603 w 407302"/>
                <a:gd name="connsiteY18" fmla="*/ 292494 h 366572"/>
                <a:gd name="connsiteX19" fmla="*/ 304713 w 407302"/>
                <a:gd name="connsiteY19" fmla="*/ 243618 h 366572"/>
                <a:gd name="connsiteX20" fmla="*/ 357663 w 407302"/>
                <a:gd name="connsiteY20" fmla="*/ 217143 h 366572"/>
                <a:gd name="connsiteX21" fmla="*/ 378028 w 407302"/>
                <a:gd name="connsiteY21" fmla="*/ 184559 h 366572"/>
                <a:gd name="connsiteX22" fmla="*/ 347480 w 407302"/>
                <a:gd name="connsiteY22" fmla="*/ 129573 h 366572"/>
                <a:gd name="connsiteX23" fmla="*/ 392284 w 407302"/>
                <a:gd name="connsiteY23" fmla="*/ 80697 h 36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7302" h="366572">
                  <a:moveTo>
                    <a:pt x="392284" y="80697"/>
                  </a:moveTo>
                  <a:cubicBezTo>
                    <a:pt x="400429" y="68478"/>
                    <a:pt x="396356" y="39966"/>
                    <a:pt x="390247" y="11455"/>
                  </a:cubicBezTo>
                  <a:cubicBezTo>
                    <a:pt x="386173" y="21638"/>
                    <a:pt x="378028" y="29784"/>
                    <a:pt x="365808" y="21638"/>
                  </a:cubicBezTo>
                  <a:cubicBezTo>
                    <a:pt x="361736" y="19601"/>
                    <a:pt x="357663" y="17565"/>
                    <a:pt x="353590" y="15528"/>
                  </a:cubicBezTo>
                  <a:cubicBezTo>
                    <a:pt x="335260" y="39966"/>
                    <a:pt x="304713" y="56258"/>
                    <a:pt x="272129" y="54222"/>
                  </a:cubicBezTo>
                  <a:cubicBezTo>
                    <a:pt x="257873" y="52186"/>
                    <a:pt x="245655" y="52186"/>
                    <a:pt x="231399" y="52186"/>
                  </a:cubicBezTo>
                  <a:cubicBezTo>
                    <a:pt x="223252" y="66441"/>
                    <a:pt x="223252" y="84770"/>
                    <a:pt x="231399" y="94953"/>
                  </a:cubicBezTo>
                  <a:cubicBezTo>
                    <a:pt x="245655" y="111244"/>
                    <a:pt x="204924" y="119390"/>
                    <a:pt x="190668" y="105135"/>
                  </a:cubicBezTo>
                  <a:cubicBezTo>
                    <a:pt x="186595" y="113281"/>
                    <a:pt x="182522" y="121427"/>
                    <a:pt x="178450" y="129573"/>
                  </a:cubicBezTo>
                  <a:cubicBezTo>
                    <a:pt x="174377" y="135683"/>
                    <a:pt x="166230" y="145865"/>
                    <a:pt x="158085" y="156048"/>
                  </a:cubicBezTo>
                  <a:cubicBezTo>
                    <a:pt x="154011" y="188632"/>
                    <a:pt x="127537" y="217143"/>
                    <a:pt x="96989" y="229362"/>
                  </a:cubicBezTo>
                  <a:cubicBezTo>
                    <a:pt x="84769" y="259910"/>
                    <a:pt x="50148" y="284348"/>
                    <a:pt x="25711" y="300640"/>
                  </a:cubicBezTo>
                  <a:cubicBezTo>
                    <a:pt x="21638" y="304713"/>
                    <a:pt x="15529" y="306750"/>
                    <a:pt x="11455" y="310823"/>
                  </a:cubicBezTo>
                  <a:cubicBezTo>
                    <a:pt x="27747" y="318969"/>
                    <a:pt x="39966" y="323042"/>
                    <a:pt x="46076" y="323042"/>
                  </a:cubicBezTo>
                  <a:cubicBezTo>
                    <a:pt x="72551" y="323042"/>
                    <a:pt x="119390" y="308787"/>
                    <a:pt x="135682" y="290457"/>
                  </a:cubicBezTo>
                  <a:cubicBezTo>
                    <a:pt x="151974" y="272129"/>
                    <a:pt x="182522" y="280275"/>
                    <a:pt x="198815" y="300640"/>
                  </a:cubicBezTo>
                  <a:cubicBezTo>
                    <a:pt x="215107" y="318969"/>
                    <a:pt x="241581" y="323042"/>
                    <a:pt x="268056" y="351553"/>
                  </a:cubicBezTo>
                  <a:cubicBezTo>
                    <a:pt x="274165" y="359699"/>
                    <a:pt x="282312" y="365809"/>
                    <a:pt x="288421" y="369882"/>
                  </a:cubicBezTo>
                  <a:cubicBezTo>
                    <a:pt x="290458" y="349517"/>
                    <a:pt x="290458" y="310823"/>
                    <a:pt x="298603" y="292494"/>
                  </a:cubicBezTo>
                  <a:cubicBezTo>
                    <a:pt x="306750" y="272129"/>
                    <a:pt x="290458" y="243618"/>
                    <a:pt x="304713" y="243618"/>
                  </a:cubicBezTo>
                  <a:cubicBezTo>
                    <a:pt x="318969" y="243618"/>
                    <a:pt x="357663" y="243618"/>
                    <a:pt x="357663" y="217143"/>
                  </a:cubicBezTo>
                  <a:cubicBezTo>
                    <a:pt x="357663" y="190668"/>
                    <a:pt x="367845" y="198814"/>
                    <a:pt x="378028" y="184559"/>
                  </a:cubicBezTo>
                  <a:cubicBezTo>
                    <a:pt x="386173" y="170303"/>
                    <a:pt x="353590" y="139756"/>
                    <a:pt x="347480" y="129573"/>
                  </a:cubicBezTo>
                  <a:cubicBezTo>
                    <a:pt x="339334" y="119390"/>
                    <a:pt x="369881" y="115318"/>
                    <a:pt x="392284" y="8069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42" name="Freeform: Shape 141">
              <a:extLst>
                <a:ext uri="{FF2B5EF4-FFF2-40B4-BE49-F238E27FC236}">
                  <a16:creationId xmlns:a16="http://schemas.microsoft.com/office/drawing/2014/main" id="{655046DD-2A2D-4240-B918-B8065E240C83}"/>
                </a:ext>
              </a:extLst>
            </p:cNvPr>
            <p:cNvSpPr/>
            <p:nvPr/>
          </p:nvSpPr>
          <p:spPr>
            <a:xfrm>
              <a:off x="7142262" y="2121685"/>
              <a:ext cx="23158" cy="28947"/>
            </a:xfrm>
            <a:custGeom>
              <a:avLst/>
              <a:gdLst>
                <a:gd name="connsiteX0" fmla="*/ 44213 w 81460"/>
                <a:gd name="connsiteY0" fmla="*/ 11455 h 101825"/>
                <a:gd name="connsiteX1" fmla="*/ 11628 w 81460"/>
                <a:gd name="connsiteY1" fmla="*/ 99026 h 101825"/>
                <a:gd name="connsiteX2" fmla="*/ 74761 w 81460"/>
                <a:gd name="connsiteY2" fmla="*/ 107172 h 101825"/>
                <a:gd name="connsiteX3" fmla="*/ 44213 w 81460"/>
                <a:gd name="connsiteY3" fmla="*/ 21638 h 101825"/>
                <a:gd name="connsiteX4" fmla="*/ 44213 w 81460"/>
                <a:gd name="connsiteY4" fmla="*/ 11455 h 101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60" h="101825">
                  <a:moveTo>
                    <a:pt x="44213" y="11455"/>
                  </a:moveTo>
                  <a:cubicBezTo>
                    <a:pt x="25884" y="23675"/>
                    <a:pt x="9592" y="46076"/>
                    <a:pt x="11628" y="99026"/>
                  </a:cubicBezTo>
                  <a:cubicBezTo>
                    <a:pt x="29957" y="99026"/>
                    <a:pt x="56431" y="101062"/>
                    <a:pt x="74761" y="107172"/>
                  </a:cubicBezTo>
                  <a:cubicBezTo>
                    <a:pt x="70687" y="52186"/>
                    <a:pt x="50322" y="33857"/>
                    <a:pt x="44213" y="21638"/>
                  </a:cubicBezTo>
                  <a:cubicBezTo>
                    <a:pt x="42176" y="17565"/>
                    <a:pt x="44213" y="15529"/>
                    <a:pt x="44213"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43" name="Freeform: Shape 142">
              <a:extLst>
                <a:ext uri="{FF2B5EF4-FFF2-40B4-BE49-F238E27FC236}">
                  <a16:creationId xmlns:a16="http://schemas.microsoft.com/office/drawing/2014/main" id="{5AB38F4C-3962-41C0-B213-0D287BE1669E}"/>
                </a:ext>
              </a:extLst>
            </p:cNvPr>
            <p:cNvSpPr/>
            <p:nvPr/>
          </p:nvSpPr>
          <p:spPr>
            <a:xfrm>
              <a:off x="7053153" y="2069148"/>
              <a:ext cx="110000" cy="81053"/>
            </a:xfrm>
            <a:custGeom>
              <a:avLst/>
              <a:gdLst>
                <a:gd name="connsiteX0" fmla="*/ 25710 w 386937"/>
                <a:gd name="connsiteY0" fmla="*/ 82218 h 285111"/>
                <a:gd name="connsiteX1" fmla="*/ 58295 w 386937"/>
                <a:gd name="connsiteY1" fmla="*/ 120912 h 285111"/>
                <a:gd name="connsiteX2" fmla="*/ 107171 w 386937"/>
                <a:gd name="connsiteY2" fmla="*/ 153496 h 285111"/>
                <a:gd name="connsiteX3" fmla="*/ 166230 w 386937"/>
                <a:gd name="connsiteY3" fmla="*/ 192190 h 285111"/>
                <a:gd name="connsiteX4" fmla="*/ 192704 w 386937"/>
                <a:gd name="connsiteY4" fmla="*/ 226810 h 285111"/>
                <a:gd name="connsiteX5" fmla="*/ 235472 w 386937"/>
                <a:gd name="connsiteY5" fmla="*/ 204408 h 285111"/>
                <a:gd name="connsiteX6" fmla="*/ 261946 w 386937"/>
                <a:gd name="connsiteY6" fmla="*/ 251249 h 285111"/>
                <a:gd name="connsiteX7" fmla="*/ 310822 w 386937"/>
                <a:gd name="connsiteY7" fmla="*/ 285869 h 285111"/>
                <a:gd name="connsiteX8" fmla="*/ 325078 w 386937"/>
                <a:gd name="connsiteY8" fmla="*/ 283833 h 285111"/>
                <a:gd name="connsiteX9" fmla="*/ 357663 w 386937"/>
                <a:gd name="connsiteY9" fmla="*/ 196262 h 285111"/>
                <a:gd name="connsiteX10" fmla="*/ 375991 w 386937"/>
                <a:gd name="connsiteY10" fmla="*/ 167751 h 285111"/>
                <a:gd name="connsiteX11" fmla="*/ 351552 w 386937"/>
                <a:gd name="connsiteY11" fmla="*/ 104619 h 285111"/>
                <a:gd name="connsiteX12" fmla="*/ 351552 w 386937"/>
                <a:gd name="connsiteY12" fmla="*/ 100547 h 285111"/>
                <a:gd name="connsiteX13" fmla="*/ 331187 w 386937"/>
                <a:gd name="connsiteY13" fmla="*/ 82218 h 285111"/>
                <a:gd name="connsiteX14" fmla="*/ 261946 w 386937"/>
                <a:gd name="connsiteY14" fmla="*/ 31305 h 285111"/>
                <a:gd name="connsiteX15" fmla="*/ 198814 w 386937"/>
                <a:gd name="connsiteY15" fmla="*/ 21122 h 285111"/>
                <a:gd name="connsiteX16" fmla="*/ 109208 w 386937"/>
                <a:gd name="connsiteY16" fmla="*/ 53706 h 285111"/>
                <a:gd name="connsiteX17" fmla="*/ 74587 w 386937"/>
                <a:gd name="connsiteY17" fmla="*/ 41487 h 285111"/>
                <a:gd name="connsiteX18" fmla="*/ 11455 w 386937"/>
                <a:gd name="connsiteY18" fmla="*/ 69999 h 285111"/>
                <a:gd name="connsiteX19" fmla="*/ 25710 w 386937"/>
                <a:gd name="connsiteY19" fmla="*/ 82218 h 28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6937" h="285111">
                  <a:moveTo>
                    <a:pt x="25710" y="82218"/>
                  </a:moveTo>
                  <a:cubicBezTo>
                    <a:pt x="27747" y="98510"/>
                    <a:pt x="50148" y="137204"/>
                    <a:pt x="58295" y="120912"/>
                  </a:cubicBezTo>
                  <a:cubicBezTo>
                    <a:pt x="66440" y="104619"/>
                    <a:pt x="86805" y="141277"/>
                    <a:pt x="107171" y="153496"/>
                  </a:cubicBezTo>
                  <a:cubicBezTo>
                    <a:pt x="125500" y="165715"/>
                    <a:pt x="164194" y="177934"/>
                    <a:pt x="166230" y="192190"/>
                  </a:cubicBezTo>
                  <a:cubicBezTo>
                    <a:pt x="168266" y="206445"/>
                    <a:pt x="174377" y="234956"/>
                    <a:pt x="192704" y="226810"/>
                  </a:cubicBezTo>
                  <a:cubicBezTo>
                    <a:pt x="211034" y="218664"/>
                    <a:pt x="235472" y="186080"/>
                    <a:pt x="235472" y="204408"/>
                  </a:cubicBezTo>
                  <a:cubicBezTo>
                    <a:pt x="235472" y="222737"/>
                    <a:pt x="241581" y="257358"/>
                    <a:pt x="261946" y="251249"/>
                  </a:cubicBezTo>
                  <a:cubicBezTo>
                    <a:pt x="282312" y="247175"/>
                    <a:pt x="288421" y="289942"/>
                    <a:pt x="310822" y="285869"/>
                  </a:cubicBezTo>
                  <a:cubicBezTo>
                    <a:pt x="314895" y="285869"/>
                    <a:pt x="318969" y="283833"/>
                    <a:pt x="325078" y="283833"/>
                  </a:cubicBezTo>
                  <a:cubicBezTo>
                    <a:pt x="323042" y="232920"/>
                    <a:pt x="339334" y="208482"/>
                    <a:pt x="357663" y="196262"/>
                  </a:cubicBezTo>
                  <a:cubicBezTo>
                    <a:pt x="361735" y="188117"/>
                    <a:pt x="373955" y="177934"/>
                    <a:pt x="375991" y="167751"/>
                  </a:cubicBezTo>
                  <a:cubicBezTo>
                    <a:pt x="378028" y="153496"/>
                    <a:pt x="347480" y="122948"/>
                    <a:pt x="351552" y="104619"/>
                  </a:cubicBezTo>
                  <a:cubicBezTo>
                    <a:pt x="351552" y="104619"/>
                    <a:pt x="351552" y="102583"/>
                    <a:pt x="351552" y="100547"/>
                  </a:cubicBezTo>
                  <a:cubicBezTo>
                    <a:pt x="345443" y="94437"/>
                    <a:pt x="337298" y="88327"/>
                    <a:pt x="331187" y="82218"/>
                  </a:cubicBezTo>
                  <a:cubicBezTo>
                    <a:pt x="304713" y="53706"/>
                    <a:pt x="280274" y="49634"/>
                    <a:pt x="261946" y="31305"/>
                  </a:cubicBezTo>
                  <a:cubicBezTo>
                    <a:pt x="245655" y="12976"/>
                    <a:pt x="215107" y="2794"/>
                    <a:pt x="198814" y="21122"/>
                  </a:cubicBezTo>
                  <a:cubicBezTo>
                    <a:pt x="182522" y="39451"/>
                    <a:pt x="135682" y="53706"/>
                    <a:pt x="109208" y="53706"/>
                  </a:cubicBezTo>
                  <a:cubicBezTo>
                    <a:pt x="103099" y="53706"/>
                    <a:pt x="90879" y="47597"/>
                    <a:pt x="74587" y="41487"/>
                  </a:cubicBezTo>
                  <a:cubicBezTo>
                    <a:pt x="54222" y="53706"/>
                    <a:pt x="33857" y="65926"/>
                    <a:pt x="11455" y="69999"/>
                  </a:cubicBezTo>
                  <a:cubicBezTo>
                    <a:pt x="17565" y="76108"/>
                    <a:pt x="23674" y="72035"/>
                    <a:pt x="25710" y="8221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48" name="Freeform: Shape 147">
              <a:extLst>
                <a:ext uri="{FF2B5EF4-FFF2-40B4-BE49-F238E27FC236}">
                  <a16:creationId xmlns:a16="http://schemas.microsoft.com/office/drawing/2014/main" id="{9FC686BD-B40B-4FA3-9560-6B1F6DEA78F3}"/>
                </a:ext>
              </a:extLst>
            </p:cNvPr>
            <p:cNvSpPr/>
            <p:nvPr/>
          </p:nvSpPr>
          <p:spPr>
            <a:xfrm>
              <a:off x="7570733" y="2032561"/>
              <a:ext cx="486316" cy="301053"/>
            </a:xfrm>
            <a:custGeom>
              <a:avLst/>
              <a:gdLst>
                <a:gd name="connsiteX0" fmla="*/ 1518476 w 1710671"/>
                <a:gd name="connsiteY0" fmla="*/ 669130 h 1058987"/>
                <a:gd name="connsiteX1" fmla="*/ 1591791 w 1710671"/>
                <a:gd name="connsiteY1" fmla="*/ 614144 h 1058987"/>
                <a:gd name="connsiteX2" fmla="*/ 1669178 w 1710671"/>
                <a:gd name="connsiteY2" fmla="*/ 616181 h 1058987"/>
                <a:gd name="connsiteX3" fmla="*/ 1685470 w 1710671"/>
                <a:gd name="connsiteY3" fmla="*/ 555086 h 1058987"/>
                <a:gd name="connsiteX4" fmla="*/ 1665105 w 1710671"/>
                <a:gd name="connsiteY4" fmla="*/ 516391 h 1058987"/>
                <a:gd name="connsiteX5" fmla="*/ 1697689 w 1710671"/>
                <a:gd name="connsiteY5" fmla="*/ 491953 h 1058987"/>
                <a:gd name="connsiteX6" fmla="*/ 1675288 w 1710671"/>
                <a:gd name="connsiteY6" fmla="*/ 463442 h 1058987"/>
                <a:gd name="connsiteX7" fmla="*/ 1701762 w 1710671"/>
                <a:gd name="connsiteY7" fmla="*/ 420675 h 1058987"/>
                <a:gd name="connsiteX8" fmla="*/ 1646776 w 1710671"/>
                <a:gd name="connsiteY8" fmla="*/ 384018 h 1058987"/>
                <a:gd name="connsiteX9" fmla="*/ 1567353 w 1710671"/>
                <a:gd name="connsiteY9" fmla="*/ 361617 h 1058987"/>
                <a:gd name="connsiteX10" fmla="*/ 1489965 w 1710671"/>
                <a:gd name="connsiteY10" fmla="*/ 347361 h 1058987"/>
                <a:gd name="connsiteX11" fmla="*/ 1447198 w 1710671"/>
                <a:gd name="connsiteY11" fmla="*/ 292375 h 1058987"/>
                <a:gd name="connsiteX12" fmla="*/ 1394249 w 1710671"/>
                <a:gd name="connsiteY12" fmla="*/ 296448 h 1058987"/>
                <a:gd name="connsiteX13" fmla="*/ 1345372 w 1710671"/>
                <a:gd name="connsiteY13" fmla="*/ 300521 h 1058987"/>
                <a:gd name="connsiteX14" fmla="*/ 1298533 w 1710671"/>
                <a:gd name="connsiteY14" fmla="*/ 278120 h 1058987"/>
                <a:gd name="connsiteX15" fmla="*/ 1261876 w 1710671"/>
                <a:gd name="connsiteY15" fmla="*/ 257754 h 1058987"/>
                <a:gd name="connsiteX16" fmla="*/ 1219108 w 1710671"/>
                <a:gd name="connsiteY16" fmla="*/ 178330 h 1058987"/>
                <a:gd name="connsiteX17" fmla="*/ 1149867 w 1710671"/>
                <a:gd name="connsiteY17" fmla="*/ 160001 h 1058987"/>
                <a:gd name="connsiteX18" fmla="*/ 1129502 w 1710671"/>
                <a:gd name="connsiteY18" fmla="*/ 102979 h 1058987"/>
                <a:gd name="connsiteX19" fmla="*/ 1117282 w 1710671"/>
                <a:gd name="connsiteY19" fmla="*/ 25592 h 1058987"/>
                <a:gd name="connsiteX20" fmla="*/ 1039895 w 1710671"/>
                <a:gd name="connsiteY20" fmla="*/ 17445 h 1058987"/>
                <a:gd name="connsiteX21" fmla="*/ 976764 w 1710671"/>
                <a:gd name="connsiteY21" fmla="*/ 19482 h 1058987"/>
                <a:gd name="connsiteX22" fmla="*/ 931960 w 1710671"/>
                <a:gd name="connsiteY22" fmla="*/ 43920 h 1058987"/>
                <a:gd name="connsiteX23" fmla="*/ 905486 w 1710671"/>
                <a:gd name="connsiteY23" fmla="*/ 31701 h 1058987"/>
                <a:gd name="connsiteX24" fmla="*/ 844390 w 1710671"/>
                <a:gd name="connsiteY24" fmla="*/ 43920 h 1058987"/>
                <a:gd name="connsiteX25" fmla="*/ 789404 w 1710671"/>
                <a:gd name="connsiteY25" fmla="*/ 111125 h 1058987"/>
                <a:gd name="connsiteX26" fmla="*/ 773112 w 1710671"/>
                <a:gd name="connsiteY26" fmla="*/ 143709 h 1058987"/>
                <a:gd name="connsiteX27" fmla="*/ 685542 w 1710671"/>
                <a:gd name="connsiteY27" fmla="*/ 137600 h 1058987"/>
                <a:gd name="connsiteX28" fmla="*/ 624447 w 1710671"/>
                <a:gd name="connsiteY28" fmla="*/ 117235 h 1058987"/>
                <a:gd name="connsiteX29" fmla="*/ 563351 w 1710671"/>
                <a:gd name="connsiteY29" fmla="*/ 111125 h 1058987"/>
                <a:gd name="connsiteX30" fmla="*/ 498183 w 1710671"/>
                <a:gd name="connsiteY30" fmla="*/ 102979 h 1058987"/>
                <a:gd name="connsiteX31" fmla="*/ 410613 w 1710671"/>
                <a:gd name="connsiteY31" fmla="*/ 88723 h 1058987"/>
                <a:gd name="connsiteX32" fmla="*/ 247692 w 1710671"/>
                <a:gd name="connsiteY32" fmla="*/ 68358 h 1058987"/>
                <a:gd name="connsiteX33" fmla="*/ 186596 w 1710671"/>
                <a:gd name="connsiteY33" fmla="*/ 107052 h 1058987"/>
                <a:gd name="connsiteX34" fmla="*/ 135683 w 1710671"/>
                <a:gd name="connsiteY34" fmla="*/ 119271 h 1058987"/>
                <a:gd name="connsiteX35" fmla="*/ 143829 w 1710671"/>
                <a:gd name="connsiteY35" fmla="*/ 153892 h 1058987"/>
                <a:gd name="connsiteX36" fmla="*/ 182523 w 1710671"/>
                <a:gd name="connsiteY36" fmla="*/ 253681 h 1058987"/>
                <a:gd name="connsiteX37" fmla="*/ 139756 w 1710671"/>
                <a:gd name="connsiteY37" fmla="*/ 290339 h 1058987"/>
                <a:gd name="connsiteX38" fmla="*/ 52186 w 1710671"/>
                <a:gd name="connsiteY38" fmla="*/ 388091 h 1058987"/>
                <a:gd name="connsiteX39" fmla="*/ 54223 w 1710671"/>
                <a:gd name="connsiteY39" fmla="*/ 457333 h 1058987"/>
                <a:gd name="connsiteX40" fmla="*/ 11455 w 1710671"/>
                <a:gd name="connsiteY40" fmla="*/ 532684 h 1058987"/>
                <a:gd name="connsiteX41" fmla="*/ 54223 w 1710671"/>
                <a:gd name="connsiteY41" fmla="*/ 581560 h 1058987"/>
                <a:gd name="connsiteX42" fmla="*/ 70515 w 1710671"/>
                <a:gd name="connsiteY42" fmla="*/ 593779 h 1058987"/>
                <a:gd name="connsiteX43" fmla="*/ 107172 w 1710671"/>
                <a:gd name="connsiteY43" fmla="*/ 589706 h 1058987"/>
                <a:gd name="connsiteX44" fmla="*/ 202888 w 1710671"/>
                <a:gd name="connsiteY44" fmla="*/ 608034 h 1058987"/>
                <a:gd name="connsiteX45" fmla="*/ 257874 w 1710671"/>
                <a:gd name="connsiteY45" fmla="*/ 626364 h 1058987"/>
                <a:gd name="connsiteX46" fmla="*/ 300641 w 1710671"/>
                <a:gd name="connsiteY46" fmla="*/ 614144 h 1058987"/>
                <a:gd name="connsiteX47" fmla="*/ 347480 w 1710671"/>
                <a:gd name="connsiteY47" fmla="*/ 608034 h 1058987"/>
                <a:gd name="connsiteX48" fmla="*/ 400430 w 1710671"/>
                <a:gd name="connsiteY48" fmla="*/ 577487 h 1058987"/>
                <a:gd name="connsiteX49" fmla="*/ 514475 w 1710671"/>
                <a:gd name="connsiteY49" fmla="*/ 534720 h 1058987"/>
                <a:gd name="connsiteX50" fmla="*/ 589826 w 1710671"/>
                <a:gd name="connsiteY50" fmla="*/ 579523 h 1058987"/>
                <a:gd name="connsiteX51" fmla="*/ 657031 w 1710671"/>
                <a:gd name="connsiteY51" fmla="*/ 634509 h 1058987"/>
                <a:gd name="connsiteX52" fmla="*/ 716090 w 1710671"/>
                <a:gd name="connsiteY52" fmla="*/ 736335 h 1058987"/>
                <a:gd name="connsiteX53" fmla="*/ 738491 w 1710671"/>
                <a:gd name="connsiteY53" fmla="*/ 803540 h 1058987"/>
                <a:gd name="connsiteX54" fmla="*/ 673322 w 1710671"/>
                <a:gd name="connsiteY54" fmla="*/ 791321 h 1058987"/>
                <a:gd name="connsiteX55" fmla="*/ 636665 w 1710671"/>
                <a:gd name="connsiteY55" fmla="*/ 836124 h 1058987"/>
                <a:gd name="connsiteX56" fmla="*/ 581679 w 1710671"/>
                <a:gd name="connsiteY56" fmla="*/ 929804 h 1058987"/>
                <a:gd name="connsiteX57" fmla="*/ 618336 w 1710671"/>
                <a:gd name="connsiteY57" fmla="*/ 954242 h 1058987"/>
                <a:gd name="connsiteX58" fmla="*/ 671286 w 1710671"/>
                <a:gd name="connsiteY58" fmla="*/ 929804 h 1058987"/>
                <a:gd name="connsiteX59" fmla="*/ 703870 w 1710671"/>
                <a:gd name="connsiteY59" fmla="*/ 954242 h 1058987"/>
                <a:gd name="connsiteX60" fmla="*/ 748674 w 1710671"/>
                <a:gd name="connsiteY60" fmla="*/ 876855 h 1058987"/>
                <a:gd name="connsiteX61" fmla="*/ 830134 w 1710671"/>
                <a:gd name="connsiteY61" fmla="*/ 775029 h 1058987"/>
                <a:gd name="connsiteX62" fmla="*/ 933996 w 1710671"/>
                <a:gd name="connsiteY62" fmla="*/ 758737 h 1058987"/>
                <a:gd name="connsiteX63" fmla="*/ 944179 w 1710671"/>
                <a:gd name="connsiteY63" fmla="*/ 825942 h 1058987"/>
                <a:gd name="connsiteX64" fmla="*/ 1098954 w 1710671"/>
                <a:gd name="connsiteY64" fmla="*/ 850380 h 1058987"/>
                <a:gd name="connsiteX65" fmla="*/ 972690 w 1710671"/>
                <a:gd name="connsiteY65" fmla="*/ 925731 h 1058987"/>
                <a:gd name="connsiteX66" fmla="*/ 1068407 w 1710671"/>
                <a:gd name="connsiteY66" fmla="*/ 972571 h 1058987"/>
                <a:gd name="connsiteX67" fmla="*/ 1072480 w 1710671"/>
                <a:gd name="connsiteY67" fmla="*/ 1051995 h 1058987"/>
                <a:gd name="connsiteX68" fmla="*/ 1149867 w 1710671"/>
                <a:gd name="connsiteY68" fmla="*/ 1031630 h 1058987"/>
                <a:gd name="connsiteX69" fmla="*/ 1241510 w 1710671"/>
                <a:gd name="connsiteY69" fmla="*/ 988863 h 1058987"/>
                <a:gd name="connsiteX70" fmla="*/ 1367775 w 1710671"/>
                <a:gd name="connsiteY70" fmla="*/ 968498 h 1058987"/>
                <a:gd name="connsiteX71" fmla="*/ 1272058 w 1710671"/>
                <a:gd name="connsiteY71" fmla="*/ 942023 h 1058987"/>
                <a:gd name="connsiteX72" fmla="*/ 1194671 w 1710671"/>
                <a:gd name="connsiteY72" fmla="*/ 858526 h 1058987"/>
                <a:gd name="connsiteX73" fmla="*/ 1312788 w 1710671"/>
                <a:gd name="connsiteY73" fmla="*/ 777065 h 1058987"/>
                <a:gd name="connsiteX74" fmla="*/ 1432942 w 1710671"/>
                <a:gd name="connsiteY74" fmla="*/ 738372 h 1058987"/>
                <a:gd name="connsiteX75" fmla="*/ 1510330 w 1710671"/>
                <a:gd name="connsiteY75" fmla="*/ 715970 h 1058987"/>
                <a:gd name="connsiteX76" fmla="*/ 1518476 w 1710671"/>
                <a:gd name="connsiteY76" fmla="*/ 669130 h 105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710671" h="1058987">
                  <a:moveTo>
                    <a:pt x="1518476" y="669130"/>
                  </a:moveTo>
                  <a:cubicBezTo>
                    <a:pt x="1532732" y="667094"/>
                    <a:pt x="1577535" y="614144"/>
                    <a:pt x="1591791" y="614144"/>
                  </a:cubicBezTo>
                  <a:cubicBezTo>
                    <a:pt x="1606046" y="614144"/>
                    <a:pt x="1669178" y="628400"/>
                    <a:pt x="1669178" y="616181"/>
                  </a:cubicBezTo>
                  <a:cubicBezTo>
                    <a:pt x="1669178" y="603962"/>
                    <a:pt x="1689543" y="567304"/>
                    <a:pt x="1685470" y="555086"/>
                  </a:cubicBezTo>
                  <a:cubicBezTo>
                    <a:pt x="1681397" y="542866"/>
                    <a:pt x="1661032" y="528611"/>
                    <a:pt x="1665105" y="516391"/>
                  </a:cubicBezTo>
                  <a:cubicBezTo>
                    <a:pt x="1669178" y="504173"/>
                    <a:pt x="1697689" y="504173"/>
                    <a:pt x="1697689" y="491953"/>
                  </a:cubicBezTo>
                  <a:cubicBezTo>
                    <a:pt x="1697689" y="477698"/>
                    <a:pt x="1675288" y="471588"/>
                    <a:pt x="1675288" y="463442"/>
                  </a:cubicBezTo>
                  <a:cubicBezTo>
                    <a:pt x="1675288" y="455296"/>
                    <a:pt x="1703799" y="439004"/>
                    <a:pt x="1701762" y="420675"/>
                  </a:cubicBezTo>
                  <a:cubicBezTo>
                    <a:pt x="1699726" y="402347"/>
                    <a:pt x="1675288" y="400310"/>
                    <a:pt x="1646776" y="384018"/>
                  </a:cubicBezTo>
                  <a:cubicBezTo>
                    <a:pt x="1620302" y="367726"/>
                    <a:pt x="1591791" y="375872"/>
                    <a:pt x="1567353" y="361617"/>
                  </a:cubicBezTo>
                  <a:cubicBezTo>
                    <a:pt x="1542914" y="347361"/>
                    <a:pt x="1489965" y="357543"/>
                    <a:pt x="1489965" y="347361"/>
                  </a:cubicBezTo>
                  <a:cubicBezTo>
                    <a:pt x="1489965" y="339215"/>
                    <a:pt x="1457380" y="308667"/>
                    <a:pt x="1447198" y="292375"/>
                  </a:cubicBezTo>
                  <a:cubicBezTo>
                    <a:pt x="1439053" y="276083"/>
                    <a:pt x="1412577" y="286265"/>
                    <a:pt x="1394249" y="296448"/>
                  </a:cubicBezTo>
                  <a:cubicBezTo>
                    <a:pt x="1377957" y="308667"/>
                    <a:pt x="1363701" y="312740"/>
                    <a:pt x="1345372" y="300521"/>
                  </a:cubicBezTo>
                  <a:cubicBezTo>
                    <a:pt x="1329080" y="288302"/>
                    <a:pt x="1314824" y="272010"/>
                    <a:pt x="1298533" y="278120"/>
                  </a:cubicBezTo>
                  <a:cubicBezTo>
                    <a:pt x="1284277" y="284229"/>
                    <a:pt x="1255766" y="280156"/>
                    <a:pt x="1261876" y="257754"/>
                  </a:cubicBezTo>
                  <a:cubicBezTo>
                    <a:pt x="1267985" y="235353"/>
                    <a:pt x="1235401" y="184440"/>
                    <a:pt x="1219108" y="178330"/>
                  </a:cubicBezTo>
                  <a:cubicBezTo>
                    <a:pt x="1204853" y="172221"/>
                    <a:pt x="1160050" y="182403"/>
                    <a:pt x="1149867" y="160001"/>
                  </a:cubicBezTo>
                  <a:cubicBezTo>
                    <a:pt x="1139685" y="137600"/>
                    <a:pt x="1121356" y="119271"/>
                    <a:pt x="1129502" y="102979"/>
                  </a:cubicBezTo>
                  <a:cubicBezTo>
                    <a:pt x="1137647" y="86687"/>
                    <a:pt x="1127465" y="43920"/>
                    <a:pt x="1117282" y="25592"/>
                  </a:cubicBezTo>
                  <a:cubicBezTo>
                    <a:pt x="1107100" y="7263"/>
                    <a:pt x="1054151" y="9299"/>
                    <a:pt x="1039895" y="17445"/>
                  </a:cubicBezTo>
                  <a:cubicBezTo>
                    <a:pt x="1025639" y="23555"/>
                    <a:pt x="991019" y="11336"/>
                    <a:pt x="976764" y="19482"/>
                  </a:cubicBezTo>
                  <a:cubicBezTo>
                    <a:pt x="962508" y="27628"/>
                    <a:pt x="954361" y="43920"/>
                    <a:pt x="931960" y="43920"/>
                  </a:cubicBezTo>
                  <a:cubicBezTo>
                    <a:pt x="919741" y="43920"/>
                    <a:pt x="911595" y="41884"/>
                    <a:pt x="905486" y="31701"/>
                  </a:cubicBezTo>
                  <a:cubicBezTo>
                    <a:pt x="883083" y="41884"/>
                    <a:pt x="844390" y="43920"/>
                    <a:pt x="844390" y="43920"/>
                  </a:cubicBezTo>
                  <a:cubicBezTo>
                    <a:pt x="844390" y="43920"/>
                    <a:pt x="789404" y="92797"/>
                    <a:pt x="789404" y="111125"/>
                  </a:cubicBezTo>
                  <a:cubicBezTo>
                    <a:pt x="789404" y="129454"/>
                    <a:pt x="787368" y="160001"/>
                    <a:pt x="773112" y="143709"/>
                  </a:cubicBezTo>
                  <a:cubicBezTo>
                    <a:pt x="758856" y="129454"/>
                    <a:pt x="699797" y="129454"/>
                    <a:pt x="685542" y="137600"/>
                  </a:cubicBezTo>
                  <a:cubicBezTo>
                    <a:pt x="671286" y="145746"/>
                    <a:pt x="648884" y="100943"/>
                    <a:pt x="624447" y="117235"/>
                  </a:cubicBezTo>
                  <a:cubicBezTo>
                    <a:pt x="600008" y="131490"/>
                    <a:pt x="565387" y="96870"/>
                    <a:pt x="563351" y="111125"/>
                  </a:cubicBezTo>
                  <a:cubicBezTo>
                    <a:pt x="561314" y="125381"/>
                    <a:pt x="524657" y="115198"/>
                    <a:pt x="498183" y="102979"/>
                  </a:cubicBezTo>
                  <a:cubicBezTo>
                    <a:pt x="473744" y="90760"/>
                    <a:pt x="428941" y="109088"/>
                    <a:pt x="410613" y="88723"/>
                  </a:cubicBezTo>
                  <a:cubicBezTo>
                    <a:pt x="394320" y="68358"/>
                    <a:pt x="284349" y="68358"/>
                    <a:pt x="247692" y="68358"/>
                  </a:cubicBezTo>
                  <a:cubicBezTo>
                    <a:pt x="211034" y="68358"/>
                    <a:pt x="202888" y="88723"/>
                    <a:pt x="186596" y="107052"/>
                  </a:cubicBezTo>
                  <a:cubicBezTo>
                    <a:pt x="172341" y="123344"/>
                    <a:pt x="154011" y="119271"/>
                    <a:pt x="135683" y="119271"/>
                  </a:cubicBezTo>
                  <a:cubicBezTo>
                    <a:pt x="137720" y="133527"/>
                    <a:pt x="139756" y="147783"/>
                    <a:pt x="143829" y="153892"/>
                  </a:cubicBezTo>
                  <a:cubicBezTo>
                    <a:pt x="151975" y="168148"/>
                    <a:pt x="192706" y="233316"/>
                    <a:pt x="182523" y="253681"/>
                  </a:cubicBezTo>
                  <a:cubicBezTo>
                    <a:pt x="172341" y="274046"/>
                    <a:pt x="154011" y="274046"/>
                    <a:pt x="139756" y="290339"/>
                  </a:cubicBezTo>
                  <a:cubicBezTo>
                    <a:pt x="127537" y="306631"/>
                    <a:pt x="54223" y="375872"/>
                    <a:pt x="52186" y="388091"/>
                  </a:cubicBezTo>
                  <a:cubicBezTo>
                    <a:pt x="50150" y="400310"/>
                    <a:pt x="64406" y="449187"/>
                    <a:pt x="54223" y="457333"/>
                  </a:cubicBezTo>
                  <a:cubicBezTo>
                    <a:pt x="44040" y="465478"/>
                    <a:pt x="11455" y="514355"/>
                    <a:pt x="11455" y="532684"/>
                  </a:cubicBezTo>
                  <a:cubicBezTo>
                    <a:pt x="11455" y="551012"/>
                    <a:pt x="33858" y="575451"/>
                    <a:pt x="54223" y="581560"/>
                  </a:cubicBezTo>
                  <a:cubicBezTo>
                    <a:pt x="62368" y="583597"/>
                    <a:pt x="66442" y="587669"/>
                    <a:pt x="70515" y="593779"/>
                  </a:cubicBezTo>
                  <a:cubicBezTo>
                    <a:pt x="84771" y="591743"/>
                    <a:pt x="99025" y="589706"/>
                    <a:pt x="107172" y="589706"/>
                  </a:cubicBezTo>
                  <a:cubicBezTo>
                    <a:pt x="121428" y="589706"/>
                    <a:pt x="182523" y="608034"/>
                    <a:pt x="202888" y="608034"/>
                  </a:cubicBezTo>
                  <a:cubicBezTo>
                    <a:pt x="223253" y="608034"/>
                    <a:pt x="249728" y="616181"/>
                    <a:pt x="257874" y="626364"/>
                  </a:cubicBezTo>
                  <a:cubicBezTo>
                    <a:pt x="266020" y="634509"/>
                    <a:pt x="286385" y="628400"/>
                    <a:pt x="300641" y="614144"/>
                  </a:cubicBezTo>
                  <a:cubicBezTo>
                    <a:pt x="314896" y="599889"/>
                    <a:pt x="331188" y="608034"/>
                    <a:pt x="347480" y="608034"/>
                  </a:cubicBezTo>
                  <a:cubicBezTo>
                    <a:pt x="363772" y="608034"/>
                    <a:pt x="392284" y="593779"/>
                    <a:pt x="400430" y="577487"/>
                  </a:cubicBezTo>
                  <a:cubicBezTo>
                    <a:pt x="408576" y="563231"/>
                    <a:pt x="492073" y="538793"/>
                    <a:pt x="514475" y="534720"/>
                  </a:cubicBezTo>
                  <a:cubicBezTo>
                    <a:pt x="536876" y="532684"/>
                    <a:pt x="569461" y="579523"/>
                    <a:pt x="589826" y="579523"/>
                  </a:cubicBezTo>
                  <a:cubicBezTo>
                    <a:pt x="610191" y="579523"/>
                    <a:pt x="644812" y="593779"/>
                    <a:pt x="657031" y="634509"/>
                  </a:cubicBezTo>
                  <a:cubicBezTo>
                    <a:pt x="669249" y="673203"/>
                    <a:pt x="701834" y="722079"/>
                    <a:pt x="716090" y="736335"/>
                  </a:cubicBezTo>
                  <a:cubicBezTo>
                    <a:pt x="730345" y="750590"/>
                    <a:pt x="738491" y="791321"/>
                    <a:pt x="738491" y="803540"/>
                  </a:cubicBezTo>
                  <a:cubicBezTo>
                    <a:pt x="738491" y="815759"/>
                    <a:pt x="707943" y="801503"/>
                    <a:pt x="673322" y="791321"/>
                  </a:cubicBezTo>
                  <a:cubicBezTo>
                    <a:pt x="640739" y="783175"/>
                    <a:pt x="636665" y="817796"/>
                    <a:pt x="636665" y="836124"/>
                  </a:cubicBezTo>
                  <a:cubicBezTo>
                    <a:pt x="636665" y="854453"/>
                    <a:pt x="589826" y="917585"/>
                    <a:pt x="581679" y="929804"/>
                  </a:cubicBezTo>
                  <a:cubicBezTo>
                    <a:pt x="573534" y="942023"/>
                    <a:pt x="597971" y="950169"/>
                    <a:pt x="618336" y="954242"/>
                  </a:cubicBezTo>
                  <a:cubicBezTo>
                    <a:pt x="626483" y="956278"/>
                    <a:pt x="661104" y="929804"/>
                    <a:pt x="671286" y="929804"/>
                  </a:cubicBezTo>
                  <a:cubicBezTo>
                    <a:pt x="675360" y="929804"/>
                    <a:pt x="689614" y="942023"/>
                    <a:pt x="703870" y="954242"/>
                  </a:cubicBezTo>
                  <a:cubicBezTo>
                    <a:pt x="699797" y="907402"/>
                    <a:pt x="709979" y="909439"/>
                    <a:pt x="748674" y="876855"/>
                  </a:cubicBezTo>
                  <a:cubicBezTo>
                    <a:pt x="789404" y="844270"/>
                    <a:pt x="793477" y="781138"/>
                    <a:pt x="830134" y="775029"/>
                  </a:cubicBezTo>
                  <a:cubicBezTo>
                    <a:pt x="866791" y="766883"/>
                    <a:pt x="881047" y="748554"/>
                    <a:pt x="933996" y="758737"/>
                  </a:cubicBezTo>
                  <a:cubicBezTo>
                    <a:pt x="986946" y="766883"/>
                    <a:pt x="907522" y="803540"/>
                    <a:pt x="944179" y="825942"/>
                  </a:cubicBezTo>
                  <a:cubicBezTo>
                    <a:pt x="980837" y="846307"/>
                    <a:pt x="1092845" y="819832"/>
                    <a:pt x="1098954" y="850380"/>
                  </a:cubicBezTo>
                  <a:cubicBezTo>
                    <a:pt x="1105064" y="880928"/>
                    <a:pt x="970654" y="911476"/>
                    <a:pt x="972690" y="925731"/>
                  </a:cubicBezTo>
                  <a:cubicBezTo>
                    <a:pt x="974726" y="939987"/>
                    <a:pt x="1043968" y="956278"/>
                    <a:pt x="1068407" y="972571"/>
                  </a:cubicBezTo>
                  <a:cubicBezTo>
                    <a:pt x="1092845" y="988863"/>
                    <a:pt x="1062297" y="1035702"/>
                    <a:pt x="1072480" y="1051995"/>
                  </a:cubicBezTo>
                  <a:cubicBezTo>
                    <a:pt x="1084699" y="1066250"/>
                    <a:pt x="1119320" y="1054032"/>
                    <a:pt x="1149867" y="1031630"/>
                  </a:cubicBezTo>
                  <a:cubicBezTo>
                    <a:pt x="1178378" y="1009228"/>
                    <a:pt x="1202816" y="1017374"/>
                    <a:pt x="1241510" y="988863"/>
                  </a:cubicBezTo>
                  <a:cubicBezTo>
                    <a:pt x="1280203" y="962388"/>
                    <a:pt x="1357592" y="984790"/>
                    <a:pt x="1367775" y="968498"/>
                  </a:cubicBezTo>
                  <a:cubicBezTo>
                    <a:pt x="1377957" y="952206"/>
                    <a:pt x="1345372" y="935913"/>
                    <a:pt x="1272058" y="942023"/>
                  </a:cubicBezTo>
                  <a:cubicBezTo>
                    <a:pt x="1198743" y="948133"/>
                    <a:pt x="1194671" y="874818"/>
                    <a:pt x="1194671" y="858526"/>
                  </a:cubicBezTo>
                  <a:cubicBezTo>
                    <a:pt x="1194671" y="844270"/>
                    <a:pt x="1270021" y="781138"/>
                    <a:pt x="1312788" y="777065"/>
                  </a:cubicBezTo>
                  <a:cubicBezTo>
                    <a:pt x="1355555" y="772992"/>
                    <a:pt x="1390176" y="758737"/>
                    <a:pt x="1432942" y="738372"/>
                  </a:cubicBezTo>
                  <a:cubicBezTo>
                    <a:pt x="1449235" y="730225"/>
                    <a:pt x="1479783" y="722079"/>
                    <a:pt x="1510330" y="715970"/>
                  </a:cubicBezTo>
                  <a:cubicBezTo>
                    <a:pt x="1512367" y="695605"/>
                    <a:pt x="1506257" y="671166"/>
                    <a:pt x="1518476" y="66913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49" name="Freeform: Shape 148">
              <a:extLst>
                <a:ext uri="{FF2B5EF4-FFF2-40B4-BE49-F238E27FC236}">
                  <a16:creationId xmlns:a16="http://schemas.microsoft.com/office/drawing/2014/main" id="{43C97FCA-0578-4301-8637-C3377A3E46EE}"/>
                </a:ext>
              </a:extLst>
            </p:cNvPr>
            <p:cNvSpPr/>
            <p:nvPr/>
          </p:nvSpPr>
          <p:spPr>
            <a:xfrm>
              <a:off x="7600259" y="1879106"/>
              <a:ext cx="254737" cy="196842"/>
            </a:xfrm>
            <a:custGeom>
              <a:avLst/>
              <a:gdLst>
                <a:gd name="connsiteX0" fmla="*/ 842353 w 896066"/>
                <a:gd name="connsiteY0" fmla="*/ 349517 h 692414"/>
                <a:gd name="connsiteX1" fmla="*/ 787367 w 896066"/>
                <a:gd name="connsiteY1" fmla="*/ 292494 h 692414"/>
                <a:gd name="connsiteX2" fmla="*/ 742563 w 896066"/>
                <a:gd name="connsiteY2" fmla="*/ 229363 h 692414"/>
                <a:gd name="connsiteX3" fmla="*/ 732381 w 896066"/>
                <a:gd name="connsiteY3" fmla="*/ 156048 h 692414"/>
                <a:gd name="connsiteX4" fmla="*/ 724235 w 896066"/>
                <a:gd name="connsiteY4" fmla="*/ 86807 h 692414"/>
                <a:gd name="connsiteX5" fmla="*/ 636664 w 896066"/>
                <a:gd name="connsiteY5" fmla="*/ 60332 h 692414"/>
                <a:gd name="connsiteX6" fmla="*/ 585751 w 896066"/>
                <a:gd name="connsiteY6" fmla="*/ 60332 h 692414"/>
                <a:gd name="connsiteX7" fmla="*/ 536876 w 896066"/>
                <a:gd name="connsiteY7" fmla="*/ 35894 h 692414"/>
                <a:gd name="connsiteX8" fmla="*/ 485963 w 896066"/>
                <a:gd name="connsiteY8" fmla="*/ 19601 h 692414"/>
                <a:gd name="connsiteX9" fmla="*/ 481890 w 896066"/>
                <a:gd name="connsiteY9" fmla="*/ 11455 h 692414"/>
                <a:gd name="connsiteX10" fmla="*/ 453378 w 896066"/>
                <a:gd name="connsiteY10" fmla="*/ 23675 h 692414"/>
                <a:gd name="connsiteX11" fmla="*/ 416721 w 896066"/>
                <a:gd name="connsiteY11" fmla="*/ 60332 h 692414"/>
                <a:gd name="connsiteX12" fmla="*/ 351552 w 896066"/>
                <a:gd name="connsiteY12" fmla="*/ 68478 h 692414"/>
                <a:gd name="connsiteX13" fmla="*/ 327115 w 896066"/>
                <a:gd name="connsiteY13" fmla="*/ 123464 h 692414"/>
                <a:gd name="connsiteX14" fmla="*/ 316933 w 896066"/>
                <a:gd name="connsiteY14" fmla="*/ 162157 h 692414"/>
                <a:gd name="connsiteX15" fmla="*/ 286385 w 896066"/>
                <a:gd name="connsiteY15" fmla="*/ 188632 h 692414"/>
                <a:gd name="connsiteX16" fmla="*/ 239544 w 896066"/>
                <a:gd name="connsiteY16" fmla="*/ 237509 h 692414"/>
                <a:gd name="connsiteX17" fmla="*/ 225289 w 896066"/>
                <a:gd name="connsiteY17" fmla="*/ 286385 h 692414"/>
                <a:gd name="connsiteX18" fmla="*/ 164194 w 896066"/>
                <a:gd name="connsiteY18" fmla="*/ 306750 h 692414"/>
                <a:gd name="connsiteX19" fmla="*/ 117353 w 896066"/>
                <a:gd name="connsiteY19" fmla="*/ 331188 h 692414"/>
                <a:gd name="connsiteX20" fmla="*/ 48112 w 896066"/>
                <a:gd name="connsiteY20" fmla="*/ 325078 h 692414"/>
                <a:gd name="connsiteX21" fmla="*/ 48112 w 896066"/>
                <a:gd name="connsiteY21" fmla="*/ 333224 h 692414"/>
                <a:gd name="connsiteX22" fmla="*/ 62368 w 896066"/>
                <a:gd name="connsiteY22" fmla="*/ 410612 h 692414"/>
                <a:gd name="connsiteX23" fmla="*/ 66440 w 896066"/>
                <a:gd name="connsiteY23" fmla="*/ 498182 h 692414"/>
                <a:gd name="connsiteX24" fmla="*/ 11455 w 896066"/>
                <a:gd name="connsiteY24" fmla="*/ 551132 h 692414"/>
                <a:gd name="connsiteX25" fmla="*/ 42003 w 896066"/>
                <a:gd name="connsiteY25" fmla="*/ 604081 h 692414"/>
                <a:gd name="connsiteX26" fmla="*/ 39966 w 896066"/>
                <a:gd name="connsiteY26" fmla="*/ 659067 h 692414"/>
                <a:gd name="connsiteX27" fmla="*/ 90879 w 896066"/>
                <a:gd name="connsiteY27" fmla="*/ 646848 h 692414"/>
                <a:gd name="connsiteX28" fmla="*/ 151974 w 896066"/>
                <a:gd name="connsiteY28" fmla="*/ 608154 h 692414"/>
                <a:gd name="connsiteX29" fmla="*/ 314895 w 896066"/>
                <a:gd name="connsiteY29" fmla="*/ 628519 h 692414"/>
                <a:gd name="connsiteX30" fmla="*/ 402465 w 896066"/>
                <a:gd name="connsiteY30" fmla="*/ 642775 h 692414"/>
                <a:gd name="connsiteX31" fmla="*/ 467634 w 896066"/>
                <a:gd name="connsiteY31" fmla="*/ 650921 h 692414"/>
                <a:gd name="connsiteX32" fmla="*/ 528729 w 896066"/>
                <a:gd name="connsiteY32" fmla="*/ 657031 h 692414"/>
                <a:gd name="connsiteX33" fmla="*/ 589825 w 896066"/>
                <a:gd name="connsiteY33" fmla="*/ 677396 h 692414"/>
                <a:gd name="connsiteX34" fmla="*/ 677395 w 896066"/>
                <a:gd name="connsiteY34" fmla="*/ 683505 h 692414"/>
                <a:gd name="connsiteX35" fmla="*/ 693688 w 896066"/>
                <a:gd name="connsiteY35" fmla="*/ 650921 h 692414"/>
                <a:gd name="connsiteX36" fmla="*/ 748672 w 896066"/>
                <a:gd name="connsiteY36" fmla="*/ 583716 h 692414"/>
                <a:gd name="connsiteX37" fmla="*/ 809768 w 896066"/>
                <a:gd name="connsiteY37" fmla="*/ 571497 h 692414"/>
                <a:gd name="connsiteX38" fmla="*/ 795513 w 896066"/>
                <a:gd name="connsiteY38" fmla="*/ 528730 h 692414"/>
                <a:gd name="connsiteX39" fmla="*/ 781257 w 896066"/>
                <a:gd name="connsiteY39" fmla="*/ 433014 h 692414"/>
                <a:gd name="connsiteX40" fmla="*/ 848462 w 896066"/>
                <a:gd name="connsiteY40" fmla="*/ 445233 h 692414"/>
                <a:gd name="connsiteX41" fmla="*/ 897339 w 896066"/>
                <a:gd name="connsiteY41" fmla="*/ 398393 h 692414"/>
                <a:gd name="connsiteX42" fmla="*/ 842353 w 896066"/>
                <a:gd name="connsiteY42" fmla="*/ 349517 h 692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896066" h="692414">
                  <a:moveTo>
                    <a:pt x="842353" y="349517"/>
                  </a:moveTo>
                  <a:cubicBezTo>
                    <a:pt x="826061" y="345444"/>
                    <a:pt x="815878" y="304713"/>
                    <a:pt x="787367" y="292494"/>
                  </a:cubicBezTo>
                  <a:cubicBezTo>
                    <a:pt x="760892" y="280276"/>
                    <a:pt x="767002" y="245655"/>
                    <a:pt x="742563" y="229363"/>
                  </a:cubicBezTo>
                  <a:cubicBezTo>
                    <a:pt x="720162" y="213070"/>
                    <a:pt x="734418" y="182522"/>
                    <a:pt x="732381" y="156048"/>
                  </a:cubicBezTo>
                  <a:cubicBezTo>
                    <a:pt x="730345" y="131610"/>
                    <a:pt x="736454" y="92916"/>
                    <a:pt x="724235" y="86807"/>
                  </a:cubicBezTo>
                  <a:cubicBezTo>
                    <a:pt x="712015" y="80697"/>
                    <a:pt x="659067" y="48112"/>
                    <a:pt x="636664" y="60332"/>
                  </a:cubicBezTo>
                  <a:cubicBezTo>
                    <a:pt x="614263" y="72551"/>
                    <a:pt x="595934" y="80697"/>
                    <a:pt x="585751" y="60332"/>
                  </a:cubicBezTo>
                  <a:cubicBezTo>
                    <a:pt x="575569" y="39966"/>
                    <a:pt x="561314" y="27747"/>
                    <a:pt x="536876" y="35894"/>
                  </a:cubicBezTo>
                  <a:cubicBezTo>
                    <a:pt x="514473" y="42003"/>
                    <a:pt x="498182" y="31821"/>
                    <a:pt x="485963" y="19601"/>
                  </a:cubicBezTo>
                  <a:cubicBezTo>
                    <a:pt x="483926" y="17565"/>
                    <a:pt x="481890" y="15529"/>
                    <a:pt x="481890" y="11455"/>
                  </a:cubicBezTo>
                  <a:cubicBezTo>
                    <a:pt x="471707" y="13492"/>
                    <a:pt x="459488" y="17565"/>
                    <a:pt x="453378" y="23675"/>
                  </a:cubicBezTo>
                  <a:cubicBezTo>
                    <a:pt x="439123" y="35894"/>
                    <a:pt x="437086" y="60332"/>
                    <a:pt x="416721" y="60332"/>
                  </a:cubicBezTo>
                  <a:cubicBezTo>
                    <a:pt x="396356" y="60332"/>
                    <a:pt x="373955" y="52186"/>
                    <a:pt x="351552" y="68478"/>
                  </a:cubicBezTo>
                  <a:cubicBezTo>
                    <a:pt x="329151" y="86807"/>
                    <a:pt x="323042" y="107172"/>
                    <a:pt x="327115" y="123464"/>
                  </a:cubicBezTo>
                  <a:cubicBezTo>
                    <a:pt x="329151" y="137720"/>
                    <a:pt x="333224" y="162157"/>
                    <a:pt x="316933" y="162157"/>
                  </a:cubicBezTo>
                  <a:cubicBezTo>
                    <a:pt x="300639" y="162157"/>
                    <a:pt x="302677" y="182522"/>
                    <a:pt x="286385" y="188632"/>
                  </a:cubicBezTo>
                  <a:cubicBezTo>
                    <a:pt x="270092" y="194742"/>
                    <a:pt x="241581" y="221216"/>
                    <a:pt x="239544" y="237509"/>
                  </a:cubicBezTo>
                  <a:cubicBezTo>
                    <a:pt x="237508" y="251764"/>
                    <a:pt x="237508" y="286385"/>
                    <a:pt x="225289" y="286385"/>
                  </a:cubicBezTo>
                  <a:cubicBezTo>
                    <a:pt x="213070" y="286385"/>
                    <a:pt x="174377" y="292494"/>
                    <a:pt x="164194" y="306750"/>
                  </a:cubicBezTo>
                  <a:cubicBezTo>
                    <a:pt x="154011" y="321006"/>
                    <a:pt x="139756" y="337298"/>
                    <a:pt x="117353" y="331188"/>
                  </a:cubicBezTo>
                  <a:cubicBezTo>
                    <a:pt x="105135" y="327115"/>
                    <a:pt x="74587" y="327115"/>
                    <a:pt x="48112" y="325078"/>
                  </a:cubicBezTo>
                  <a:cubicBezTo>
                    <a:pt x="48112" y="327115"/>
                    <a:pt x="48112" y="331188"/>
                    <a:pt x="48112" y="333224"/>
                  </a:cubicBezTo>
                  <a:cubicBezTo>
                    <a:pt x="37930" y="365809"/>
                    <a:pt x="46075" y="394320"/>
                    <a:pt x="62368" y="410612"/>
                  </a:cubicBezTo>
                  <a:cubicBezTo>
                    <a:pt x="78660" y="426904"/>
                    <a:pt x="84769" y="490036"/>
                    <a:pt x="66440" y="498182"/>
                  </a:cubicBezTo>
                  <a:cubicBezTo>
                    <a:pt x="48112" y="506328"/>
                    <a:pt x="11455" y="534840"/>
                    <a:pt x="11455" y="551132"/>
                  </a:cubicBezTo>
                  <a:cubicBezTo>
                    <a:pt x="11455" y="567424"/>
                    <a:pt x="50148" y="579643"/>
                    <a:pt x="42003" y="604081"/>
                  </a:cubicBezTo>
                  <a:cubicBezTo>
                    <a:pt x="37930" y="616300"/>
                    <a:pt x="37930" y="640738"/>
                    <a:pt x="39966" y="659067"/>
                  </a:cubicBezTo>
                  <a:cubicBezTo>
                    <a:pt x="58295" y="659067"/>
                    <a:pt x="74587" y="663140"/>
                    <a:pt x="90879" y="646848"/>
                  </a:cubicBezTo>
                  <a:cubicBezTo>
                    <a:pt x="107171" y="628519"/>
                    <a:pt x="115317" y="608154"/>
                    <a:pt x="151974" y="608154"/>
                  </a:cubicBezTo>
                  <a:cubicBezTo>
                    <a:pt x="188631" y="608154"/>
                    <a:pt x="296567" y="608154"/>
                    <a:pt x="314895" y="628519"/>
                  </a:cubicBezTo>
                  <a:cubicBezTo>
                    <a:pt x="331187" y="648884"/>
                    <a:pt x="375991" y="632592"/>
                    <a:pt x="402465" y="642775"/>
                  </a:cubicBezTo>
                  <a:cubicBezTo>
                    <a:pt x="426904" y="654994"/>
                    <a:pt x="463561" y="667213"/>
                    <a:pt x="467634" y="650921"/>
                  </a:cubicBezTo>
                  <a:cubicBezTo>
                    <a:pt x="469671" y="636665"/>
                    <a:pt x="504291" y="671286"/>
                    <a:pt x="528729" y="657031"/>
                  </a:cubicBezTo>
                  <a:cubicBezTo>
                    <a:pt x="553168" y="642775"/>
                    <a:pt x="575569" y="687578"/>
                    <a:pt x="589825" y="677396"/>
                  </a:cubicBezTo>
                  <a:cubicBezTo>
                    <a:pt x="604080" y="669249"/>
                    <a:pt x="663140" y="669249"/>
                    <a:pt x="677395" y="683505"/>
                  </a:cubicBezTo>
                  <a:cubicBezTo>
                    <a:pt x="691650" y="697761"/>
                    <a:pt x="693688" y="669249"/>
                    <a:pt x="693688" y="650921"/>
                  </a:cubicBezTo>
                  <a:cubicBezTo>
                    <a:pt x="693688" y="632592"/>
                    <a:pt x="748672" y="583716"/>
                    <a:pt x="748672" y="583716"/>
                  </a:cubicBezTo>
                  <a:cubicBezTo>
                    <a:pt x="748672" y="583716"/>
                    <a:pt x="787367" y="581679"/>
                    <a:pt x="809768" y="571497"/>
                  </a:cubicBezTo>
                  <a:cubicBezTo>
                    <a:pt x="805696" y="563351"/>
                    <a:pt x="799585" y="551132"/>
                    <a:pt x="795513" y="528730"/>
                  </a:cubicBezTo>
                  <a:cubicBezTo>
                    <a:pt x="785331" y="479854"/>
                    <a:pt x="769038" y="449306"/>
                    <a:pt x="781257" y="433014"/>
                  </a:cubicBezTo>
                  <a:cubicBezTo>
                    <a:pt x="793476" y="416722"/>
                    <a:pt x="830133" y="453379"/>
                    <a:pt x="848462" y="445233"/>
                  </a:cubicBezTo>
                  <a:cubicBezTo>
                    <a:pt x="866791" y="437087"/>
                    <a:pt x="901411" y="418758"/>
                    <a:pt x="897339" y="398393"/>
                  </a:cubicBezTo>
                  <a:cubicBezTo>
                    <a:pt x="891228" y="380065"/>
                    <a:pt x="858645" y="353590"/>
                    <a:pt x="842353" y="34951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50" name="Freeform: Shape 149">
              <a:extLst>
                <a:ext uri="{FF2B5EF4-FFF2-40B4-BE49-F238E27FC236}">
                  <a16:creationId xmlns:a16="http://schemas.microsoft.com/office/drawing/2014/main" id="{6E72944A-CF56-40BB-B6CC-FA917CFB5CCD}"/>
                </a:ext>
              </a:extLst>
            </p:cNvPr>
            <p:cNvSpPr/>
            <p:nvPr/>
          </p:nvSpPr>
          <p:spPr>
            <a:xfrm>
              <a:off x="7538580" y="1800063"/>
              <a:ext cx="196842" cy="104211"/>
            </a:xfrm>
            <a:custGeom>
              <a:avLst/>
              <a:gdLst>
                <a:gd name="connsiteX0" fmla="*/ 238600 w 692414"/>
                <a:gd name="connsiteY0" fmla="*/ 260989 h 366572"/>
                <a:gd name="connsiteX1" fmla="*/ 358754 w 692414"/>
                <a:gd name="connsiteY1" fmla="*/ 260989 h 366572"/>
                <a:gd name="connsiteX2" fmla="*/ 413740 w 692414"/>
                <a:gd name="connsiteY2" fmla="*/ 283391 h 366572"/>
                <a:gd name="connsiteX3" fmla="*/ 503347 w 692414"/>
                <a:gd name="connsiteY3" fmla="*/ 334304 h 366572"/>
                <a:gd name="connsiteX4" fmla="*/ 550187 w 692414"/>
                <a:gd name="connsiteY4" fmla="*/ 366888 h 366572"/>
                <a:gd name="connsiteX5" fmla="*/ 568515 w 692414"/>
                <a:gd name="connsiteY5" fmla="*/ 344486 h 366572"/>
                <a:gd name="connsiteX6" fmla="*/ 633683 w 692414"/>
                <a:gd name="connsiteY6" fmla="*/ 336340 h 366572"/>
                <a:gd name="connsiteX7" fmla="*/ 670340 w 692414"/>
                <a:gd name="connsiteY7" fmla="*/ 299683 h 366572"/>
                <a:gd name="connsiteX8" fmla="*/ 698852 w 692414"/>
                <a:gd name="connsiteY8" fmla="*/ 287464 h 366572"/>
                <a:gd name="connsiteX9" fmla="*/ 678487 w 692414"/>
                <a:gd name="connsiteY9" fmla="*/ 224332 h 366572"/>
                <a:gd name="connsiteX10" fmla="*/ 649975 w 692414"/>
                <a:gd name="connsiteY10" fmla="*/ 165273 h 366572"/>
                <a:gd name="connsiteX11" fmla="*/ 639793 w 692414"/>
                <a:gd name="connsiteY11" fmla="*/ 108251 h 366572"/>
                <a:gd name="connsiteX12" fmla="*/ 623501 w 692414"/>
                <a:gd name="connsiteY12" fmla="*/ 81776 h 366572"/>
                <a:gd name="connsiteX13" fmla="*/ 533895 w 692414"/>
                <a:gd name="connsiteY13" fmla="*/ 75666 h 366572"/>
                <a:gd name="connsiteX14" fmla="*/ 438179 w 692414"/>
                <a:gd name="connsiteY14" fmla="*/ 14571 h 366572"/>
                <a:gd name="connsiteX15" fmla="*/ 336353 w 692414"/>
                <a:gd name="connsiteY15" fmla="*/ 16608 h 366572"/>
                <a:gd name="connsiteX16" fmla="*/ 328206 w 692414"/>
                <a:gd name="connsiteY16" fmla="*/ 118433 h 366572"/>
                <a:gd name="connsiteX17" fmla="*/ 250819 w 692414"/>
                <a:gd name="connsiteY17" fmla="*/ 157127 h 366572"/>
                <a:gd name="connsiteX18" fmla="*/ 167322 w 692414"/>
                <a:gd name="connsiteY18" fmla="*/ 51228 h 366572"/>
                <a:gd name="connsiteX19" fmla="*/ 75679 w 692414"/>
                <a:gd name="connsiteY19" fmla="*/ 96032 h 366572"/>
                <a:gd name="connsiteX20" fmla="*/ 36985 w 692414"/>
                <a:gd name="connsiteY20" fmla="*/ 177492 h 366572"/>
                <a:gd name="connsiteX21" fmla="*/ 22729 w 692414"/>
                <a:gd name="connsiteY21" fmla="*/ 273208 h 366572"/>
                <a:gd name="connsiteX22" fmla="*/ 24766 w 692414"/>
                <a:gd name="connsiteY22" fmla="*/ 279318 h 366572"/>
                <a:gd name="connsiteX23" fmla="*/ 100116 w 692414"/>
                <a:gd name="connsiteY23" fmla="*/ 258953 h 366572"/>
                <a:gd name="connsiteX24" fmla="*/ 238600 w 692414"/>
                <a:gd name="connsiteY24" fmla="*/ 260989 h 36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2414" h="366572">
                  <a:moveTo>
                    <a:pt x="238600" y="260989"/>
                  </a:moveTo>
                  <a:cubicBezTo>
                    <a:pt x="265075" y="260989"/>
                    <a:pt x="324133" y="275245"/>
                    <a:pt x="358754" y="260989"/>
                  </a:cubicBezTo>
                  <a:cubicBezTo>
                    <a:pt x="393375" y="246733"/>
                    <a:pt x="393375" y="289500"/>
                    <a:pt x="413740" y="283391"/>
                  </a:cubicBezTo>
                  <a:cubicBezTo>
                    <a:pt x="434105" y="279318"/>
                    <a:pt x="476872" y="311902"/>
                    <a:pt x="503347" y="334304"/>
                  </a:cubicBezTo>
                  <a:cubicBezTo>
                    <a:pt x="517602" y="346523"/>
                    <a:pt x="533895" y="356705"/>
                    <a:pt x="550187" y="366888"/>
                  </a:cubicBezTo>
                  <a:cubicBezTo>
                    <a:pt x="554260" y="358742"/>
                    <a:pt x="560369" y="352632"/>
                    <a:pt x="568515" y="344486"/>
                  </a:cubicBezTo>
                  <a:cubicBezTo>
                    <a:pt x="590917" y="326157"/>
                    <a:pt x="613318" y="336340"/>
                    <a:pt x="633683" y="336340"/>
                  </a:cubicBezTo>
                  <a:cubicBezTo>
                    <a:pt x="654049" y="336340"/>
                    <a:pt x="656086" y="311902"/>
                    <a:pt x="670340" y="299683"/>
                  </a:cubicBezTo>
                  <a:cubicBezTo>
                    <a:pt x="678487" y="293574"/>
                    <a:pt x="690706" y="289500"/>
                    <a:pt x="698852" y="287464"/>
                  </a:cubicBezTo>
                  <a:cubicBezTo>
                    <a:pt x="690706" y="271172"/>
                    <a:pt x="690706" y="238588"/>
                    <a:pt x="678487" y="224332"/>
                  </a:cubicBezTo>
                  <a:cubicBezTo>
                    <a:pt x="664231" y="208040"/>
                    <a:pt x="643866" y="181565"/>
                    <a:pt x="649975" y="165273"/>
                  </a:cubicBezTo>
                  <a:cubicBezTo>
                    <a:pt x="656086" y="148981"/>
                    <a:pt x="656086" y="126579"/>
                    <a:pt x="639793" y="108251"/>
                  </a:cubicBezTo>
                  <a:cubicBezTo>
                    <a:pt x="631647" y="100104"/>
                    <a:pt x="627574" y="91959"/>
                    <a:pt x="623501" y="81776"/>
                  </a:cubicBezTo>
                  <a:cubicBezTo>
                    <a:pt x="588880" y="77703"/>
                    <a:pt x="544077" y="71593"/>
                    <a:pt x="533895" y="75666"/>
                  </a:cubicBezTo>
                  <a:cubicBezTo>
                    <a:pt x="517602" y="81776"/>
                    <a:pt x="450397" y="24754"/>
                    <a:pt x="438179" y="14571"/>
                  </a:cubicBezTo>
                  <a:cubicBezTo>
                    <a:pt x="430032" y="8461"/>
                    <a:pt x="381156" y="12534"/>
                    <a:pt x="336353" y="16608"/>
                  </a:cubicBezTo>
                  <a:cubicBezTo>
                    <a:pt x="309878" y="47155"/>
                    <a:pt x="328206" y="69557"/>
                    <a:pt x="328206" y="118433"/>
                  </a:cubicBezTo>
                  <a:cubicBezTo>
                    <a:pt x="326170" y="167310"/>
                    <a:pt x="277293" y="157127"/>
                    <a:pt x="250819" y="157127"/>
                  </a:cubicBezTo>
                  <a:cubicBezTo>
                    <a:pt x="224345" y="157127"/>
                    <a:pt x="181577" y="71593"/>
                    <a:pt x="167322" y="51228"/>
                  </a:cubicBezTo>
                  <a:cubicBezTo>
                    <a:pt x="153067" y="30863"/>
                    <a:pt x="108263" y="75666"/>
                    <a:pt x="75679" y="96032"/>
                  </a:cubicBezTo>
                  <a:cubicBezTo>
                    <a:pt x="43094" y="116397"/>
                    <a:pt x="59386" y="157127"/>
                    <a:pt x="36985" y="177492"/>
                  </a:cubicBezTo>
                  <a:cubicBezTo>
                    <a:pt x="14584" y="197857"/>
                    <a:pt x="328" y="230442"/>
                    <a:pt x="22729" y="273208"/>
                  </a:cubicBezTo>
                  <a:cubicBezTo>
                    <a:pt x="22729" y="275245"/>
                    <a:pt x="24766" y="277281"/>
                    <a:pt x="24766" y="279318"/>
                  </a:cubicBezTo>
                  <a:cubicBezTo>
                    <a:pt x="53277" y="277281"/>
                    <a:pt x="81789" y="271172"/>
                    <a:pt x="100116" y="258953"/>
                  </a:cubicBezTo>
                  <a:cubicBezTo>
                    <a:pt x="132701" y="238588"/>
                    <a:pt x="214162" y="260989"/>
                    <a:pt x="238600" y="26098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51" name="Freeform: Shape 150">
              <a:extLst>
                <a:ext uri="{FF2B5EF4-FFF2-40B4-BE49-F238E27FC236}">
                  <a16:creationId xmlns:a16="http://schemas.microsoft.com/office/drawing/2014/main" id="{0029F3F5-B972-47C8-BE9C-E4C0ADF7DC6E}"/>
                </a:ext>
              </a:extLst>
            </p:cNvPr>
            <p:cNvSpPr/>
            <p:nvPr/>
          </p:nvSpPr>
          <p:spPr>
            <a:xfrm>
              <a:off x="7537290" y="1869328"/>
              <a:ext cx="156316" cy="104211"/>
            </a:xfrm>
            <a:custGeom>
              <a:avLst/>
              <a:gdLst>
                <a:gd name="connsiteX0" fmla="*/ 84289 w 549858"/>
                <a:gd name="connsiteY0" fmla="*/ 184333 h 366572"/>
                <a:gd name="connsiteX1" fmla="*/ 141313 w 549858"/>
                <a:gd name="connsiteY1" fmla="*/ 206734 h 366572"/>
                <a:gd name="connsiteX2" fmla="*/ 194262 w 549858"/>
                <a:gd name="connsiteY2" fmla="*/ 241355 h 366572"/>
                <a:gd name="connsiteX3" fmla="*/ 194262 w 549858"/>
                <a:gd name="connsiteY3" fmla="*/ 314670 h 366572"/>
                <a:gd name="connsiteX4" fmla="*/ 267576 w 549858"/>
                <a:gd name="connsiteY4" fmla="*/ 361510 h 366572"/>
                <a:gd name="connsiteX5" fmla="*/ 336817 w 549858"/>
                <a:gd name="connsiteY5" fmla="*/ 367619 h 366572"/>
                <a:gd name="connsiteX6" fmla="*/ 383657 w 549858"/>
                <a:gd name="connsiteY6" fmla="*/ 343181 h 366572"/>
                <a:gd name="connsiteX7" fmla="*/ 444752 w 549858"/>
                <a:gd name="connsiteY7" fmla="*/ 322816 h 366572"/>
                <a:gd name="connsiteX8" fmla="*/ 459008 w 549858"/>
                <a:gd name="connsiteY8" fmla="*/ 273940 h 366572"/>
                <a:gd name="connsiteX9" fmla="*/ 505848 w 549858"/>
                <a:gd name="connsiteY9" fmla="*/ 225063 h 366572"/>
                <a:gd name="connsiteX10" fmla="*/ 536396 w 549858"/>
                <a:gd name="connsiteY10" fmla="*/ 198588 h 366572"/>
                <a:gd name="connsiteX11" fmla="*/ 546578 w 549858"/>
                <a:gd name="connsiteY11" fmla="*/ 159895 h 366572"/>
                <a:gd name="connsiteX12" fmla="*/ 552687 w 549858"/>
                <a:gd name="connsiteY12" fmla="*/ 127310 h 366572"/>
                <a:gd name="connsiteX13" fmla="*/ 505848 w 549858"/>
                <a:gd name="connsiteY13" fmla="*/ 94726 h 366572"/>
                <a:gd name="connsiteX14" fmla="*/ 416242 w 549858"/>
                <a:gd name="connsiteY14" fmla="*/ 43813 h 366572"/>
                <a:gd name="connsiteX15" fmla="*/ 361256 w 549858"/>
                <a:gd name="connsiteY15" fmla="*/ 21412 h 366572"/>
                <a:gd name="connsiteX16" fmla="*/ 241101 w 549858"/>
                <a:gd name="connsiteY16" fmla="*/ 21412 h 366572"/>
                <a:gd name="connsiteX17" fmla="*/ 104654 w 549858"/>
                <a:gd name="connsiteY17" fmla="*/ 21412 h 366572"/>
                <a:gd name="connsiteX18" fmla="*/ 29304 w 549858"/>
                <a:gd name="connsiteY18" fmla="*/ 41777 h 366572"/>
                <a:gd name="connsiteX19" fmla="*/ 19122 w 549858"/>
                <a:gd name="connsiteY19" fmla="*/ 151749 h 366572"/>
                <a:gd name="connsiteX20" fmla="*/ 23194 w 549858"/>
                <a:gd name="connsiteY20" fmla="*/ 180260 h 366572"/>
                <a:gd name="connsiteX21" fmla="*/ 84289 w 549858"/>
                <a:gd name="connsiteY21" fmla="*/ 184333 h 36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9858" h="366572">
                  <a:moveTo>
                    <a:pt x="84289" y="184333"/>
                  </a:moveTo>
                  <a:cubicBezTo>
                    <a:pt x="94472" y="200625"/>
                    <a:pt x="129093" y="212844"/>
                    <a:pt x="141313" y="206734"/>
                  </a:cubicBezTo>
                  <a:cubicBezTo>
                    <a:pt x="153531" y="200625"/>
                    <a:pt x="194262" y="223027"/>
                    <a:pt x="194262" y="241355"/>
                  </a:cubicBezTo>
                  <a:cubicBezTo>
                    <a:pt x="194262" y="259684"/>
                    <a:pt x="184079" y="314670"/>
                    <a:pt x="194262" y="314670"/>
                  </a:cubicBezTo>
                  <a:cubicBezTo>
                    <a:pt x="204444" y="314670"/>
                    <a:pt x="263503" y="335035"/>
                    <a:pt x="267576" y="361510"/>
                  </a:cubicBezTo>
                  <a:cubicBezTo>
                    <a:pt x="294051" y="361510"/>
                    <a:pt x="324599" y="363546"/>
                    <a:pt x="336817" y="367619"/>
                  </a:cubicBezTo>
                  <a:cubicBezTo>
                    <a:pt x="359219" y="373729"/>
                    <a:pt x="373474" y="359473"/>
                    <a:pt x="383657" y="343181"/>
                  </a:cubicBezTo>
                  <a:cubicBezTo>
                    <a:pt x="395877" y="328925"/>
                    <a:pt x="434570" y="322816"/>
                    <a:pt x="444752" y="322816"/>
                  </a:cubicBezTo>
                  <a:cubicBezTo>
                    <a:pt x="454935" y="322816"/>
                    <a:pt x="454935" y="290232"/>
                    <a:pt x="459008" y="273940"/>
                  </a:cubicBezTo>
                  <a:cubicBezTo>
                    <a:pt x="461044" y="259684"/>
                    <a:pt x="489556" y="231173"/>
                    <a:pt x="505848" y="225063"/>
                  </a:cubicBezTo>
                  <a:cubicBezTo>
                    <a:pt x="522140" y="218954"/>
                    <a:pt x="520104" y="198588"/>
                    <a:pt x="536396" y="198588"/>
                  </a:cubicBezTo>
                  <a:cubicBezTo>
                    <a:pt x="552687" y="198588"/>
                    <a:pt x="550651" y="174150"/>
                    <a:pt x="546578" y="159895"/>
                  </a:cubicBezTo>
                  <a:cubicBezTo>
                    <a:pt x="544542" y="149712"/>
                    <a:pt x="546578" y="139530"/>
                    <a:pt x="552687" y="127310"/>
                  </a:cubicBezTo>
                  <a:cubicBezTo>
                    <a:pt x="534360" y="115091"/>
                    <a:pt x="518068" y="106945"/>
                    <a:pt x="505848" y="94726"/>
                  </a:cubicBezTo>
                  <a:cubicBezTo>
                    <a:pt x="479373" y="72324"/>
                    <a:pt x="436607" y="39740"/>
                    <a:pt x="416242" y="43813"/>
                  </a:cubicBezTo>
                  <a:cubicBezTo>
                    <a:pt x="393840" y="47886"/>
                    <a:pt x="393840" y="7156"/>
                    <a:pt x="361256" y="21412"/>
                  </a:cubicBezTo>
                  <a:cubicBezTo>
                    <a:pt x="326635" y="35667"/>
                    <a:pt x="267576" y="21412"/>
                    <a:pt x="241101" y="21412"/>
                  </a:cubicBezTo>
                  <a:cubicBezTo>
                    <a:pt x="214627" y="21412"/>
                    <a:pt x="135202" y="-990"/>
                    <a:pt x="104654" y="21412"/>
                  </a:cubicBezTo>
                  <a:cubicBezTo>
                    <a:pt x="88363" y="33631"/>
                    <a:pt x="57815" y="39740"/>
                    <a:pt x="29304" y="41777"/>
                  </a:cubicBezTo>
                  <a:cubicBezTo>
                    <a:pt x="47632" y="84543"/>
                    <a:pt x="41523" y="127310"/>
                    <a:pt x="19122" y="151749"/>
                  </a:cubicBezTo>
                  <a:cubicBezTo>
                    <a:pt x="4866" y="170077"/>
                    <a:pt x="13011" y="172114"/>
                    <a:pt x="23194" y="180260"/>
                  </a:cubicBezTo>
                  <a:cubicBezTo>
                    <a:pt x="49670" y="176187"/>
                    <a:pt x="76144" y="172114"/>
                    <a:pt x="84289" y="18433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52" name="Freeform: Shape 151">
              <a:extLst>
                <a:ext uri="{FF2B5EF4-FFF2-40B4-BE49-F238E27FC236}">
                  <a16:creationId xmlns:a16="http://schemas.microsoft.com/office/drawing/2014/main" id="{78DD4207-D8BF-421D-A8C6-AF3F9370F073}"/>
                </a:ext>
              </a:extLst>
            </p:cNvPr>
            <p:cNvSpPr/>
            <p:nvPr/>
          </p:nvSpPr>
          <p:spPr>
            <a:xfrm>
              <a:off x="7153241" y="2213804"/>
              <a:ext cx="121579" cy="69474"/>
            </a:xfrm>
            <a:custGeom>
              <a:avLst/>
              <a:gdLst>
                <a:gd name="connsiteX0" fmla="*/ 388458 w 427667"/>
                <a:gd name="connsiteY0" fmla="*/ 113047 h 244381"/>
                <a:gd name="connsiteX1" fmla="*/ 339581 w 427667"/>
                <a:gd name="connsiteY1" fmla="*/ 86573 h 244381"/>
                <a:gd name="connsiteX2" fmla="*/ 339581 w 427667"/>
                <a:gd name="connsiteY2" fmla="*/ 43806 h 244381"/>
                <a:gd name="connsiteX3" fmla="*/ 284595 w 427667"/>
                <a:gd name="connsiteY3" fmla="*/ 17332 h 244381"/>
                <a:gd name="connsiteX4" fmla="*/ 219428 w 427667"/>
                <a:gd name="connsiteY4" fmla="*/ 19368 h 244381"/>
                <a:gd name="connsiteX5" fmla="*/ 140003 w 427667"/>
                <a:gd name="connsiteY5" fmla="*/ 21404 h 244381"/>
                <a:gd name="connsiteX6" fmla="*/ 127784 w 427667"/>
                <a:gd name="connsiteY6" fmla="*/ 35660 h 244381"/>
                <a:gd name="connsiteX7" fmla="*/ 78908 w 427667"/>
                <a:gd name="connsiteY7" fmla="*/ 78427 h 244381"/>
                <a:gd name="connsiteX8" fmla="*/ 17812 w 427667"/>
                <a:gd name="connsiteY8" fmla="*/ 159888 h 244381"/>
                <a:gd name="connsiteX9" fmla="*/ 30031 w 427667"/>
                <a:gd name="connsiteY9" fmla="*/ 194508 h 244381"/>
                <a:gd name="connsiteX10" fmla="*/ 72798 w 427667"/>
                <a:gd name="connsiteY10" fmla="*/ 198581 h 244381"/>
                <a:gd name="connsiteX11" fmla="*/ 89090 w 427667"/>
                <a:gd name="connsiteY11" fmla="*/ 247457 h 244381"/>
                <a:gd name="connsiteX12" fmla="*/ 89090 w 427667"/>
                <a:gd name="connsiteY12" fmla="*/ 249494 h 244381"/>
                <a:gd name="connsiteX13" fmla="*/ 170551 w 427667"/>
                <a:gd name="connsiteY13" fmla="*/ 243385 h 244381"/>
                <a:gd name="connsiteX14" fmla="*/ 217390 w 427667"/>
                <a:gd name="connsiteY14" fmla="*/ 170070 h 244381"/>
                <a:gd name="connsiteX15" fmla="*/ 270340 w 427667"/>
                <a:gd name="connsiteY15" fmla="*/ 239311 h 244381"/>
                <a:gd name="connsiteX16" fmla="*/ 294778 w 427667"/>
                <a:gd name="connsiteY16" fmla="*/ 202654 h 244381"/>
                <a:gd name="connsiteX17" fmla="*/ 327363 w 427667"/>
                <a:gd name="connsiteY17" fmla="*/ 182289 h 244381"/>
                <a:gd name="connsiteX18" fmla="*/ 372166 w 427667"/>
                <a:gd name="connsiteY18" fmla="*/ 170070 h 244381"/>
                <a:gd name="connsiteX19" fmla="*/ 400677 w 427667"/>
                <a:gd name="connsiteY19" fmla="*/ 157851 h 244381"/>
                <a:gd name="connsiteX20" fmla="*/ 414932 w 427667"/>
                <a:gd name="connsiteY20" fmla="*/ 133412 h 244381"/>
                <a:gd name="connsiteX21" fmla="*/ 433262 w 427667"/>
                <a:gd name="connsiteY21" fmla="*/ 115084 h 244381"/>
                <a:gd name="connsiteX22" fmla="*/ 388458 w 427667"/>
                <a:gd name="connsiteY22" fmla="*/ 113047 h 24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27667" h="244381">
                  <a:moveTo>
                    <a:pt x="388458" y="113047"/>
                  </a:moveTo>
                  <a:cubicBezTo>
                    <a:pt x="370129" y="121194"/>
                    <a:pt x="339581" y="94719"/>
                    <a:pt x="339581" y="86573"/>
                  </a:cubicBezTo>
                  <a:cubicBezTo>
                    <a:pt x="339581" y="80464"/>
                    <a:pt x="335508" y="58062"/>
                    <a:pt x="339581" y="43806"/>
                  </a:cubicBezTo>
                  <a:cubicBezTo>
                    <a:pt x="323289" y="35660"/>
                    <a:pt x="300888" y="23441"/>
                    <a:pt x="284595" y="17332"/>
                  </a:cubicBezTo>
                  <a:cubicBezTo>
                    <a:pt x="256085" y="9186"/>
                    <a:pt x="241829" y="9186"/>
                    <a:pt x="219428" y="19368"/>
                  </a:cubicBezTo>
                  <a:cubicBezTo>
                    <a:pt x="205172" y="27514"/>
                    <a:pt x="166478" y="25477"/>
                    <a:pt x="140003" y="21404"/>
                  </a:cubicBezTo>
                  <a:cubicBezTo>
                    <a:pt x="137967" y="29551"/>
                    <a:pt x="133894" y="35660"/>
                    <a:pt x="127784" y="35660"/>
                  </a:cubicBezTo>
                  <a:cubicBezTo>
                    <a:pt x="109455" y="35660"/>
                    <a:pt x="82981" y="56025"/>
                    <a:pt x="78908" y="78427"/>
                  </a:cubicBezTo>
                  <a:cubicBezTo>
                    <a:pt x="74834" y="100829"/>
                    <a:pt x="30031" y="119157"/>
                    <a:pt x="17812" y="159888"/>
                  </a:cubicBezTo>
                  <a:cubicBezTo>
                    <a:pt x="5594" y="200618"/>
                    <a:pt x="11703" y="218946"/>
                    <a:pt x="30031" y="194508"/>
                  </a:cubicBezTo>
                  <a:cubicBezTo>
                    <a:pt x="48360" y="170070"/>
                    <a:pt x="72798" y="178216"/>
                    <a:pt x="72798" y="198581"/>
                  </a:cubicBezTo>
                  <a:cubicBezTo>
                    <a:pt x="72798" y="218946"/>
                    <a:pt x="97237" y="220983"/>
                    <a:pt x="89090" y="247457"/>
                  </a:cubicBezTo>
                  <a:cubicBezTo>
                    <a:pt x="89090" y="247457"/>
                    <a:pt x="89090" y="247457"/>
                    <a:pt x="89090" y="249494"/>
                  </a:cubicBezTo>
                  <a:cubicBezTo>
                    <a:pt x="117602" y="247457"/>
                    <a:pt x="158332" y="243385"/>
                    <a:pt x="170551" y="243385"/>
                  </a:cubicBezTo>
                  <a:cubicBezTo>
                    <a:pt x="190916" y="243385"/>
                    <a:pt x="209245" y="176179"/>
                    <a:pt x="217390" y="170070"/>
                  </a:cubicBezTo>
                  <a:cubicBezTo>
                    <a:pt x="225537" y="163960"/>
                    <a:pt x="247938" y="218946"/>
                    <a:pt x="270340" y="239311"/>
                  </a:cubicBezTo>
                  <a:cubicBezTo>
                    <a:pt x="292742" y="259677"/>
                    <a:pt x="294778" y="220983"/>
                    <a:pt x="294778" y="202654"/>
                  </a:cubicBezTo>
                  <a:cubicBezTo>
                    <a:pt x="294778" y="184325"/>
                    <a:pt x="315143" y="178216"/>
                    <a:pt x="327363" y="182289"/>
                  </a:cubicBezTo>
                  <a:cubicBezTo>
                    <a:pt x="341618" y="184325"/>
                    <a:pt x="372166" y="190435"/>
                    <a:pt x="372166" y="170070"/>
                  </a:cubicBezTo>
                  <a:cubicBezTo>
                    <a:pt x="372166" y="149705"/>
                    <a:pt x="388458" y="157851"/>
                    <a:pt x="400677" y="157851"/>
                  </a:cubicBezTo>
                  <a:cubicBezTo>
                    <a:pt x="410859" y="157851"/>
                    <a:pt x="414932" y="133412"/>
                    <a:pt x="414932" y="133412"/>
                  </a:cubicBezTo>
                  <a:lnTo>
                    <a:pt x="433262" y="115084"/>
                  </a:lnTo>
                  <a:cubicBezTo>
                    <a:pt x="421042" y="111011"/>
                    <a:pt x="402714" y="104901"/>
                    <a:pt x="388458" y="11304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53" name="Freeform: Shape 152">
              <a:extLst>
                <a:ext uri="{FF2B5EF4-FFF2-40B4-BE49-F238E27FC236}">
                  <a16:creationId xmlns:a16="http://schemas.microsoft.com/office/drawing/2014/main" id="{484631BB-2B6F-4920-BF42-0E32DA0CA44D}"/>
                </a:ext>
              </a:extLst>
            </p:cNvPr>
            <p:cNvSpPr/>
            <p:nvPr/>
          </p:nvSpPr>
          <p:spPr>
            <a:xfrm>
              <a:off x="7149810" y="1938159"/>
              <a:ext cx="243158" cy="295263"/>
            </a:xfrm>
            <a:custGeom>
              <a:avLst/>
              <a:gdLst>
                <a:gd name="connsiteX0" fmla="*/ 119489 w 855335"/>
                <a:gd name="connsiteY0" fmla="*/ 272129 h 1038622"/>
                <a:gd name="connsiteX1" fmla="*/ 72648 w 855335"/>
                <a:gd name="connsiteY1" fmla="*/ 321005 h 1038622"/>
                <a:gd name="connsiteX2" fmla="*/ 103196 w 855335"/>
                <a:gd name="connsiteY2" fmla="*/ 375991 h 1038622"/>
                <a:gd name="connsiteX3" fmla="*/ 82831 w 855335"/>
                <a:gd name="connsiteY3" fmla="*/ 408576 h 1038622"/>
                <a:gd name="connsiteX4" fmla="*/ 29882 w 855335"/>
                <a:gd name="connsiteY4" fmla="*/ 435050 h 1038622"/>
                <a:gd name="connsiteX5" fmla="*/ 23773 w 855335"/>
                <a:gd name="connsiteY5" fmla="*/ 483926 h 1038622"/>
                <a:gd name="connsiteX6" fmla="*/ 11553 w 855335"/>
                <a:gd name="connsiteY6" fmla="*/ 565387 h 1038622"/>
                <a:gd name="connsiteX7" fmla="*/ 35991 w 855335"/>
                <a:gd name="connsiteY7" fmla="*/ 628519 h 1038622"/>
                <a:gd name="connsiteX8" fmla="*/ 15626 w 855335"/>
                <a:gd name="connsiteY8" fmla="*/ 667213 h 1038622"/>
                <a:gd name="connsiteX9" fmla="*/ 46174 w 855335"/>
                <a:gd name="connsiteY9" fmla="*/ 752746 h 1038622"/>
                <a:gd name="connsiteX10" fmla="*/ 66539 w 855335"/>
                <a:gd name="connsiteY10" fmla="*/ 764966 h 1038622"/>
                <a:gd name="connsiteX11" fmla="*/ 127635 w 855335"/>
                <a:gd name="connsiteY11" fmla="*/ 797549 h 1038622"/>
                <a:gd name="connsiteX12" fmla="*/ 178547 w 855335"/>
                <a:gd name="connsiteY12" fmla="*/ 815878 h 1038622"/>
                <a:gd name="connsiteX13" fmla="*/ 196876 w 855335"/>
                <a:gd name="connsiteY13" fmla="*/ 850499 h 1038622"/>
                <a:gd name="connsiteX14" fmla="*/ 158182 w 855335"/>
                <a:gd name="connsiteY14" fmla="*/ 933996 h 1038622"/>
                <a:gd name="connsiteX15" fmla="*/ 150037 w 855335"/>
                <a:gd name="connsiteY15" fmla="*/ 995091 h 1038622"/>
                <a:gd name="connsiteX16" fmla="*/ 229460 w 855335"/>
                <a:gd name="connsiteY16" fmla="*/ 993055 h 1038622"/>
                <a:gd name="connsiteX17" fmla="*/ 294629 w 855335"/>
                <a:gd name="connsiteY17" fmla="*/ 991018 h 1038622"/>
                <a:gd name="connsiteX18" fmla="*/ 349615 w 855335"/>
                <a:gd name="connsiteY18" fmla="*/ 1017493 h 1038622"/>
                <a:gd name="connsiteX19" fmla="*/ 359798 w 855335"/>
                <a:gd name="connsiteY19" fmla="*/ 1005274 h 1038622"/>
                <a:gd name="connsiteX20" fmla="*/ 414784 w 855335"/>
                <a:gd name="connsiteY20" fmla="*/ 1021566 h 1038622"/>
                <a:gd name="connsiteX21" fmla="*/ 471806 w 855335"/>
                <a:gd name="connsiteY21" fmla="*/ 1013420 h 1038622"/>
                <a:gd name="connsiteX22" fmla="*/ 526792 w 855335"/>
                <a:gd name="connsiteY22" fmla="*/ 1009347 h 1038622"/>
                <a:gd name="connsiteX23" fmla="*/ 622507 w 855335"/>
                <a:gd name="connsiteY23" fmla="*/ 988982 h 1038622"/>
                <a:gd name="connsiteX24" fmla="*/ 661201 w 855335"/>
                <a:gd name="connsiteY24" fmla="*/ 960470 h 1038622"/>
                <a:gd name="connsiteX25" fmla="*/ 699896 w 855335"/>
                <a:gd name="connsiteY25" fmla="*/ 897339 h 1038622"/>
                <a:gd name="connsiteX26" fmla="*/ 752845 w 855335"/>
                <a:gd name="connsiteY26" fmla="*/ 852535 h 1038622"/>
                <a:gd name="connsiteX27" fmla="*/ 655092 w 855335"/>
                <a:gd name="connsiteY27" fmla="*/ 773112 h 1038622"/>
                <a:gd name="connsiteX28" fmla="*/ 624544 w 855335"/>
                <a:gd name="connsiteY28" fmla="*/ 687578 h 1038622"/>
                <a:gd name="connsiteX29" fmla="*/ 618435 w 855335"/>
                <a:gd name="connsiteY29" fmla="*/ 632592 h 1038622"/>
                <a:gd name="connsiteX30" fmla="*/ 716188 w 855335"/>
                <a:gd name="connsiteY30" fmla="*/ 591862 h 1038622"/>
                <a:gd name="connsiteX31" fmla="*/ 793575 w 855335"/>
                <a:gd name="connsiteY31" fmla="*/ 553168 h 1038622"/>
                <a:gd name="connsiteX32" fmla="*/ 844488 w 855335"/>
                <a:gd name="connsiteY32" fmla="*/ 551132 h 1038622"/>
                <a:gd name="connsiteX33" fmla="*/ 846524 w 855335"/>
                <a:gd name="connsiteY33" fmla="*/ 494109 h 1038622"/>
                <a:gd name="connsiteX34" fmla="*/ 824123 w 855335"/>
                <a:gd name="connsiteY34" fmla="*/ 412648 h 1038622"/>
                <a:gd name="connsiteX35" fmla="*/ 811904 w 855335"/>
                <a:gd name="connsiteY35" fmla="*/ 357663 h 1038622"/>
                <a:gd name="connsiteX36" fmla="*/ 791539 w 855335"/>
                <a:gd name="connsiteY36" fmla="*/ 308786 h 1038622"/>
                <a:gd name="connsiteX37" fmla="*/ 785428 w 855335"/>
                <a:gd name="connsiteY37" fmla="*/ 268056 h 1038622"/>
                <a:gd name="connsiteX38" fmla="*/ 787466 w 855335"/>
                <a:gd name="connsiteY38" fmla="*/ 162157 h 1038622"/>
                <a:gd name="connsiteX39" fmla="*/ 787466 w 855335"/>
                <a:gd name="connsiteY39" fmla="*/ 149938 h 1038622"/>
                <a:gd name="connsiteX40" fmla="*/ 779319 w 855335"/>
                <a:gd name="connsiteY40" fmla="*/ 137719 h 1038622"/>
                <a:gd name="connsiteX41" fmla="*/ 724333 w 855335"/>
                <a:gd name="connsiteY41" fmla="*/ 105135 h 1038622"/>
                <a:gd name="connsiteX42" fmla="*/ 732479 w 855335"/>
                <a:gd name="connsiteY42" fmla="*/ 46076 h 1038622"/>
                <a:gd name="connsiteX43" fmla="*/ 648983 w 855335"/>
                <a:gd name="connsiteY43" fmla="*/ 70514 h 1038622"/>
                <a:gd name="connsiteX44" fmla="*/ 543084 w 855335"/>
                <a:gd name="connsiteY44" fmla="*/ 137719 h 1038622"/>
                <a:gd name="connsiteX45" fmla="*/ 494207 w 855335"/>
                <a:gd name="connsiteY45" fmla="*/ 99025 h 1038622"/>
                <a:gd name="connsiteX46" fmla="*/ 461623 w 855335"/>
                <a:gd name="connsiteY46" fmla="*/ 80697 h 1038622"/>
                <a:gd name="connsiteX47" fmla="*/ 392381 w 855335"/>
                <a:gd name="connsiteY47" fmla="*/ 44039 h 1038622"/>
                <a:gd name="connsiteX48" fmla="*/ 386272 w 855335"/>
                <a:gd name="connsiteY48" fmla="*/ 19601 h 1038622"/>
                <a:gd name="connsiteX49" fmla="*/ 351651 w 855335"/>
                <a:gd name="connsiteY49" fmla="*/ 19601 h 1038622"/>
                <a:gd name="connsiteX50" fmla="*/ 266117 w 855335"/>
                <a:gd name="connsiteY50" fmla="*/ 11455 h 1038622"/>
                <a:gd name="connsiteX51" fmla="*/ 282410 w 855335"/>
                <a:gd name="connsiteY51" fmla="*/ 60332 h 1038622"/>
                <a:gd name="connsiteX52" fmla="*/ 306848 w 855335"/>
                <a:gd name="connsiteY52" fmla="*/ 147901 h 1038622"/>
                <a:gd name="connsiteX53" fmla="*/ 266117 w 855335"/>
                <a:gd name="connsiteY53" fmla="*/ 188632 h 1038622"/>
                <a:gd name="connsiteX54" fmla="*/ 196876 w 855335"/>
                <a:gd name="connsiteY54" fmla="*/ 178449 h 1038622"/>
                <a:gd name="connsiteX55" fmla="*/ 125598 w 855335"/>
                <a:gd name="connsiteY55" fmla="*/ 190668 h 1038622"/>
                <a:gd name="connsiteX56" fmla="*/ 123561 w 855335"/>
                <a:gd name="connsiteY56" fmla="*/ 211034 h 1038622"/>
                <a:gd name="connsiteX57" fmla="*/ 119489 w 855335"/>
                <a:gd name="connsiteY57" fmla="*/ 272129 h 1038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55335" h="1038622">
                  <a:moveTo>
                    <a:pt x="119489" y="272129"/>
                  </a:moveTo>
                  <a:cubicBezTo>
                    <a:pt x="97087" y="308786"/>
                    <a:pt x="66539" y="310823"/>
                    <a:pt x="72648" y="321005"/>
                  </a:cubicBezTo>
                  <a:cubicBezTo>
                    <a:pt x="78759" y="329151"/>
                    <a:pt x="111343" y="359699"/>
                    <a:pt x="103196" y="375991"/>
                  </a:cubicBezTo>
                  <a:cubicBezTo>
                    <a:pt x="95051" y="390247"/>
                    <a:pt x="82831" y="382101"/>
                    <a:pt x="82831" y="408576"/>
                  </a:cubicBezTo>
                  <a:cubicBezTo>
                    <a:pt x="82831" y="435050"/>
                    <a:pt x="44138" y="435050"/>
                    <a:pt x="29882" y="435050"/>
                  </a:cubicBezTo>
                  <a:cubicBezTo>
                    <a:pt x="15626" y="435050"/>
                    <a:pt x="31918" y="461525"/>
                    <a:pt x="23773" y="483926"/>
                  </a:cubicBezTo>
                  <a:cubicBezTo>
                    <a:pt x="15626" y="504291"/>
                    <a:pt x="15626" y="547058"/>
                    <a:pt x="11553" y="565387"/>
                  </a:cubicBezTo>
                  <a:cubicBezTo>
                    <a:pt x="9517" y="583715"/>
                    <a:pt x="40065" y="614263"/>
                    <a:pt x="35991" y="628519"/>
                  </a:cubicBezTo>
                  <a:cubicBezTo>
                    <a:pt x="33955" y="642775"/>
                    <a:pt x="11553" y="654993"/>
                    <a:pt x="15626" y="667213"/>
                  </a:cubicBezTo>
                  <a:cubicBezTo>
                    <a:pt x="21736" y="679432"/>
                    <a:pt x="40065" y="695724"/>
                    <a:pt x="46174" y="752746"/>
                  </a:cubicBezTo>
                  <a:cubicBezTo>
                    <a:pt x="56357" y="754783"/>
                    <a:pt x="64503" y="758856"/>
                    <a:pt x="66539" y="764966"/>
                  </a:cubicBezTo>
                  <a:cubicBezTo>
                    <a:pt x="78759" y="783294"/>
                    <a:pt x="99124" y="797549"/>
                    <a:pt x="127635" y="797549"/>
                  </a:cubicBezTo>
                  <a:cubicBezTo>
                    <a:pt x="154109" y="797549"/>
                    <a:pt x="166329" y="817914"/>
                    <a:pt x="178547" y="815878"/>
                  </a:cubicBezTo>
                  <a:cubicBezTo>
                    <a:pt x="190767" y="813842"/>
                    <a:pt x="225387" y="824024"/>
                    <a:pt x="196876" y="850499"/>
                  </a:cubicBezTo>
                  <a:cubicBezTo>
                    <a:pt x="170402" y="874937"/>
                    <a:pt x="166329" y="905485"/>
                    <a:pt x="158182" y="933996"/>
                  </a:cubicBezTo>
                  <a:cubicBezTo>
                    <a:pt x="154109" y="952325"/>
                    <a:pt x="154109" y="978800"/>
                    <a:pt x="150037" y="995091"/>
                  </a:cubicBezTo>
                  <a:cubicBezTo>
                    <a:pt x="176511" y="997128"/>
                    <a:pt x="215204" y="999165"/>
                    <a:pt x="229460" y="993055"/>
                  </a:cubicBezTo>
                  <a:cubicBezTo>
                    <a:pt x="251863" y="980836"/>
                    <a:pt x="266117" y="980836"/>
                    <a:pt x="294629" y="991018"/>
                  </a:cubicBezTo>
                  <a:cubicBezTo>
                    <a:pt x="310921" y="997128"/>
                    <a:pt x="333323" y="1007311"/>
                    <a:pt x="349615" y="1017493"/>
                  </a:cubicBezTo>
                  <a:cubicBezTo>
                    <a:pt x="351651" y="1011383"/>
                    <a:pt x="353688" y="1007311"/>
                    <a:pt x="359798" y="1005274"/>
                  </a:cubicBezTo>
                  <a:cubicBezTo>
                    <a:pt x="378125" y="1003237"/>
                    <a:pt x="402564" y="1043968"/>
                    <a:pt x="414784" y="1021566"/>
                  </a:cubicBezTo>
                  <a:cubicBezTo>
                    <a:pt x="427002" y="999165"/>
                    <a:pt x="457550" y="1003237"/>
                    <a:pt x="471806" y="1013420"/>
                  </a:cubicBezTo>
                  <a:cubicBezTo>
                    <a:pt x="486062" y="1021566"/>
                    <a:pt x="510499" y="1027676"/>
                    <a:pt x="526792" y="1009347"/>
                  </a:cubicBezTo>
                  <a:cubicBezTo>
                    <a:pt x="543084" y="991018"/>
                    <a:pt x="608253" y="982872"/>
                    <a:pt x="622507" y="988982"/>
                  </a:cubicBezTo>
                  <a:cubicBezTo>
                    <a:pt x="636763" y="995091"/>
                    <a:pt x="675457" y="1013420"/>
                    <a:pt x="661201" y="960470"/>
                  </a:cubicBezTo>
                  <a:cubicBezTo>
                    <a:pt x="646946" y="905485"/>
                    <a:pt x="691749" y="917704"/>
                    <a:pt x="699896" y="897339"/>
                  </a:cubicBezTo>
                  <a:cubicBezTo>
                    <a:pt x="706005" y="876974"/>
                    <a:pt x="760991" y="868827"/>
                    <a:pt x="752845" y="852535"/>
                  </a:cubicBezTo>
                  <a:cubicBezTo>
                    <a:pt x="744698" y="836244"/>
                    <a:pt x="675457" y="789403"/>
                    <a:pt x="655092" y="773112"/>
                  </a:cubicBezTo>
                  <a:cubicBezTo>
                    <a:pt x="634727" y="756819"/>
                    <a:pt x="634727" y="707943"/>
                    <a:pt x="624544" y="687578"/>
                  </a:cubicBezTo>
                  <a:cubicBezTo>
                    <a:pt x="614362" y="667213"/>
                    <a:pt x="591959" y="640738"/>
                    <a:pt x="618435" y="632592"/>
                  </a:cubicBezTo>
                  <a:cubicBezTo>
                    <a:pt x="644910" y="626482"/>
                    <a:pt x="693785" y="614263"/>
                    <a:pt x="716188" y="591862"/>
                  </a:cubicBezTo>
                  <a:cubicBezTo>
                    <a:pt x="738589" y="569460"/>
                    <a:pt x="781356" y="567424"/>
                    <a:pt x="793575" y="553168"/>
                  </a:cubicBezTo>
                  <a:cubicBezTo>
                    <a:pt x="805793" y="538912"/>
                    <a:pt x="836341" y="565387"/>
                    <a:pt x="844488" y="551132"/>
                  </a:cubicBezTo>
                  <a:cubicBezTo>
                    <a:pt x="852634" y="536876"/>
                    <a:pt x="858744" y="510401"/>
                    <a:pt x="846524" y="494109"/>
                  </a:cubicBezTo>
                  <a:cubicBezTo>
                    <a:pt x="834305" y="477817"/>
                    <a:pt x="826159" y="451342"/>
                    <a:pt x="824123" y="412648"/>
                  </a:cubicBezTo>
                  <a:cubicBezTo>
                    <a:pt x="822087" y="373955"/>
                    <a:pt x="811904" y="375991"/>
                    <a:pt x="811904" y="357663"/>
                  </a:cubicBezTo>
                  <a:cubicBezTo>
                    <a:pt x="811904" y="339334"/>
                    <a:pt x="805793" y="316933"/>
                    <a:pt x="791539" y="308786"/>
                  </a:cubicBezTo>
                  <a:cubicBezTo>
                    <a:pt x="777283" y="300640"/>
                    <a:pt x="771174" y="292494"/>
                    <a:pt x="785428" y="268056"/>
                  </a:cubicBezTo>
                  <a:cubicBezTo>
                    <a:pt x="799684" y="243618"/>
                    <a:pt x="793575" y="180486"/>
                    <a:pt x="787466" y="162157"/>
                  </a:cubicBezTo>
                  <a:cubicBezTo>
                    <a:pt x="785428" y="158084"/>
                    <a:pt x="785428" y="154011"/>
                    <a:pt x="787466" y="149938"/>
                  </a:cubicBezTo>
                  <a:cubicBezTo>
                    <a:pt x="783392" y="147901"/>
                    <a:pt x="781356" y="143829"/>
                    <a:pt x="779319" y="137719"/>
                  </a:cubicBezTo>
                  <a:cubicBezTo>
                    <a:pt x="775246" y="113281"/>
                    <a:pt x="758954" y="105135"/>
                    <a:pt x="724333" y="105135"/>
                  </a:cubicBezTo>
                  <a:cubicBezTo>
                    <a:pt x="687676" y="105135"/>
                    <a:pt x="746735" y="66441"/>
                    <a:pt x="732479" y="46076"/>
                  </a:cubicBezTo>
                  <a:cubicBezTo>
                    <a:pt x="718224" y="25711"/>
                    <a:pt x="681567" y="82733"/>
                    <a:pt x="648983" y="70514"/>
                  </a:cubicBezTo>
                  <a:cubicBezTo>
                    <a:pt x="616398" y="58295"/>
                    <a:pt x="571594" y="113281"/>
                    <a:pt x="543084" y="137719"/>
                  </a:cubicBezTo>
                  <a:cubicBezTo>
                    <a:pt x="514572" y="162157"/>
                    <a:pt x="471806" y="133646"/>
                    <a:pt x="494207" y="99025"/>
                  </a:cubicBezTo>
                  <a:cubicBezTo>
                    <a:pt x="516609" y="64404"/>
                    <a:pt x="494207" y="66441"/>
                    <a:pt x="461623" y="80697"/>
                  </a:cubicBezTo>
                  <a:cubicBezTo>
                    <a:pt x="429038" y="94952"/>
                    <a:pt x="388308" y="78660"/>
                    <a:pt x="392381" y="44039"/>
                  </a:cubicBezTo>
                  <a:cubicBezTo>
                    <a:pt x="394419" y="35893"/>
                    <a:pt x="390345" y="27747"/>
                    <a:pt x="386272" y="19601"/>
                  </a:cubicBezTo>
                  <a:cubicBezTo>
                    <a:pt x="369980" y="21638"/>
                    <a:pt x="357760" y="21638"/>
                    <a:pt x="351651" y="19601"/>
                  </a:cubicBezTo>
                  <a:cubicBezTo>
                    <a:pt x="337395" y="13491"/>
                    <a:pt x="302775" y="11455"/>
                    <a:pt x="266117" y="11455"/>
                  </a:cubicBezTo>
                  <a:cubicBezTo>
                    <a:pt x="276300" y="29784"/>
                    <a:pt x="288520" y="46076"/>
                    <a:pt x="282410" y="60332"/>
                  </a:cubicBezTo>
                  <a:cubicBezTo>
                    <a:pt x="270191" y="86806"/>
                    <a:pt x="288520" y="109208"/>
                    <a:pt x="306848" y="147901"/>
                  </a:cubicBezTo>
                  <a:cubicBezTo>
                    <a:pt x="325177" y="186595"/>
                    <a:pt x="268154" y="164194"/>
                    <a:pt x="266117" y="188632"/>
                  </a:cubicBezTo>
                  <a:cubicBezTo>
                    <a:pt x="264081" y="213070"/>
                    <a:pt x="213168" y="186595"/>
                    <a:pt x="196876" y="178449"/>
                  </a:cubicBezTo>
                  <a:cubicBezTo>
                    <a:pt x="180585" y="170303"/>
                    <a:pt x="123561" y="176413"/>
                    <a:pt x="125598" y="190668"/>
                  </a:cubicBezTo>
                  <a:cubicBezTo>
                    <a:pt x="125598" y="196778"/>
                    <a:pt x="125598" y="204924"/>
                    <a:pt x="123561" y="211034"/>
                  </a:cubicBezTo>
                  <a:cubicBezTo>
                    <a:pt x="123561" y="231399"/>
                    <a:pt x="127635" y="257873"/>
                    <a:pt x="119489" y="27212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54" name="Freeform: Shape 153">
              <a:extLst>
                <a:ext uri="{FF2B5EF4-FFF2-40B4-BE49-F238E27FC236}">
                  <a16:creationId xmlns:a16="http://schemas.microsoft.com/office/drawing/2014/main" id="{5C6CBF3C-6642-426C-BFFA-3E6567488143}"/>
                </a:ext>
              </a:extLst>
            </p:cNvPr>
            <p:cNvSpPr/>
            <p:nvPr/>
          </p:nvSpPr>
          <p:spPr>
            <a:xfrm>
              <a:off x="7541785" y="1233411"/>
              <a:ext cx="283685" cy="486316"/>
            </a:xfrm>
            <a:custGeom>
              <a:avLst/>
              <a:gdLst>
                <a:gd name="connsiteX0" fmla="*/ 970654 w 997891"/>
                <a:gd name="connsiteY0" fmla="*/ 1211552 h 1710671"/>
                <a:gd name="connsiteX1" fmla="*/ 850499 w 997891"/>
                <a:gd name="connsiteY1" fmla="*/ 1111763 h 1710671"/>
                <a:gd name="connsiteX2" fmla="*/ 909559 w 997891"/>
                <a:gd name="connsiteY2" fmla="*/ 1054741 h 1710671"/>
                <a:gd name="connsiteX3" fmla="*/ 858646 w 997891"/>
                <a:gd name="connsiteY3" fmla="*/ 999755 h 1710671"/>
                <a:gd name="connsiteX4" fmla="*/ 872901 w 997891"/>
                <a:gd name="connsiteY4" fmla="*/ 948842 h 1710671"/>
                <a:gd name="connsiteX5" fmla="*/ 826061 w 997891"/>
                <a:gd name="connsiteY5" fmla="*/ 916258 h 1710671"/>
                <a:gd name="connsiteX6" fmla="*/ 848463 w 997891"/>
                <a:gd name="connsiteY6" fmla="*/ 885710 h 1710671"/>
                <a:gd name="connsiteX7" fmla="*/ 834208 w 997891"/>
                <a:gd name="connsiteY7" fmla="*/ 806286 h 1710671"/>
                <a:gd name="connsiteX8" fmla="*/ 864755 w 997891"/>
                <a:gd name="connsiteY8" fmla="*/ 745191 h 1710671"/>
                <a:gd name="connsiteX9" fmla="*/ 775148 w 997891"/>
                <a:gd name="connsiteY9" fmla="*/ 590415 h 1710671"/>
                <a:gd name="connsiteX10" fmla="*/ 803660 w 997891"/>
                <a:gd name="connsiteY10" fmla="*/ 529320 h 1710671"/>
                <a:gd name="connsiteX11" fmla="*/ 862718 w 997891"/>
                <a:gd name="connsiteY11" fmla="*/ 453969 h 1710671"/>
                <a:gd name="connsiteX12" fmla="*/ 795513 w 997891"/>
                <a:gd name="connsiteY12" fmla="*/ 378618 h 1710671"/>
                <a:gd name="connsiteX13" fmla="*/ 736455 w 997891"/>
                <a:gd name="connsiteY13" fmla="*/ 341961 h 1710671"/>
                <a:gd name="connsiteX14" fmla="*/ 722199 w 997891"/>
                <a:gd name="connsiteY14" fmla="*/ 284938 h 1710671"/>
                <a:gd name="connsiteX15" fmla="*/ 736455 w 997891"/>
                <a:gd name="connsiteY15" fmla="*/ 229953 h 1710671"/>
                <a:gd name="connsiteX16" fmla="*/ 773112 w 997891"/>
                <a:gd name="connsiteY16" fmla="*/ 199405 h 1710671"/>
                <a:gd name="connsiteX17" fmla="*/ 793477 w 997891"/>
                <a:gd name="connsiteY17" fmla="*/ 162748 h 1710671"/>
                <a:gd name="connsiteX18" fmla="*/ 793477 w 997891"/>
                <a:gd name="connsiteY18" fmla="*/ 105725 h 1710671"/>
                <a:gd name="connsiteX19" fmla="*/ 695725 w 997891"/>
                <a:gd name="connsiteY19" fmla="*/ 32411 h 1710671"/>
                <a:gd name="connsiteX20" fmla="*/ 618336 w 997891"/>
                <a:gd name="connsiteY20" fmla="*/ 32411 h 1710671"/>
                <a:gd name="connsiteX21" fmla="*/ 524657 w 997891"/>
                <a:gd name="connsiteY21" fmla="*/ 56849 h 1710671"/>
                <a:gd name="connsiteX22" fmla="*/ 465598 w 997891"/>
                <a:gd name="connsiteY22" fmla="*/ 124054 h 1710671"/>
                <a:gd name="connsiteX23" fmla="*/ 447270 w 997891"/>
                <a:gd name="connsiteY23" fmla="*/ 211624 h 1710671"/>
                <a:gd name="connsiteX24" fmla="*/ 406540 w 997891"/>
                <a:gd name="connsiteY24" fmla="*/ 270683 h 1710671"/>
                <a:gd name="connsiteX25" fmla="*/ 353590 w 997891"/>
                <a:gd name="connsiteY25" fmla="*/ 256427 h 1710671"/>
                <a:gd name="connsiteX26" fmla="*/ 282312 w 997891"/>
                <a:gd name="connsiteY26" fmla="*/ 252354 h 1710671"/>
                <a:gd name="connsiteX27" fmla="*/ 178450 w 997891"/>
                <a:gd name="connsiteY27" fmla="*/ 248281 h 1710671"/>
                <a:gd name="connsiteX28" fmla="*/ 74588 w 997891"/>
                <a:gd name="connsiteY28" fmla="*/ 166821 h 1710671"/>
                <a:gd name="connsiteX29" fmla="*/ 11455 w 997891"/>
                <a:gd name="connsiteY29" fmla="*/ 215697 h 1710671"/>
                <a:gd name="connsiteX30" fmla="*/ 115318 w 997891"/>
                <a:gd name="connsiteY30" fmla="*/ 297158 h 1710671"/>
                <a:gd name="connsiteX31" fmla="*/ 249728 w 997891"/>
                <a:gd name="connsiteY31" fmla="*/ 384728 h 1710671"/>
                <a:gd name="connsiteX32" fmla="*/ 253801 w 997891"/>
                <a:gd name="connsiteY32" fmla="*/ 482480 h 1710671"/>
                <a:gd name="connsiteX33" fmla="*/ 276202 w 997891"/>
                <a:gd name="connsiteY33" fmla="*/ 574124 h 1710671"/>
                <a:gd name="connsiteX34" fmla="*/ 272129 w 997891"/>
                <a:gd name="connsiteY34" fmla="*/ 661693 h 1710671"/>
                <a:gd name="connsiteX35" fmla="*/ 290458 w 997891"/>
                <a:gd name="connsiteY35" fmla="*/ 714643 h 1710671"/>
                <a:gd name="connsiteX36" fmla="*/ 304714 w 997891"/>
                <a:gd name="connsiteY36" fmla="*/ 765556 h 1710671"/>
                <a:gd name="connsiteX37" fmla="*/ 380065 w 997891"/>
                <a:gd name="connsiteY37" fmla="*/ 800176 h 1710671"/>
                <a:gd name="connsiteX38" fmla="*/ 412649 w 997891"/>
                <a:gd name="connsiteY38" fmla="*/ 877564 h 1710671"/>
                <a:gd name="connsiteX39" fmla="*/ 396357 w 997891"/>
                <a:gd name="connsiteY39" fmla="*/ 914221 h 1710671"/>
                <a:gd name="connsiteX40" fmla="*/ 345444 w 997891"/>
                <a:gd name="connsiteY40" fmla="*/ 959025 h 1710671"/>
                <a:gd name="connsiteX41" fmla="*/ 249728 w 997891"/>
                <a:gd name="connsiteY41" fmla="*/ 1060850 h 1710671"/>
                <a:gd name="connsiteX42" fmla="*/ 194742 w 997891"/>
                <a:gd name="connsiteY42" fmla="*/ 1107690 h 1710671"/>
                <a:gd name="connsiteX43" fmla="*/ 154011 w 997891"/>
                <a:gd name="connsiteY43" fmla="*/ 1132128 h 1710671"/>
                <a:gd name="connsiteX44" fmla="*/ 145866 w 997891"/>
                <a:gd name="connsiteY44" fmla="*/ 1150457 h 1710671"/>
                <a:gd name="connsiteX45" fmla="*/ 143829 w 997891"/>
                <a:gd name="connsiteY45" fmla="*/ 1162676 h 1710671"/>
                <a:gd name="connsiteX46" fmla="*/ 80697 w 997891"/>
                <a:gd name="connsiteY46" fmla="*/ 1197297 h 1710671"/>
                <a:gd name="connsiteX47" fmla="*/ 68478 w 997891"/>
                <a:gd name="connsiteY47" fmla="*/ 1199333 h 1710671"/>
                <a:gd name="connsiteX48" fmla="*/ 35894 w 997891"/>
                <a:gd name="connsiteY48" fmla="*/ 1262465 h 1710671"/>
                <a:gd name="connsiteX49" fmla="*/ 37930 w 997891"/>
                <a:gd name="connsiteY49" fmla="*/ 1321524 h 1710671"/>
                <a:gd name="connsiteX50" fmla="*/ 48112 w 997891"/>
                <a:gd name="connsiteY50" fmla="*/ 1392802 h 1710671"/>
                <a:gd name="connsiteX51" fmla="*/ 64406 w 997891"/>
                <a:gd name="connsiteY51" fmla="*/ 1506847 h 1710671"/>
                <a:gd name="connsiteX52" fmla="*/ 39967 w 997891"/>
                <a:gd name="connsiteY52" fmla="*/ 1612746 h 1710671"/>
                <a:gd name="connsiteX53" fmla="*/ 127537 w 997891"/>
                <a:gd name="connsiteY53" fmla="*/ 1651439 h 1710671"/>
                <a:gd name="connsiteX54" fmla="*/ 184559 w 997891"/>
                <a:gd name="connsiteY54" fmla="*/ 1684024 h 1710671"/>
                <a:gd name="connsiteX55" fmla="*/ 288422 w 997891"/>
                <a:gd name="connsiteY55" fmla="*/ 1708462 h 1710671"/>
                <a:gd name="connsiteX56" fmla="*/ 581679 w 997891"/>
                <a:gd name="connsiteY56" fmla="*/ 1635147 h 1710671"/>
                <a:gd name="connsiteX57" fmla="*/ 667213 w 997891"/>
                <a:gd name="connsiteY57" fmla="*/ 1624965 h 1710671"/>
                <a:gd name="connsiteX58" fmla="*/ 712017 w 997891"/>
                <a:gd name="connsiteY58" fmla="*/ 1563869 h 1710671"/>
                <a:gd name="connsiteX59" fmla="*/ 856609 w 997891"/>
                <a:gd name="connsiteY59" fmla="*/ 1437605 h 1710671"/>
                <a:gd name="connsiteX60" fmla="*/ 997129 w 997891"/>
                <a:gd name="connsiteY60" fmla="*/ 1293013 h 1710671"/>
                <a:gd name="connsiteX61" fmla="*/ 970654 w 997891"/>
                <a:gd name="connsiteY61" fmla="*/ 1211552 h 1710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997891" h="1710671">
                  <a:moveTo>
                    <a:pt x="970654" y="1211552"/>
                  </a:moveTo>
                  <a:cubicBezTo>
                    <a:pt x="933996" y="1166749"/>
                    <a:pt x="852535" y="1136201"/>
                    <a:pt x="850499" y="1111763"/>
                  </a:cubicBezTo>
                  <a:cubicBezTo>
                    <a:pt x="848463" y="1087325"/>
                    <a:pt x="911595" y="1085288"/>
                    <a:pt x="909559" y="1054741"/>
                  </a:cubicBezTo>
                  <a:cubicBezTo>
                    <a:pt x="907522" y="1024193"/>
                    <a:pt x="872901" y="1024193"/>
                    <a:pt x="858646" y="999755"/>
                  </a:cubicBezTo>
                  <a:cubicBezTo>
                    <a:pt x="844390" y="975317"/>
                    <a:pt x="874938" y="961061"/>
                    <a:pt x="872901" y="948842"/>
                  </a:cubicBezTo>
                  <a:cubicBezTo>
                    <a:pt x="870865" y="936623"/>
                    <a:pt x="828098" y="930514"/>
                    <a:pt x="826061" y="916258"/>
                  </a:cubicBezTo>
                  <a:cubicBezTo>
                    <a:pt x="824025" y="902002"/>
                    <a:pt x="854573" y="904039"/>
                    <a:pt x="848463" y="885710"/>
                  </a:cubicBezTo>
                  <a:cubicBezTo>
                    <a:pt x="842353" y="867382"/>
                    <a:pt x="815878" y="834797"/>
                    <a:pt x="834208" y="806286"/>
                  </a:cubicBezTo>
                  <a:cubicBezTo>
                    <a:pt x="854573" y="779811"/>
                    <a:pt x="895303" y="806286"/>
                    <a:pt x="864755" y="745191"/>
                  </a:cubicBezTo>
                  <a:cubicBezTo>
                    <a:pt x="834208" y="684095"/>
                    <a:pt x="787368" y="608744"/>
                    <a:pt x="775148" y="590415"/>
                  </a:cubicBezTo>
                  <a:cubicBezTo>
                    <a:pt x="764966" y="572087"/>
                    <a:pt x="787368" y="541539"/>
                    <a:pt x="803660" y="529320"/>
                  </a:cubicBezTo>
                  <a:cubicBezTo>
                    <a:pt x="819952" y="517101"/>
                    <a:pt x="862718" y="472298"/>
                    <a:pt x="862718" y="453969"/>
                  </a:cubicBezTo>
                  <a:cubicBezTo>
                    <a:pt x="862718" y="435641"/>
                    <a:pt x="809769" y="386764"/>
                    <a:pt x="795513" y="378618"/>
                  </a:cubicBezTo>
                  <a:cubicBezTo>
                    <a:pt x="781257" y="370472"/>
                    <a:pt x="750710" y="372509"/>
                    <a:pt x="736455" y="341961"/>
                  </a:cubicBezTo>
                  <a:cubicBezTo>
                    <a:pt x="722199" y="311413"/>
                    <a:pt x="707943" y="303267"/>
                    <a:pt x="722199" y="284938"/>
                  </a:cubicBezTo>
                  <a:cubicBezTo>
                    <a:pt x="736455" y="266610"/>
                    <a:pt x="736455" y="248281"/>
                    <a:pt x="736455" y="229953"/>
                  </a:cubicBezTo>
                  <a:cubicBezTo>
                    <a:pt x="736455" y="211624"/>
                    <a:pt x="767003" y="227916"/>
                    <a:pt x="773112" y="199405"/>
                  </a:cubicBezTo>
                  <a:cubicBezTo>
                    <a:pt x="775148" y="187186"/>
                    <a:pt x="783295" y="172930"/>
                    <a:pt x="793477" y="162748"/>
                  </a:cubicBezTo>
                  <a:cubicBezTo>
                    <a:pt x="793477" y="142382"/>
                    <a:pt x="795513" y="119981"/>
                    <a:pt x="793477" y="105725"/>
                  </a:cubicBezTo>
                  <a:cubicBezTo>
                    <a:pt x="789404" y="77214"/>
                    <a:pt x="712017" y="67031"/>
                    <a:pt x="695725" y="32411"/>
                  </a:cubicBezTo>
                  <a:cubicBezTo>
                    <a:pt x="677396" y="-2210"/>
                    <a:pt x="632592" y="12046"/>
                    <a:pt x="618336" y="32411"/>
                  </a:cubicBezTo>
                  <a:cubicBezTo>
                    <a:pt x="604082" y="52776"/>
                    <a:pt x="524657" y="28338"/>
                    <a:pt x="524657" y="56849"/>
                  </a:cubicBezTo>
                  <a:cubicBezTo>
                    <a:pt x="524657" y="85360"/>
                    <a:pt x="465598" y="91470"/>
                    <a:pt x="465598" y="124054"/>
                  </a:cubicBezTo>
                  <a:cubicBezTo>
                    <a:pt x="465598" y="158675"/>
                    <a:pt x="492073" y="215697"/>
                    <a:pt x="447270" y="211624"/>
                  </a:cubicBezTo>
                  <a:cubicBezTo>
                    <a:pt x="402466" y="207551"/>
                    <a:pt x="433014" y="231989"/>
                    <a:pt x="406540" y="270683"/>
                  </a:cubicBezTo>
                  <a:cubicBezTo>
                    <a:pt x="380065" y="309377"/>
                    <a:pt x="380065" y="246245"/>
                    <a:pt x="353590" y="256427"/>
                  </a:cubicBezTo>
                  <a:cubicBezTo>
                    <a:pt x="327115" y="266610"/>
                    <a:pt x="294531" y="227916"/>
                    <a:pt x="282312" y="252354"/>
                  </a:cubicBezTo>
                  <a:cubicBezTo>
                    <a:pt x="268057" y="276792"/>
                    <a:pt x="223253" y="256427"/>
                    <a:pt x="178450" y="248281"/>
                  </a:cubicBezTo>
                  <a:cubicBezTo>
                    <a:pt x="133646" y="238099"/>
                    <a:pt x="111245" y="170894"/>
                    <a:pt x="74588" y="166821"/>
                  </a:cubicBezTo>
                  <a:cubicBezTo>
                    <a:pt x="50150" y="162748"/>
                    <a:pt x="25711" y="185149"/>
                    <a:pt x="11455" y="215697"/>
                  </a:cubicBezTo>
                  <a:cubicBezTo>
                    <a:pt x="46076" y="240135"/>
                    <a:pt x="68478" y="274756"/>
                    <a:pt x="115318" y="297158"/>
                  </a:cubicBezTo>
                  <a:cubicBezTo>
                    <a:pt x="164194" y="321596"/>
                    <a:pt x="253801" y="350107"/>
                    <a:pt x="249728" y="384728"/>
                  </a:cubicBezTo>
                  <a:cubicBezTo>
                    <a:pt x="245655" y="419348"/>
                    <a:pt x="231399" y="466188"/>
                    <a:pt x="253801" y="482480"/>
                  </a:cubicBezTo>
                  <a:cubicBezTo>
                    <a:pt x="276202" y="496736"/>
                    <a:pt x="249728" y="559868"/>
                    <a:pt x="276202" y="574124"/>
                  </a:cubicBezTo>
                  <a:cubicBezTo>
                    <a:pt x="302677" y="588379"/>
                    <a:pt x="294531" y="661693"/>
                    <a:pt x="272129" y="661693"/>
                  </a:cubicBezTo>
                  <a:cubicBezTo>
                    <a:pt x="249728" y="661693"/>
                    <a:pt x="276202" y="700387"/>
                    <a:pt x="290458" y="714643"/>
                  </a:cubicBezTo>
                  <a:cubicBezTo>
                    <a:pt x="296567" y="720753"/>
                    <a:pt x="300641" y="741118"/>
                    <a:pt x="304714" y="765556"/>
                  </a:cubicBezTo>
                  <a:cubicBezTo>
                    <a:pt x="333224" y="773702"/>
                    <a:pt x="357663" y="787958"/>
                    <a:pt x="380065" y="800176"/>
                  </a:cubicBezTo>
                  <a:cubicBezTo>
                    <a:pt x="418758" y="818505"/>
                    <a:pt x="412649" y="847016"/>
                    <a:pt x="412649" y="877564"/>
                  </a:cubicBezTo>
                  <a:cubicBezTo>
                    <a:pt x="414685" y="910148"/>
                    <a:pt x="414685" y="926440"/>
                    <a:pt x="396357" y="914221"/>
                  </a:cubicBezTo>
                  <a:cubicBezTo>
                    <a:pt x="375992" y="899966"/>
                    <a:pt x="355627" y="914221"/>
                    <a:pt x="345444" y="959025"/>
                  </a:cubicBezTo>
                  <a:cubicBezTo>
                    <a:pt x="335262" y="1003828"/>
                    <a:pt x="280276" y="1058814"/>
                    <a:pt x="249728" y="1060850"/>
                  </a:cubicBezTo>
                  <a:cubicBezTo>
                    <a:pt x="217144" y="1062887"/>
                    <a:pt x="221216" y="1099544"/>
                    <a:pt x="194742" y="1107690"/>
                  </a:cubicBezTo>
                  <a:cubicBezTo>
                    <a:pt x="178450" y="1111763"/>
                    <a:pt x="164194" y="1119909"/>
                    <a:pt x="154011" y="1132128"/>
                  </a:cubicBezTo>
                  <a:cubicBezTo>
                    <a:pt x="151975" y="1138238"/>
                    <a:pt x="149938" y="1144348"/>
                    <a:pt x="145866" y="1150457"/>
                  </a:cubicBezTo>
                  <a:cubicBezTo>
                    <a:pt x="145866" y="1154530"/>
                    <a:pt x="143829" y="1158603"/>
                    <a:pt x="143829" y="1162676"/>
                  </a:cubicBezTo>
                  <a:cubicBezTo>
                    <a:pt x="145866" y="1193224"/>
                    <a:pt x="107172" y="1197297"/>
                    <a:pt x="80697" y="1197297"/>
                  </a:cubicBezTo>
                  <a:cubicBezTo>
                    <a:pt x="76624" y="1199333"/>
                    <a:pt x="72551" y="1199333"/>
                    <a:pt x="68478" y="1199333"/>
                  </a:cubicBezTo>
                  <a:cubicBezTo>
                    <a:pt x="52186" y="1209516"/>
                    <a:pt x="54223" y="1250246"/>
                    <a:pt x="35894" y="1262465"/>
                  </a:cubicBezTo>
                  <a:cubicBezTo>
                    <a:pt x="15529" y="1276721"/>
                    <a:pt x="19602" y="1295049"/>
                    <a:pt x="37930" y="1321524"/>
                  </a:cubicBezTo>
                  <a:cubicBezTo>
                    <a:pt x="58295" y="1347999"/>
                    <a:pt x="39967" y="1372437"/>
                    <a:pt x="48112" y="1392802"/>
                  </a:cubicBezTo>
                  <a:cubicBezTo>
                    <a:pt x="54223" y="1413167"/>
                    <a:pt x="86807" y="1457971"/>
                    <a:pt x="64406" y="1506847"/>
                  </a:cubicBezTo>
                  <a:cubicBezTo>
                    <a:pt x="44040" y="1555723"/>
                    <a:pt x="21638" y="1618855"/>
                    <a:pt x="39967" y="1612746"/>
                  </a:cubicBezTo>
                  <a:cubicBezTo>
                    <a:pt x="58295" y="1606636"/>
                    <a:pt x="101063" y="1653476"/>
                    <a:pt x="127537" y="1651439"/>
                  </a:cubicBezTo>
                  <a:cubicBezTo>
                    <a:pt x="156049" y="1647366"/>
                    <a:pt x="158085" y="1694206"/>
                    <a:pt x="184559" y="1684024"/>
                  </a:cubicBezTo>
                  <a:cubicBezTo>
                    <a:pt x="211034" y="1675878"/>
                    <a:pt x="211034" y="1710498"/>
                    <a:pt x="288422" y="1708462"/>
                  </a:cubicBezTo>
                  <a:cubicBezTo>
                    <a:pt x="365809" y="1706425"/>
                    <a:pt x="520584" y="1635147"/>
                    <a:pt x="581679" y="1635147"/>
                  </a:cubicBezTo>
                  <a:cubicBezTo>
                    <a:pt x="616300" y="1635147"/>
                    <a:pt x="644812" y="1631074"/>
                    <a:pt x="667213" y="1624965"/>
                  </a:cubicBezTo>
                  <a:cubicBezTo>
                    <a:pt x="679432" y="1602563"/>
                    <a:pt x="695725" y="1580161"/>
                    <a:pt x="712017" y="1563869"/>
                  </a:cubicBezTo>
                  <a:cubicBezTo>
                    <a:pt x="750710" y="1521103"/>
                    <a:pt x="834208" y="1490555"/>
                    <a:pt x="856609" y="1437605"/>
                  </a:cubicBezTo>
                  <a:cubicBezTo>
                    <a:pt x="879011" y="1382620"/>
                    <a:pt x="978800" y="1341889"/>
                    <a:pt x="997129" y="1293013"/>
                  </a:cubicBezTo>
                  <a:cubicBezTo>
                    <a:pt x="1003238" y="1268575"/>
                    <a:pt x="1005274" y="1256356"/>
                    <a:pt x="970654" y="121155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55" name="Freeform: Shape 154">
              <a:extLst>
                <a:ext uri="{FF2B5EF4-FFF2-40B4-BE49-F238E27FC236}">
                  <a16:creationId xmlns:a16="http://schemas.microsoft.com/office/drawing/2014/main" id="{C0863FBD-DBDF-41A4-ABBF-F766044E3E9E}"/>
                </a:ext>
              </a:extLst>
            </p:cNvPr>
            <p:cNvSpPr/>
            <p:nvPr/>
          </p:nvSpPr>
          <p:spPr>
            <a:xfrm>
              <a:off x="7903049" y="2752803"/>
              <a:ext cx="573158" cy="492106"/>
            </a:xfrm>
            <a:custGeom>
              <a:avLst/>
              <a:gdLst>
                <a:gd name="connsiteX0" fmla="*/ 1200779 w 2016148"/>
                <a:gd name="connsiteY0" fmla="*/ 371692 h 1731036"/>
                <a:gd name="connsiteX1" fmla="*/ 1033786 w 2016148"/>
                <a:gd name="connsiteY1" fmla="*/ 351327 h 1731036"/>
                <a:gd name="connsiteX2" fmla="*/ 921777 w 2016148"/>
                <a:gd name="connsiteY2" fmla="*/ 310597 h 1731036"/>
                <a:gd name="connsiteX3" fmla="*/ 693688 w 2016148"/>
                <a:gd name="connsiteY3" fmla="*/ 129347 h 1731036"/>
                <a:gd name="connsiteX4" fmla="*/ 506328 w 2016148"/>
                <a:gd name="connsiteY4" fmla="*/ 13266 h 1731036"/>
                <a:gd name="connsiteX5" fmla="*/ 428941 w 2016148"/>
                <a:gd name="connsiteY5" fmla="*/ 13266 h 1731036"/>
                <a:gd name="connsiteX6" fmla="*/ 331188 w 2016148"/>
                <a:gd name="connsiteY6" fmla="*/ 45850 h 1731036"/>
                <a:gd name="connsiteX7" fmla="*/ 237508 w 2016148"/>
                <a:gd name="connsiteY7" fmla="*/ 111018 h 1731036"/>
                <a:gd name="connsiteX8" fmla="*/ 308786 w 2016148"/>
                <a:gd name="connsiteY8" fmla="*/ 198589 h 1731036"/>
                <a:gd name="connsiteX9" fmla="*/ 253800 w 2016148"/>
                <a:gd name="connsiteY9" fmla="*/ 247465 h 1731036"/>
                <a:gd name="connsiteX10" fmla="*/ 194742 w 2016148"/>
                <a:gd name="connsiteY10" fmla="*/ 275976 h 1731036"/>
                <a:gd name="connsiteX11" fmla="*/ 119390 w 2016148"/>
                <a:gd name="connsiteY11" fmla="*/ 337071 h 1731036"/>
                <a:gd name="connsiteX12" fmla="*/ 25711 w 2016148"/>
                <a:gd name="connsiteY12" fmla="*/ 292268 h 1731036"/>
                <a:gd name="connsiteX13" fmla="*/ 15529 w 2016148"/>
                <a:gd name="connsiteY13" fmla="*/ 320779 h 1731036"/>
                <a:gd name="connsiteX14" fmla="*/ 11455 w 2016148"/>
                <a:gd name="connsiteY14" fmla="*/ 349291 h 1731036"/>
                <a:gd name="connsiteX15" fmla="*/ 27747 w 2016148"/>
                <a:gd name="connsiteY15" fmla="*/ 465372 h 1731036"/>
                <a:gd name="connsiteX16" fmla="*/ 105135 w 2016148"/>
                <a:gd name="connsiteY16" fmla="*/ 567198 h 1731036"/>
                <a:gd name="connsiteX17" fmla="*/ 241581 w 2016148"/>
                <a:gd name="connsiteY17" fmla="*/ 797324 h 1731036"/>
                <a:gd name="connsiteX18" fmla="*/ 314895 w 2016148"/>
                <a:gd name="connsiteY18" fmla="*/ 911369 h 1731036"/>
                <a:gd name="connsiteX19" fmla="*/ 400429 w 2016148"/>
                <a:gd name="connsiteY19" fmla="*/ 1025414 h 1731036"/>
                <a:gd name="connsiteX20" fmla="*/ 424867 w 2016148"/>
                <a:gd name="connsiteY20" fmla="*/ 1139458 h 1731036"/>
                <a:gd name="connsiteX21" fmla="*/ 502255 w 2016148"/>
                <a:gd name="connsiteY21" fmla="*/ 1310526 h 1731036"/>
                <a:gd name="connsiteX22" fmla="*/ 612227 w 2016148"/>
                <a:gd name="connsiteY22" fmla="*/ 1444935 h 1731036"/>
                <a:gd name="connsiteX23" fmla="*/ 699797 w 2016148"/>
                <a:gd name="connsiteY23" fmla="*/ 1599710 h 1731036"/>
                <a:gd name="connsiteX24" fmla="*/ 732381 w 2016148"/>
                <a:gd name="connsiteY24" fmla="*/ 1677098 h 1731036"/>
                <a:gd name="connsiteX25" fmla="*/ 762928 w 2016148"/>
                <a:gd name="connsiteY25" fmla="*/ 1736157 h 1731036"/>
                <a:gd name="connsiteX26" fmla="*/ 805696 w 2016148"/>
                <a:gd name="connsiteY26" fmla="*/ 1709682 h 1731036"/>
                <a:gd name="connsiteX27" fmla="*/ 803659 w 2016148"/>
                <a:gd name="connsiteY27" fmla="*/ 1654696 h 1731036"/>
                <a:gd name="connsiteX28" fmla="*/ 844389 w 2016148"/>
                <a:gd name="connsiteY28" fmla="*/ 1616003 h 1731036"/>
                <a:gd name="connsiteX29" fmla="*/ 913631 w 2016148"/>
                <a:gd name="connsiteY29" fmla="*/ 1628221 h 1731036"/>
                <a:gd name="connsiteX30" fmla="*/ 1029712 w 2016148"/>
                <a:gd name="connsiteY30" fmla="*/ 1640440 h 1731036"/>
                <a:gd name="connsiteX31" fmla="*/ 1162086 w 2016148"/>
                <a:gd name="connsiteY31" fmla="*/ 1662842 h 1731036"/>
                <a:gd name="connsiteX32" fmla="*/ 1227255 w 2016148"/>
                <a:gd name="connsiteY32" fmla="*/ 1636368 h 1731036"/>
                <a:gd name="connsiteX33" fmla="*/ 1373883 w 2016148"/>
                <a:gd name="connsiteY33" fmla="*/ 1499921 h 1731036"/>
                <a:gd name="connsiteX34" fmla="*/ 1561242 w 2016148"/>
                <a:gd name="connsiteY34" fmla="*/ 1487702 h 1731036"/>
                <a:gd name="connsiteX35" fmla="*/ 1942070 w 2016148"/>
                <a:gd name="connsiteY35" fmla="*/ 1353292 h 1731036"/>
                <a:gd name="connsiteX36" fmla="*/ 2007238 w 2016148"/>
                <a:gd name="connsiteY36" fmla="*/ 1139458 h 1731036"/>
                <a:gd name="connsiteX37" fmla="*/ 1958364 w 2016148"/>
                <a:gd name="connsiteY37" fmla="*/ 1066144 h 1731036"/>
                <a:gd name="connsiteX38" fmla="*/ 1720090 w 2016148"/>
                <a:gd name="connsiteY38" fmla="*/ 1037632 h 1731036"/>
                <a:gd name="connsiteX39" fmla="*/ 1648812 w 2016148"/>
                <a:gd name="connsiteY39" fmla="*/ 927660 h 1731036"/>
                <a:gd name="connsiteX40" fmla="*/ 1610119 w 2016148"/>
                <a:gd name="connsiteY40" fmla="*/ 862492 h 1731036"/>
                <a:gd name="connsiteX41" fmla="*/ 1530694 w 2016148"/>
                <a:gd name="connsiteY41" fmla="*/ 803433 h 1731036"/>
                <a:gd name="connsiteX42" fmla="*/ 1479782 w 2016148"/>
                <a:gd name="connsiteY42" fmla="*/ 693461 h 1731036"/>
                <a:gd name="connsiteX43" fmla="*/ 1437015 w 2016148"/>
                <a:gd name="connsiteY43" fmla="*/ 583490 h 1731036"/>
                <a:gd name="connsiteX44" fmla="*/ 1341299 w 2016148"/>
                <a:gd name="connsiteY44" fmla="*/ 463335 h 1731036"/>
                <a:gd name="connsiteX45" fmla="*/ 1329080 w 2016148"/>
                <a:gd name="connsiteY45" fmla="*/ 420569 h 1731036"/>
                <a:gd name="connsiteX46" fmla="*/ 1253729 w 2016148"/>
                <a:gd name="connsiteY46" fmla="*/ 416495 h 1731036"/>
                <a:gd name="connsiteX47" fmla="*/ 1200779 w 2016148"/>
                <a:gd name="connsiteY47" fmla="*/ 371692 h 1731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16148" h="1731036">
                  <a:moveTo>
                    <a:pt x="1200779" y="371692"/>
                  </a:moveTo>
                  <a:cubicBezTo>
                    <a:pt x="1200779" y="371692"/>
                    <a:pt x="1056187" y="351327"/>
                    <a:pt x="1033786" y="351327"/>
                  </a:cubicBezTo>
                  <a:cubicBezTo>
                    <a:pt x="1011383" y="351327"/>
                    <a:pt x="956397" y="343181"/>
                    <a:pt x="921777" y="310597"/>
                  </a:cubicBezTo>
                  <a:cubicBezTo>
                    <a:pt x="887156" y="278013"/>
                    <a:pt x="724235" y="145639"/>
                    <a:pt x="693688" y="129347"/>
                  </a:cubicBezTo>
                  <a:cubicBezTo>
                    <a:pt x="663140" y="113055"/>
                    <a:pt x="540949" y="17339"/>
                    <a:pt x="506328" y="13266"/>
                  </a:cubicBezTo>
                  <a:cubicBezTo>
                    <a:pt x="473744" y="9192"/>
                    <a:pt x="469671" y="13266"/>
                    <a:pt x="428941" y="13266"/>
                  </a:cubicBezTo>
                  <a:cubicBezTo>
                    <a:pt x="388210" y="13266"/>
                    <a:pt x="406538" y="41777"/>
                    <a:pt x="331188" y="45850"/>
                  </a:cubicBezTo>
                  <a:cubicBezTo>
                    <a:pt x="255837" y="49923"/>
                    <a:pt x="215107" y="102872"/>
                    <a:pt x="237508" y="111018"/>
                  </a:cubicBezTo>
                  <a:cubicBezTo>
                    <a:pt x="259910" y="119165"/>
                    <a:pt x="331188" y="188406"/>
                    <a:pt x="308786" y="198589"/>
                  </a:cubicBezTo>
                  <a:cubicBezTo>
                    <a:pt x="286385" y="210808"/>
                    <a:pt x="282312" y="247465"/>
                    <a:pt x="253800" y="247465"/>
                  </a:cubicBezTo>
                  <a:cubicBezTo>
                    <a:pt x="223252" y="247465"/>
                    <a:pt x="194742" y="251538"/>
                    <a:pt x="194742" y="275976"/>
                  </a:cubicBezTo>
                  <a:cubicBezTo>
                    <a:pt x="194742" y="300414"/>
                    <a:pt x="154011" y="341145"/>
                    <a:pt x="119390" y="337071"/>
                  </a:cubicBezTo>
                  <a:cubicBezTo>
                    <a:pt x="101061" y="335035"/>
                    <a:pt x="58295" y="310597"/>
                    <a:pt x="25711" y="292268"/>
                  </a:cubicBezTo>
                  <a:lnTo>
                    <a:pt x="15529" y="320779"/>
                  </a:lnTo>
                  <a:lnTo>
                    <a:pt x="11455" y="349291"/>
                  </a:lnTo>
                  <a:cubicBezTo>
                    <a:pt x="17565" y="369656"/>
                    <a:pt x="7382" y="459262"/>
                    <a:pt x="27747" y="465372"/>
                  </a:cubicBezTo>
                  <a:cubicBezTo>
                    <a:pt x="48112" y="473518"/>
                    <a:pt x="60331" y="514248"/>
                    <a:pt x="105135" y="567198"/>
                  </a:cubicBezTo>
                  <a:cubicBezTo>
                    <a:pt x="149938" y="620147"/>
                    <a:pt x="241581" y="762703"/>
                    <a:pt x="241581" y="797324"/>
                  </a:cubicBezTo>
                  <a:cubicBezTo>
                    <a:pt x="243617" y="831945"/>
                    <a:pt x="257873" y="870638"/>
                    <a:pt x="314895" y="911369"/>
                  </a:cubicBezTo>
                  <a:cubicBezTo>
                    <a:pt x="369881" y="952099"/>
                    <a:pt x="369881" y="1000975"/>
                    <a:pt x="400429" y="1025414"/>
                  </a:cubicBezTo>
                  <a:cubicBezTo>
                    <a:pt x="428941" y="1049851"/>
                    <a:pt x="422831" y="1078362"/>
                    <a:pt x="424867" y="1139458"/>
                  </a:cubicBezTo>
                  <a:cubicBezTo>
                    <a:pt x="426904" y="1200553"/>
                    <a:pt x="451342" y="1277941"/>
                    <a:pt x="502255" y="1310526"/>
                  </a:cubicBezTo>
                  <a:cubicBezTo>
                    <a:pt x="553168" y="1343109"/>
                    <a:pt x="587789" y="1379767"/>
                    <a:pt x="612227" y="1444935"/>
                  </a:cubicBezTo>
                  <a:cubicBezTo>
                    <a:pt x="636665" y="1510104"/>
                    <a:pt x="667213" y="1565090"/>
                    <a:pt x="699797" y="1599710"/>
                  </a:cubicBezTo>
                  <a:cubicBezTo>
                    <a:pt x="732381" y="1634331"/>
                    <a:pt x="714053" y="1652660"/>
                    <a:pt x="732381" y="1677098"/>
                  </a:cubicBezTo>
                  <a:cubicBezTo>
                    <a:pt x="742563" y="1689317"/>
                    <a:pt x="754783" y="1713755"/>
                    <a:pt x="762928" y="1736157"/>
                  </a:cubicBezTo>
                  <a:cubicBezTo>
                    <a:pt x="787367" y="1723938"/>
                    <a:pt x="805696" y="1713755"/>
                    <a:pt x="805696" y="1709682"/>
                  </a:cubicBezTo>
                  <a:cubicBezTo>
                    <a:pt x="811805" y="1697463"/>
                    <a:pt x="795513" y="1664879"/>
                    <a:pt x="803659" y="1654696"/>
                  </a:cubicBezTo>
                  <a:cubicBezTo>
                    <a:pt x="811805" y="1642477"/>
                    <a:pt x="828097" y="1622112"/>
                    <a:pt x="844389" y="1616003"/>
                  </a:cubicBezTo>
                  <a:cubicBezTo>
                    <a:pt x="860682" y="1609893"/>
                    <a:pt x="879010" y="1634331"/>
                    <a:pt x="913631" y="1628221"/>
                  </a:cubicBezTo>
                  <a:cubicBezTo>
                    <a:pt x="948252" y="1622112"/>
                    <a:pt x="1021566" y="1630258"/>
                    <a:pt x="1029712" y="1640440"/>
                  </a:cubicBezTo>
                  <a:cubicBezTo>
                    <a:pt x="1037858" y="1648586"/>
                    <a:pt x="1137647" y="1642477"/>
                    <a:pt x="1162086" y="1662842"/>
                  </a:cubicBezTo>
                  <a:cubicBezTo>
                    <a:pt x="1186524" y="1683207"/>
                    <a:pt x="1210961" y="1677098"/>
                    <a:pt x="1227255" y="1636368"/>
                  </a:cubicBezTo>
                  <a:cubicBezTo>
                    <a:pt x="1243546" y="1595637"/>
                    <a:pt x="1357591" y="1508067"/>
                    <a:pt x="1373883" y="1499921"/>
                  </a:cubicBezTo>
                  <a:cubicBezTo>
                    <a:pt x="1390176" y="1491775"/>
                    <a:pt x="1512367" y="1499921"/>
                    <a:pt x="1561242" y="1487702"/>
                  </a:cubicBezTo>
                  <a:cubicBezTo>
                    <a:pt x="1610119" y="1475483"/>
                    <a:pt x="1927816" y="1365511"/>
                    <a:pt x="1942070" y="1353292"/>
                  </a:cubicBezTo>
                  <a:cubicBezTo>
                    <a:pt x="1956325" y="1341073"/>
                    <a:pt x="2007238" y="1161860"/>
                    <a:pt x="2007238" y="1139458"/>
                  </a:cubicBezTo>
                  <a:cubicBezTo>
                    <a:pt x="2007238" y="1119093"/>
                    <a:pt x="1982801" y="1064107"/>
                    <a:pt x="1958364" y="1066144"/>
                  </a:cubicBezTo>
                  <a:cubicBezTo>
                    <a:pt x="1933924" y="1068180"/>
                    <a:pt x="1734347" y="1045779"/>
                    <a:pt x="1720090" y="1037632"/>
                  </a:cubicBezTo>
                  <a:cubicBezTo>
                    <a:pt x="1709907" y="1031523"/>
                    <a:pt x="1656959" y="986719"/>
                    <a:pt x="1648812" y="927660"/>
                  </a:cubicBezTo>
                  <a:cubicBezTo>
                    <a:pt x="1632520" y="915441"/>
                    <a:pt x="1614192" y="886930"/>
                    <a:pt x="1610119" y="862492"/>
                  </a:cubicBezTo>
                  <a:cubicBezTo>
                    <a:pt x="1587717" y="866565"/>
                    <a:pt x="1551060" y="860456"/>
                    <a:pt x="1530694" y="803433"/>
                  </a:cubicBezTo>
                  <a:cubicBezTo>
                    <a:pt x="1512367" y="789178"/>
                    <a:pt x="1463490" y="713826"/>
                    <a:pt x="1479782" y="693461"/>
                  </a:cubicBezTo>
                  <a:cubicBezTo>
                    <a:pt x="1500147" y="666987"/>
                    <a:pt x="1469599" y="614037"/>
                    <a:pt x="1437015" y="583490"/>
                  </a:cubicBezTo>
                  <a:cubicBezTo>
                    <a:pt x="1406468" y="552942"/>
                    <a:pt x="1343335" y="497956"/>
                    <a:pt x="1341299" y="463335"/>
                  </a:cubicBezTo>
                  <a:cubicBezTo>
                    <a:pt x="1341299" y="453153"/>
                    <a:pt x="1335190" y="438897"/>
                    <a:pt x="1329080" y="420569"/>
                  </a:cubicBezTo>
                  <a:lnTo>
                    <a:pt x="1253729" y="416495"/>
                  </a:lnTo>
                  <a:lnTo>
                    <a:pt x="1200779" y="371692"/>
                  </a:ln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56" name="Freeform: Shape 155">
              <a:extLst>
                <a:ext uri="{FF2B5EF4-FFF2-40B4-BE49-F238E27FC236}">
                  <a16:creationId xmlns:a16="http://schemas.microsoft.com/office/drawing/2014/main" id="{255B32A7-A8C6-4581-A5D6-78D7A9A48D64}"/>
                </a:ext>
              </a:extLst>
            </p:cNvPr>
            <p:cNvSpPr/>
            <p:nvPr/>
          </p:nvSpPr>
          <p:spPr>
            <a:xfrm>
              <a:off x="8367365" y="2977370"/>
              <a:ext cx="214211" cy="266316"/>
            </a:xfrm>
            <a:custGeom>
              <a:avLst/>
              <a:gdLst>
                <a:gd name="connsiteX0" fmla="*/ 559278 w 753510"/>
                <a:gd name="connsiteY0" fmla="*/ 538912 h 936796"/>
                <a:gd name="connsiteX1" fmla="*/ 718125 w 753510"/>
                <a:gd name="connsiteY1" fmla="*/ 331188 h 936796"/>
                <a:gd name="connsiteX2" fmla="*/ 760891 w 753510"/>
                <a:gd name="connsiteY2" fmla="*/ 294531 h 936796"/>
                <a:gd name="connsiteX3" fmla="*/ 748672 w 753510"/>
                <a:gd name="connsiteY3" fmla="*/ 290457 h 936796"/>
                <a:gd name="connsiteX4" fmla="*/ 669248 w 753510"/>
                <a:gd name="connsiteY4" fmla="*/ 182522 h 936796"/>
                <a:gd name="connsiteX5" fmla="*/ 510401 w 753510"/>
                <a:gd name="connsiteY5" fmla="*/ 119390 h 936796"/>
                <a:gd name="connsiteX6" fmla="*/ 459488 w 753510"/>
                <a:gd name="connsiteY6" fmla="*/ 11455 h 936796"/>
                <a:gd name="connsiteX7" fmla="*/ 426905 w 753510"/>
                <a:gd name="connsiteY7" fmla="*/ 31821 h 936796"/>
                <a:gd name="connsiteX8" fmla="*/ 390247 w 753510"/>
                <a:gd name="connsiteY8" fmla="*/ 31821 h 936796"/>
                <a:gd name="connsiteX9" fmla="*/ 390247 w 753510"/>
                <a:gd name="connsiteY9" fmla="*/ 109208 h 936796"/>
                <a:gd name="connsiteX10" fmla="*/ 331187 w 753510"/>
                <a:gd name="connsiteY10" fmla="*/ 190668 h 936796"/>
                <a:gd name="connsiteX11" fmla="*/ 298603 w 753510"/>
                <a:gd name="connsiteY11" fmla="*/ 276202 h 936796"/>
                <a:gd name="connsiteX12" fmla="*/ 316933 w 753510"/>
                <a:gd name="connsiteY12" fmla="*/ 276202 h 936796"/>
                <a:gd name="connsiteX13" fmla="*/ 365809 w 753510"/>
                <a:gd name="connsiteY13" fmla="*/ 349516 h 936796"/>
                <a:gd name="connsiteX14" fmla="*/ 300639 w 753510"/>
                <a:gd name="connsiteY14" fmla="*/ 563350 h 936796"/>
                <a:gd name="connsiteX15" fmla="*/ 11455 w 753510"/>
                <a:gd name="connsiteY15" fmla="*/ 669249 h 936796"/>
                <a:gd name="connsiteX16" fmla="*/ 127536 w 753510"/>
                <a:gd name="connsiteY16" fmla="*/ 927887 h 936796"/>
                <a:gd name="connsiteX17" fmla="*/ 151975 w 753510"/>
                <a:gd name="connsiteY17" fmla="*/ 915668 h 936796"/>
                <a:gd name="connsiteX18" fmla="*/ 182523 w 753510"/>
                <a:gd name="connsiteY18" fmla="*/ 901412 h 936796"/>
                <a:gd name="connsiteX19" fmla="*/ 200850 w 753510"/>
                <a:gd name="connsiteY19" fmla="*/ 893266 h 936796"/>
                <a:gd name="connsiteX20" fmla="*/ 325079 w 753510"/>
                <a:gd name="connsiteY20" fmla="*/ 840316 h 936796"/>
                <a:gd name="connsiteX21" fmla="*/ 341370 w 753510"/>
                <a:gd name="connsiteY21" fmla="*/ 807732 h 936796"/>
                <a:gd name="connsiteX22" fmla="*/ 388210 w 753510"/>
                <a:gd name="connsiteY22" fmla="*/ 791440 h 936796"/>
                <a:gd name="connsiteX23" fmla="*/ 416722 w 753510"/>
                <a:gd name="connsiteY23" fmla="*/ 769038 h 936796"/>
                <a:gd name="connsiteX24" fmla="*/ 439123 w 753510"/>
                <a:gd name="connsiteY24" fmla="*/ 758856 h 936796"/>
                <a:gd name="connsiteX25" fmla="*/ 459488 w 753510"/>
                <a:gd name="connsiteY25" fmla="*/ 746637 h 936796"/>
                <a:gd name="connsiteX26" fmla="*/ 475779 w 753510"/>
                <a:gd name="connsiteY26" fmla="*/ 736454 h 936796"/>
                <a:gd name="connsiteX27" fmla="*/ 506327 w 753510"/>
                <a:gd name="connsiteY27" fmla="*/ 697760 h 936796"/>
                <a:gd name="connsiteX28" fmla="*/ 524656 w 753510"/>
                <a:gd name="connsiteY28" fmla="*/ 691651 h 936796"/>
                <a:gd name="connsiteX29" fmla="*/ 545021 w 753510"/>
                <a:gd name="connsiteY29" fmla="*/ 663140 h 936796"/>
                <a:gd name="connsiteX30" fmla="*/ 559278 w 753510"/>
                <a:gd name="connsiteY30" fmla="*/ 538912 h 936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53510" h="936796">
                  <a:moveTo>
                    <a:pt x="559278" y="538912"/>
                  </a:moveTo>
                  <a:cubicBezTo>
                    <a:pt x="622410" y="475780"/>
                    <a:pt x="667212" y="402466"/>
                    <a:pt x="718125" y="331188"/>
                  </a:cubicBezTo>
                  <a:cubicBezTo>
                    <a:pt x="730343" y="314896"/>
                    <a:pt x="744600" y="302677"/>
                    <a:pt x="760891" y="294531"/>
                  </a:cubicBezTo>
                  <a:cubicBezTo>
                    <a:pt x="756819" y="292494"/>
                    <a:pt x="754783" y="290457"/>
                    <a:pt x="748672" y="290457"/>
                  </a:cubicBezTo>
                  <a:cubicBezTo>
                    <a:pt x="722199" y="286385"/>
                    <a:pt x="679431" y="204924"/>
                    <a:pt x="669248" y="182522"/>
                  </a:cubicBezTo>
                  <a:cubicBezTo>
                    <a:pt x="659065" y="160121"/>
                    <a:pt x="577605" y="174377"/>
                    <a:pt x="510401" y="119390"/>
                  </a:cubicBezTo>
                  <a:cubicBezTo>
                    <a:pt x="483926" y="96989"/>
                    <a:pt x="469671" y="54222"/>
                    <a:pt x="459488" y="11455"/>
                  </a:cubicBezTo>
                  <a:lnTo>
                    <a:pt x="426905" y="31821"/>
                  </a:lnTo>
                  <a:lnTo>
                    <a:pt x="390247" y="31821"/>
                  </a:lnTo>
                  <a:lnTo>
                    <a:pt x="390247" y="109208"/>
                  </a:lnTo>
                  <a:lnTo>
                    <a:pt x="331187" y="190668"/>
                  </a:lnTo>
                  <a:lnTo>
                    <a:pt x="298603" y="276202"/>
                  </a:lnTo>
                  <a:cubicBezTo>
                    <a:pt x="306750" y="276202"/>
                    <a:pt x="314896" y="276202"/>
                    <a:pt x="316933" y="276202"/>
                  </a:cubicBezTo>
                  <a:cubicBezTo>
                    <a:pt x="341370" y="274166"/>
                    <a:pt x="365809" y="329151"/>
                    <a:pt x="365809" y="349516"/>
                  </a:cubicBezTo>
                  <a:cubicBezTo>
                    <a:pt x="365809" y="369881"/>
                    <a:pt x="314896" y="551132"/>
                    <a:pt x="300639" y="563350"/>
                  </a:cubicBezTo>
                  <a:cubicBezTo>
                    <a:pt x="290457" y="571497"/>
                    <a:pt x="121428" y="632592"/>
                    <a:pt x="11455" y="669249"/>
                  </a:cubicBezTo>
                  <a:cubicBezTo>
                    <a:pt x="35893" y="724235"/>
                    <a:pt x="84769" y="830134"/>
                    <a:pt x="127536" y="927887"/>
                  </a:cubicBezTo>
                  <a:cubicBezTo>
                    <a:pt x="135682" y="923813"/>
                    <a:pt x="143829" y="921777"/>
                    <a:pt x="151975" y="915668"/>
                  </a:cubicBezTo>
                  <a:cubicBezTo>
                    <a:pt x="162158" y="909558"/>
                    <a:pt x="172341" y="905485"/>
                    <a:pt x="182523" y="901412"/>
                  </a:cubicBezTo>
                  <a:cubicBezTo>
                    <a:pt x="188631" y="897339"/>
                    <a:pt x="194742" y="895302"/>
                    <a:pt x="200850" y="893266"/>
                  </a:cubicBezTo>
                  <a:cubicBezTo>
                    <a:pt x="243618" y="876974"/>
                    <a:pt x="286385" y="860681"/>
                    <a:pt x="325079" y="840316"/>
                  </a:cubicBezTo>
                  <a:cubicBezTo>
                    <a:pt x="325079" y="830134"/>
                    <a:pt x="329151" y="817914"/>
                    <a:pt x="341370" y="807732"/>
                  </a:cubicBezTo>
                  <a:cubicBezTo>
                    <a:pt x="355627" y="795513"/>
                    <a:pt x="371917" y="791440"/>
                    <a:pt x="388210" y="791440"/>
                  </a:cubicBezTo>
                  <a:cubicBezTo>
                    <a:pt x="396357" y="781257"/>
                    <a:pt x="404501" y="773112"/>
                    <a:pt x="416722" y="769038"/>
                  </a:cubicBezTo>
                  <a:cubicBezTo>
                    <a:pt x="424866" y="764966"/>
                    <a:pt x="430977" y="762929"/>
                    <a:pt x="439123" y="758856"/>
                  </a:cubicBezTo>
                  <a:cubicBezTo>
                    <a:pt x="445231" y="754783"/>
                    <a:pt x="453378" y="750710"/>
                    <a:pt x="459488" y="746637"/>
                  </a:cubicBezTo>
                  <a:cubicBezTo>
                    <a:pt x="465597" y="742564"/>
                    <a:pt x="469671" y="740527"/>
                    <a:pt x="475779" y="736454"/>
                  </a:cubicBezTo>
                  <a:cubicBezTo>
                    <a:pt x="483926" y="720162"/>
                    <a:pt x="494108" y="703870"/>
                    <a:pt x="506327" y="697760"/>
                  </a:cubicBezTo>
                  <a:cubicBezTo>
                    <a:pt x="512437" y="695724"/>
                    <a:pt x="518548" y="693688"/>
                    <a:pt x="524656" y="691651"/>
                  </a:cubicBezTo>
                  <a:cubicBezTo>
                    <a:pt x="532803" y="683505"/>
                    <a:pt x="538913" y="673322"/>
                    <a:pt x="545021" y="663140"/>
                  </a:cubicBezTo>
                  <a:cubicBezTo>
                    <a:pt x="522620" y="624446"/>
                    <a:pt x="520584" y="577606"/>
                    <a:pt x="559278" y="53891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57" name="Freeform: Shape 156">
              <a:extLst>
                <a:ext uri="{FF2B5EF4-FFF2-40B4-BE49-F238E27FC236}">
                  <a16:creationId xmlns:a16="http://schemas.microsoft.com/office/drawing/2014/main" id="{20B4C8C5-BD4E-4B70-B1C2-26B6DC4027E7}"/>
                </a:ext>
              </a:extLst>
            </p:cNvPr>
            <p:cNvSpPr/>
            <p:nvPr/>
          </p:nvSpPr>
          <p:spPr>
            <a:xfrm>
              <a:off x="8333786" y="2949250"/>
              <a:ext cx="28947" cy="52105"/>
            </a:xfrm>
            <a:custGeom>
              <a:avLst/>
              <a:gdLst>
                <a:gd name="connsiteX0" fmla="*/ 88844 w 101825"/>
                <a:gd name="connsiteY0" fmla="*/ 171467 h 183286"/>
                <a:gd name="connsiteX1" fmla="*/ 90880 w 101825"/>
                <a:gd name="connsiteY1" fmla="*/ 142955 h 183286"/>
                <a:gd name="connsiteX2" fmla="*/ 80697 w 101825"/>
                <a:gd name="connsiteY2" fmla="*/ 12618 h 183286"/>
                <a:gd name="connsiteX3" fmla="*/ 17566 w 101825"/>
                <a:gd name="connsiteY3" fmla="*/ 112407 h 183286"/>
                <a:gd name="connsiteX4" fmla="*/ 11455 w 101825"/>
                <a:gd name="connsiteY4" fmla="*/ 114444 h 183286"/>
                <a:gd name="connsiteX5" fmla="*/ 88844 w 101825"/>
                <a:gd name="connsiteY5" fmla="*/ 171467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5" h="183286">
                  <a:moveTo>
                    <a:pt x="88844" y="171467"/>
                  </a:moveTo>
                  <a:cubicBezTo>
                    <a:pt x="86807" y="161284"/>
                    <a:pt x="86807" y="151101"/>
                    <a:pt x="90880" y="142955"/>
                  </a:cubicBezTo>
                  <a:cubicBezTo>
                    <a:pt x="109209" y="110371"/>
                    <a:pt x="119392" y="22801"/>
                    <a:pt x="80697" y="12618"/>
                  </a:cubicBezTo>
                  <a:cubicBezTo>
                    <a:pt x="39967" y="399"/>
                    <a:pt x="17566" y="87969"/>
                    <a:pt x="17566" y="112407"/>
                  </a:cubicBezTo>
                  <a:cubicBezTo>
                    <a:pt x="17566" y="116480"/>
                    <a:pt x="15529" y="116480"/>
                    <a:pt x="11455" y="114444"/>
                  </a:cubicBezTo>
                  <a:cubicBezTo>
                    <a:pt x="29785" y="169430"/>
                    <a:pt x="66442" y="173503"/>
                    <a:pt x="88844" y="17146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58" name="Freeform: Shape 157">
              <a:extLst>
                <a:ext uri="{FF2B5EF4-FFF2-40B4-BE49-F238E27FC236}">
                  <a16:creationId xmlns:a16="http://schemas.microsoft.com/office/drawing/2014/main" id="{2B6DE275-18FE-4449-8B74-0D4F6158CE8E}"/>
                </a:ext>
              </a:extLst>
            </p:cNvPr>
            <p:cNvSpPr/>
            <p:nvPr/>
          </p:nvSpPr>
          <p:spPr>
            <a:xfrm>
              <a:off x="8366207" y="2941465"/>
              <a:ext cx="133158" cy="115790"/>
            </a:xfrm>
            <a:custGeom>
              <a:avLst/>
              <a:gdLst>
                <a:gd name="connsiteX0" fmla="*/ 84771 w 468398"/>
                <a:gd name="connsiteY0" fmla="*/ 373992 h 407302"/>
                <a:gd name="connsiteX1" fmla="*/ 302677 w 468398"/>
                <a:gd name="connsiteY1" fmla="*/ 402504 h 407302"/>
                <a:gd name="connsiteX2" fmla="*/ 335260 w 468398"/>
                <a:gd name="connsiteY2" fmla="*/ 316970 h 407302"/>
                <a:gd name="connsiteX3" fmla="*/ 394320 w 468398"/>
                <a:gd name="connsiteY3" fmla="*/ 235509 h 407302"/>
                <a:gd name="connsiteX4" fmla="*/ 394320 w 468398"/>
                <a:gd name="connsiteY4" fmla="*/ 158122 h 407302"/>
                <a:gd name="connsiteX5" fmla="*/ 430978 w 468398"/>
                <a:gd name="connsiteY5" fmla="*/ 158122 h 407302"/>
                <a:gd name="connsiteX6" fmla="*/ 463562 w 468398"/>
                <a:gd name="connsiteY6" fmla="*/ 137757 h 407302"/>
                <a:gd name="connsiteX7" fmla="*/ 437086 w 468398"/>
                <a:gd name="connsiteY7" fmla="*/ 11493 h 407302"/>
                <a:gd name="connsiteX8" fmla="*/ 323042 w 468398"/>
                <a:gd name="connsiteY8" fmla="*/ 147940 h 407302"/>
                <a:gd name="connsiteX9" fmla="*/ 143828 w 468398"/>
                <a:gd name="connsiteY9" fmla="*/ 237546 h 407302"/>
                <a:gd name="connsiteX10" fmla="*/ 31819 w 468398"/>
                <a:gd name="connsiteY10" fmla="*/ 270130 h 407302"/>
                <a:gd name="connsiteX11" fmla="*/ 11455 w 468398"/>
                <a:gd name="connsiteY11" fmla="*/ 264020 h 407302"/>
                <a:gd name="connsiteX12" fmla="*/ 84771 w 468398"/>
                <a:gd name="connsiteY12" fmla="*/ 373992 h 407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8398" h="407302">
                  <a:moveTo>
                    <a:pt x="84771" y="373992"/>
                  </a:moveTo>
                  <a:cubicBezTo>
                    <a:pt x="96989" y="382139"/>
                    <a:pt x="245653" y="400467"/>
                    <a:pt x="302677" y="402504"/>
                  </a:cubicBezTo>
                  <a:lnTo>
                    <a:pt x="335260" y="316970"/>
                  </a:lnTo>
                  <a:lnTo>
                    <a:pt x="394320" y="235509"/>
                  </a:lnTo>
                  <a:lnTo>
                    <a:pt x="394320" y="158122"/>
                  </a:lnTo>
                  <a:lnTo>
                    <a:pt x="430978" y="158122"/>
                  </a:lnTo>
                  <a:lnTo>
                    <a:pt x="463562" y="137757"/>
                  </a:lnTo>
                  <a:cubicBezTo>
                    <a:pt x="449305" y="74625"/>
                    <a:pt x="447269" y="11493"/>
                    <a:pt x="437086" y="11493"/>
                  </a:cubicBezTo>
                  <a:cubicBezTo>
                    <a:pt x="420795" y="9456"/>
                    <a:pt x="351553" y="90917"/>
                    <a:pt x="323042" y="147940"/>
                  </a:cubicBezTo>
                  <a:cubicBezTo>
                    <a:pt x="294530" y="206998"/>
                    <a:pt x="215106" y="251801"/>
                    <a:pt x="143828" y="237546"/>
                  </a:cubicBezTo>
                  <a:cubicBezTo>
                    <a:pt x="74588" y="223290"/>
                    <a:pt x="50148" y="255875"/>
                    <a:pt x="31819" y="270130"/>
                  </a:cubicBezTo>
                  <a:cubicBezTo>
                    <a:pt x="27747" y="274203"/>
                    <a:pt x="19601" y="270130"/>
                    <a:pt x="11455" y="264020"/>
                  </a:cubicBezTo>
                  <a:cubicBezTo>
                    <a:pt x="21637" y="323079"/>
                    <a:pt x="74588" y="365846"/>
                    <a:pt x="84771" y="37399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59" name="Freeform: Shape 158">
              <a:extLst>
                <a:ext uri="{FF2B5EF4-FFF2-40B4-BE49-F238E27FC236}">
                  <a16:creationId xmlns:a16="http://schemas.microsoft.com/office/drawing/2014/main" id="{B9075B6A-5E91-437D-BC3F-E25A13C8E537}"/>
                </a:ext>
              </a:extLst>
            </p:cNvPr>
            <p:cNvSpPr/>
            <p:nvPr/>
          </p:nvSpPr>
          <p:spPr>
            <a:xfrm>
              <a:off x="9635840" y="3534318"/>
              <a:ext cx="521053" cy="173684"/>
            </a:xfrm>
            <a:custGeom>
              <a:avLst/>
              <a:gdLst>
                <a:gd name="connsiteX0" fmla="*/ 345444 w 1832862"/>
                <a:gd name="connsiteY0" fmla="*/ 229361 h 610954"/>
                <a:gd name="connsiteX1" fmla="*/ 272130 w 1832862"/>
                <a:gd name="connsiteY1" fmla="*/ 121426 h 610954"/>
                <a:gd name="connsiteX2" fmla="*/ 225289 w 1832862"/>
                <a:gd name="connsiteY2" fmla="*/ 72551 h 610954"/>
                <a:gd name="connsiteX3" fmla="*/ 217143 w 1832862"/>
                <a:gd name="connsiteY3" fmla="*/ 58295 h 610954"/>
                <a:gd name="connsiteX4" fmla="*/ 188631 w 1832862"/>
                <a:gd name="connsiteY4" fmla="*/ 99025 h 610954"/>
                <a:gd name="connsiteX5" fmla="*/ 113281 w 1832862"/>
                <a:gd name="connsiteY5" fmla="*/ 88843 h 610954"/>
                <a:gd name="connsiteX6" fmla="*/ 66440 w 1832862"/>
                <a:gd name="connsiteY6" fmla="*/ 27747 h 610954"/>
                <a:gd name="connsiteX7" fmla="*/ 11455 w 1832862"/>
                <a:gd name="connsiteY7" fmla="*/ 23674 h 610954"/>
                <a:gd name="connsiteX8" fmla="*/ 37931 w 1832862"/>
                <a:gd name="connsiteY8" fmla="*/ 180486 h 610954"/>
                <a:gd name="connsiteX9" fmla="*/ 133646 w 1832862"/>
                <a:gd name="connsiteY9" fmla="*/ 375991 h 610954"/>
                <a:gd name="connsiteX10" fmla="*/ 225289 w 1832862"/>
                <a:gd name="connsiteY10" fmla="*/ 469671 h 610954"/>
                <a:gd name="connsiteX11" fmla="*/ 406540 w 1832862"/>
                <a:gd name="connsiteY11" fmla="*/ 569460 h 610954"/>
                <a:gd name="connsiteX12" fmla="*/ 343408 w 1832862"/>
                <a:gd name="connsiteY12" fmla="*/ 424868 h 610954"/>
                <a:gd name="connsiteX13" fmla="*/ 345444 w 1832862"/>
                <a:gd name="connsiteY13" fmla="*/ 229361 h 610954"/>
                <a:gd name="connsiteX14" fmla="*/ 1775076 w 1832862"/>
                <a:gd name="connsiteY14" fmla="*/ 113281 h 610954"/>
                <a:gd name="connsiteX15" fmla="*/ 1691579 w 1832862"/>
                <a:gd name="connsiteY15" fmla="*/ 88843 h 610954"/>
                <a:gd name="connsiteX16" fmla="*/ 1604008 w 1832862"/>
                <a:gd name="connsiteY16" fmla="*/ 11455 h 610954"/>
                <a:gd name="connsiteX17" fmla="*/ 1528658 w 1832862"/>
                <a:gd name="connsiteY17" fmla="*/ 113281 h 610954"/>
                <a:gd name="connsiteX18" fmla="*/ 1477746 w 1832862"/>
                <a:gd name="connsiteY18" fmla="*/ 182522 h 610954"/>
                <a:gd name="connsiteX19" fmla="*/ 1457380 w 1832862"/>
                <a:gd name="connsiteY19" fmla="*/ 211034 h 610954"/>
                <a:gd name="connsiteX20" fmla="*/ 1457380 w 1832862"/>
                <a:gd name="connsiteY20" fmla="*/ 270092 h 610954"/>
                <a:gd name="connsiteX21" fmla="*/ 1396285 w 1832862"/>
                <a:gd name="connsiteY21" fmla="*/ 294530 h 610954"/>
                <a:gd name="connsiteX22" fmla="*/ 1345372 w 1832862"/>
                <a:gd name="connsiteY22" fmla="*/ 223252 h 610954"/>
                <a:gd name="connsiteX23" fmla="*/ 1343336 w 1832862"/>
                <a:gd name="connsiteY23" fmla="*/ 223252 h 610954"/>
                <a:gd name="connsiteX24" fmla="*/ 1259840 w 1832862"/>
                <a:gd name="connsiteY24" fmla="*/ 365808 h 610954"/>
                <a:gd name="connsiteX25" fmla="*/ 1123392 w 1832862"/>
                <a:gd name="connsiteY25" fmla="*/ 410612 h 610954"/>
                <a:gd name="connsiteX26" fmla="*/ 1062296 w 1832862"/>
                <a:gd name="connsiteY26" fmla="*/ 540949 h 610954"/>
                <a:gd name="connsiteX27" fmla="*/ 921776 w 1832862"/>
                <a:gd name="connsiteY27" fmla="*/ 502255 h 610954"/>
                <a:gd name="connsiteX28" fmla="*/ 950288 w 1832862"/>
                <a:gd name="connsiteY28" fmla="*/ 567424 h 610954"/>
                <a:gd name="connsiteX29" fmla="*/ 1027676 w 1832862"/>
                <a:gd name="connsiteY29" fmla="*/ 610190 h 610954"/>
                <a:gd name="connsiteX30" fmla="*/ 1149867 w 1832862"/>
                <a:gd name="connsiteY30" fmla="*/ 597971 h 610954"/>
                <a:gd name="connsiteX31" fmla="*/ 1245582 w 1832862"/>
                <a:gd name="connsiteY31" fmla="*/ 555204 h 610954"/>
                <a:gd name="connsiteX32" fmla="*/ 1335190 w 1832862"/>
                <a:gd name="connsiteY32" fmla="*/ 573533 h 610954"/>
                <a:gd name="connsiteX33" fmla="*/ 1418686 w 1832862"/>
                <a:gd name="connsiteY33" fmla="*/ 512437 h 610954"/>
                <a:gd name="connsiteX34" fmla="*/ 1447198 w 1832862"/>
                <a:gd name="connsiteY34" fmla="*/ 416721 h 610954"/>
                <a:gd name="connsiteX35" fmla="*/ 1502183 w 1832862"/>
                <a:gd name="connsiteY35" fmla="*/ 327115 h 610954"/>
                <a:gd name="connsiteX36" fmla="*/ 1646777 w 1832862"/>
                <a:gd name="connsiteY36" fmla="*/ 259909 h 610954"/>
                <a:gd name="connsiteX37" fmla="*/ 1691579 w 1832862"/>
                <a:gd name="connsiteY37" fmla="*/ 276202 h 610954"/>
                <a:gd name="connsiteX38" fmla="*/ 1750639 w 1832862"/>
                <a:gd name="connsiteY38" fmla="*/ 215107 h 610954"/>
                <a:gd name="connsiteX39" fmla="*/ 1838208 w 1832862"/>
                <a:gd name="connsiteY39" fmla="*/ 176413 h 610954"/>
                <a:gd name="connsiteX40" fmla="*/ 1775076 w 1832862"/>
                <a:gd name="connsiteY40" fmla="*/ 113281 h 6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832862" h="610954">
                  <a:moveTo>
                    <a:pt x="345444" y="229361"/>
                  </a:moveTo>
                  <a:cubicBezTo>
                    <a:pt x="347480" y="162157"/>
                    <a:pt x="286385" y="168266"/>
                    <a:pt x="272130" y="121426"/>
                  </a:cubicBezTo>
                  <a:cubicBezTo>
                    <a:pt x="257873" y="74587"/>
                    <a:pt x="233436" y="101061"/>
                    <a:pt x="225289" y="72551"/>
                  </a:cubicBezTo>
                  <a:cubicBezTo>
                    <a:pt x="223253" y="68478"/>
                    <a:pt x="221217" y="62368"/>
                    <a:pt x="217143" y="58295"/>
                  </a:cubicBezTo>
                  <a:cubicBezTo>
                    <a:pt x="184559" y="68478"/>
                    <a:pt x="196778" y="96988"/>
                    <a:pt x="188631" y="99025"/>
                  </a:cubicBezTo>
                  <a:cubicBezTo>
                    <a:pt x="176413" y="101061"/>
                    <a:pt x="113281" y="109208"/>
                    <a:pt x="113281" y="88843"/>
                  </a:cubicBezTo>
                  <a:cubicBezTo>
                    <a:pt x="113281" y="68478"/>
                    <a:pt x="103099" y="35893"/>
                    <a:pt x="66440" y="27747"/>
                  </a:cubicBezTo>
                  <a:cubicBezTo>
                    <a:pt x="48114" y="23674"/>
                    <a:pt x="27748" y="23674"/>
                    <a:pt x="11455" y="23674"/>
                  </a:cubicBezTo>
                  <a:cubicBezTo>
                    <a:pt x="33857" y="76623"/>
                    <a:pt x="35893" y="133646"/>
                    <a:pt x="37931" y="180486"/>
                  </a:cubicBezTo>
                  <a:cubicBezTo>
                    <a:pt x="39967" y="241581"/>
                    <a:pt x="121428" y="337298"/>
                    <a:pt x="133646" y="375991"/>
                  </a:cubicBezTo>
                  <a:cubicBezTo>
                    <a:pt x="145865" y="414685"/>
                    <a:pt x="170304" y="426904"/>
                    <a:pt x="225289" y="469671"/>
                  </a:cubicBezTo>
                  <a:cubicBezTo>
                    <a:pt x="280274" y="512437"/>
                    <a:pt x="386174" y="579642"/>
                    <a:pt x="406540" y="569460"/>
                  </a:cubicBezTo>
                  <a:cubicBezTo>
                    <a:pt x="426905" y="559277"/>
                    <a:pt x="373956" y="459489"/>
                    <a:pt x="343408" y="424868"/>
                  </a:cubicBezTo>
                  <a:cubicBezTo>
                    <a:pt x="314896" y="390247"/>
                    <a:pt x="343408" y="296567"/>
                    <a:pt x="345444" y="229361"/>
                  </a:cubicBezTo>
                  <a:close/>
                  <a:moveTo>
                    <a:pt x="1775076" y="113281"/>
                  </a:moveTo>
                  <a:cubicBezTo>
                    <a:pt x="1750639" y="119390"/>
                    <a:pt x="1691579" y="115317"/>
                    <a:pt x="1691579" y="88843"/>
                  </a:cubicBezTo>
                  <a:cubicBezTo>
                    <a:pt x="1691579" y="62368"/>
                    <a:pt x="1638631" y="11455"/>
                    <a:pt x="1604008" y="11455"/>
                  </a:cubicBezTo>
                  <a:cubicBezTo>
                    <a:pt x="1571425" y="11455"/>
                    <a:pt x="1530694" y="84769"/>
                    <a:pt x="1528658" y="113281"/>
                  </a:cubicBezTo>
                  <a:cubicBezTo>
                    <a:pt x="1526622" y="143829"/>
                    <a:pt x="1473673" y="139756"/>
                    <a:pt x="1477746" y="182522"/>
                  </a:cubicBezTo>
                  <a:cubicBezTo>
                    <a:pt x="1479782" y="198814"/>
                    <a:pt x="1469599" y="206960"/>
                    <a:pt x="1457380" y="211034"/>
                  </a:cubicBezTo>
                  <a:cubicBezTo>
                    <a:pt x="1465527" y="247691"/>
                    <a:pt x="1471635" y="274165"/>
                    <a:pt x="1457380" y="270092"/>
                  </a:cubicBezTo>
                  <a:cubicBezTo>
                    <a:pt x="1434979" y="263982"/>
                    <a:pt x="1428869" y="294530"/>
                    <a:pt x="1396285" y="294530"/>
                  </a:cubicBezTo>
                  <a:cubicBezTo>
                    <a:pt x="1384066" y="294530"/>
                    <a:pt x="1365737" y="263982"/>
                    <a:pt x="1345372" y="223252"/>
                  </a:cubicBezTo>
                  <a:cubicBezTo>
                    <a:pt x="1345372" y="223252"/>
                    <a:pt x="1343336" y="223252"/>
                    <a:pt x="1343336" y="223252"/>
                  </a:cubicBezTo>
                  <a:cubicBezTo>
                    <a:pt x="1320935" y="223252"/>
                    <a:pt x="1270022" y="306750"/>
                    <a:pt x="1259840" y="365808"/>
                  </a:cubicBezTo>
                  <a:cubicBezTo>
                    <a:pt x="1249657" y="422830"/>
                    <a:pt x="1198744" y="404502"/>
                    <a:pt x="1123392" y="410612"/>
                  </a:cubicBezTo>
                  <a:cubicBezTo>
                    <a:pt x="1048042" y="416721"/>
                    <a:pt x="1078589" y="500219"/>
                    <a:pt x="1062296" y="540949"/>
                  </a:cubicBezTo>
                  <a:cubicBezTo>
                    <a:pt x="1046006" y="577606"/>
                    <a:pt x="964545" y="512437"/>
                    <a:pt x="921776" y="502255"/>
                  </a:cubicBezTo>
                  <a:cubicBezTo>
                    <a:pt x="927887" y="534839"/>
                    <a:pt x="938069" y="567424"/>
                    <a:pt x="950288" y="567424"/>
                  </a:cubicBezTo>
                  <a:cubicBezTo>
                    <a:pt x="972689" y="567424"/>
                    <a:pt x="1005275" y="628519"/>
                    <a:pt x="1027676" y="610190"/>
                  </a:cubicBezTo>
                  <a:cubicBezTo>
                    <a:pt x="1050078" y="591862"/>
                    <a:pt x="1117284" y="610190"/>
                    <a:pt x="1149867" y="597971"/>
                  </a:cubicBezTo>
                  <a:cubicBezTo>
                    <a:pt x="1182451" y="585751"/>
                    <a:pt x="1188562" y="555204"/>
                    <a:pt x="1245582" y="555204"/>
                  </a:cubicBezTo>
                  <a:cubicBezTo>
                    <a:pt x="1300570" y="555204"/>
                    <a:pt x="1278166" y="604081"/>
                    <a:pt x="1335190" y="573533"/>
                  </a:cubicBezTo>
                  <a:cubicBezTo>
                    <a:pt x="1390174" y="542985"/>
                    <a:pt x="1424797" y="567424"/>
                    <a:pt x="1418686" y="512437"/>
                  </a:cubicBezTo>
                  <a:cubicBezTo>
                    <a:pt x="1412578" y="457451"/>
                    <a:pt x="1451270" y="457451"/>
                    <a:pt x="1447198" y="416721"/>
                  </a:cubicBezTo>
                  <a:cubicBezTo>
                    <a:pt x="1441087" y="373955"/>
                    <a:pt x="1508293" y="404502"/>
                    <a:pt x="1502183" y="327115"/>
                  </a:cubicBezTo>
                  <a:cubicBezTo>
                    <a:pt x="1496075" y="249727"/>
                    <a:pt x="1601972" y="259909"/>
                    <a:pt x="1646777" y="259909"/>
                  </a:cubicBezTo>
                  <a:cubicBezTo>
                    <a:pt x="1656960" y="259909"/>
                    <a:pt x="1673250" y="266020"/>
                    <a:pt x="1691579" y="276202"/>
                  </a:cubicBezTo>
                  <a:cubicBezTo>
                    <a:pt x="1724163" y="257873"/>
                    <a:pt x="1773040" y="235472"/>
                    <a:pt x="1750639" y="215107"/>
                  </a:cubicBezTo>
                  <a:cubicBezTo>
                    <a:pt x="1726199" y="190668"/>
                    <a:pt x="1825989" y="211034"/>
                    <a:pt x="1838208" y="176413"/>
                  </a:cubicBezTo>
                  <a:cubicBezTo>
                    <a:pt x="1850429" y="137718"/>
                    <a:pt x="1799516" y="107171"/>
                    <a:pt x="1775076" y="11328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60" name="Freeform: Shape 159">
              <a:extLst>
                <a:ext uri="{FF2B5EF4-FFF2-40B4-BE49-F238E27FC236}">
                  <a16:creationId xmlns:a16="http://schemas.microsoft.com/office/drawing/2014/main" id="{03531CF8-C595-47BA-B36F-DF7B989E0EC6}"/>
                </a:ext>
              </a:extLst>
            </p:cNvPr>
            <p:cNvSpPr/>
            <p:nvPr/>
          </p:nvSpPr>
          <p:spPr>
            <a:xfrm>
              <a:off x="10015630" y="3591055"/>
              <a:ext cx="40526" cy="28947"/>
            </a:xfrm>
            <a:custGeom>
              <a:avLst/>
              <a:gdLst>
                <a:gd name="connsiteX0" fmla="*/ 62368 w 142555"/>
                <a:gd name="connsiteY0" fmla="*/ 94952 h 101825"/>
                <a:gd name="connsiteX1" fmla="*/ 123464 w 142555"/>
                <a:gd name="connsiteY1" fmla="*/ 70514 h 101825"/>
                <a:gd name="connsiteX2" fmla="*/ 123464 w 142555"/>
                <a:gd name="connsiteY2" fmla="*/ 11455 h 101825"/>
                <a:gd name="connsiteX3" fmla="*/ 76625 w 142555"/>
                <a:gd name="connsiteY3" fmla="*/ 33857 h 101825"/>
                <a:gd name="connsiteX4" fmla="*/ 11455 w 142555"/>
                <a:gd name="connsiteY4" fmla="*/ 21638 h 101825"/>
                <a:gd name="connsiteX5" fmla="*/ 62368 w 142555"/>
                <a:gd name="connsiteY5" fmla="*/ 94952 h 10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555" h="101825">
                  <a:moveTo>
                    <a:pt x="62368" y="94952"/>
                  </a:moveTo>
                  <a:cubicBezTo>
                    <a:pt x="94952" y="94952"/>
                    <a:pt x="101063" y="64404"/>
                    <a:pt x="123464" y="70514"/>
                  </a:cubicBezTo>
                  <a:cubicBezTo>
                    <a:pt x="135682" y="74587"/>
                    <a:pt x="131610" y="48112"/>
                    <a:pt x="123464" y="11455"/>
                  </a:cubicBezTo>
                  <a:cubicBezTo>
                    <a:pt x="103099" y="17565"/>
                    <a:pt x="76625" y="17565"/>
                    <a:pt x="76625" y="33857"/>
                  </a:cubicBezTo>
                  <a:cubicBezTo>
                    <a:pt x="76625" y="60331"/>
                    <a:pt x="33857" y="23674"/>
                    <a:pt x="11455" y="21638"/>
                  </a:cubicBezTo>
                  <a:cubicBezTo>
                    <a:pt x="29785" y="64404"/>
                    <a:pt x="50150" y="94952"/>
                    <a:pt x="62368" y="9495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61" name="Freeform: Shape 160">
              <a:extLst>
                <a:ext uri="{FF2B5EF4-FFF2-40B4-BE49-F238E27FC236}">
                  <a16:creationId xmlns:a16="http://schemas.microsoft.com/office/drawing/2014/main" id="{26CA7F45-BF49-4C72-B8B3-B3C05657C348}"/>
                </a:ext>
              </a:extLst>
            </p:cNvPr>
            <p:cNvSpPr/>
            <p:nvPr/>
          </p:nvSpPr>
          <p:spPr>
            <a:xfrm>
              <a:off x="8015364" y="2575963"/>
              <a:ext cx="266316" cy="277895"/>
            </a:xfrm>
            <a:custGeom>
              <a:avLst/>
              <a:gdLst>
                <a:gd name="connsiteX0" fmla="*/ 787368 w 936796"/>
                <a:gd name="connsiteY0" fmla="*/ 895995 h 977526"/>
                <a:gd name="connsiteX1" fmla="*/ 830134 w 936796"/>
                <a:gd name="connsiteY1" fmla="*/ 859338 h 977526"/>
                <a:gd name="connsiteX2" fmla="*/ 893267 w 936796"/>
                <a:gd name="connsiteY2" fmla="*/ 898032 h 977526"/>
                <a:gd name="connsiteX3" fmla="*/ 933997 w 936796"/>
                <a:gd name="connsiteY3" fmla="*/ 873594 h 977526"/>
                <a:gd name="connsiteX4" fmla="*/ 881047 w 936796"/>
                <a:gd name="connsiteY4" fmla="*/ 794169 h 977526"/>
                <a:gd name="connsiteX5" fmla="*/ 846426 w 936796"/>
                <a:gd name="connsiteY5" fmla="*/ 724928 h 977526"/>
                <a:gd name="connsiteX6" fmla="*/ 854573 w 936796"/>
                <a:gd name="connsiteY6" fmla="*/ 655686 h 977526"/>
                <a:gd name="connsiteX7" fmla="*/ 809769 w 936796"/>
                <a:gd name="connsiteY7" fmla="*/ 594591 h 977526"/>
                <a:gd name="connsiteX8" fmla="*/ 705907 w 936796"/>
                <a:gd name="connsiteY8" fmla="*/ 517204 h 977526"/>
                <a:gd name="connsiteX9" fmla="*/ 661104 w 936796"/>
                <a:gd name="connsiteY9" fmla="*/ 460181 h 977526"/>
                <a:gd name="connsiteX10" fmla="*/ 650921 w 936796"/>
                <a:gd name="connsiteY10" fmla="*/ 368538 h 977526"/>
                <a:gd name="connsiteX11" fmla="*/ 687578 w 936796"/>
                <a:gd name="connsiteY11" fmla="*/ 287077 h 977526"/>
                <a:gd name="connsiteX12" fmla="*/ 697761 w 936796"/>
                <a:gd name="connsiteY12" fmla="*/ 225982 h 977526"/>
                <a:gd name="connsiteX13" fmla="*/ 661104 w 936796"/>
                <a:gd name="connsiteY13" fmla="*/ 189325 h 977526"/>
                <a:gd name="connsiteX14" fmla="*/ 608155 w 936796"/>
                <a:gd name="connsiteY14" fmla="*/ 128229 h 977526"/>
                <a:gd name="connsiteX15" fmla="*/ 575570 w 936796"/>
                <a:gd name="connsiteY15" fmla="*/ 46769 h 977526"/>
                <a:gd name="connsiteX16" fmla="*/ 475782 w 936796"/>
                <a:gd name="connsiteY16" fmla="*/ 30476 h 977526"/>
                <a:gd name="connsiteX17" fmla="*/ 392284 w 936796"/>
                <a:gd name="connsiteY17" fmla="*/ 12148 h 977526"/>
                <a:gd name="connsiteX18" fmla="*/ 349517 w 936796"/>
                <a:gd name="connsiteY18" fmla="*/ 46769 h 977526"/>
                <a:gd name="connsiteX19" fmla="*/ 351553 w 936796"/>
                <a:gd name="connsiteY19" fmla="*/ 46769 h 977526"/>
                <a:gd name="connsiteX20" fmla="*/ 296567 w 936796"/>
                <a:gd name="connsiteY20" fmla="*/ 91572 h 977526"/>
                <a:gd name="connsiteX21" fmla="*/ 237509 w 936796"/>
                <a:gd name="connsiteY21" fmla="*/ 140449 h 977526"/>
                <a:gd name="connsiteX22" fmla="*/ 245655 w 936796"/>
                <a:gd name="connsiteY22" fmla="*/ 225982 h 977526"/>
                <a:gd name="connsiteX23" fmla="*/ 237509 w 936796"/>
                <a:gd name="connsiteY23" fmla="*/ 307442 h 977526"/>
                <a:gd name="connsiteX24" fmla="*/ 215107 w 936796"/>
                <a:gd name="connsiteY24" fmla="*/ 368538 h 977526"/>
                <a:gd name="connsiteX25" fmla="*/ 11455 w 936796"/>
                <a:gd name="connsiteY25" fmla="*/ 484619 h 977526"/>
                <a:gd name="connsiteX26" fmla="*/ 19602 w 936796"/>
                <a:gd name="connsiteY26" fmla="*/ 535532 h 977526"/>
                <a:gd name="connsiteX27" fmla="*/ 42003 w 936796"/>
                <a:gd name="connsiteY27" fmla="*/ 635321 h 977526"/>
                <a:gd name="connsiteX28" fmla="*/ 115318 w 936796"/>
                <a:gd name="connsiteY28" fmla="*/ 635321 h 977526"/>
                <a:gd name="connsiteX29" fmla="*/ 302678 w 936796"/>
                <a:gd name="connsiteY29" fmla="*/ 751403 h 977526"/>
                <a:gd name="connsiteX30" fmla="*/ 530766 w 936796"/>
                <a:gd name="connsiteY30" fmla="*/ 932653 h 977526"/>
                <a:gd name="connsiteX31" fmla="*/ 642775 w 936796"/>
                <a:gd name="connsiteY31" fmla="*/ 973383 h 977526"/>
                <a:gd name="connsiteX32" fmla="*/ 752747 w 936796"/>
                <a:gd name="connsiteY32" fmla="*/ 985602 h 977526"/>
                <a:gd name="connsiteX33" fmla="*/ 787368 w 936796"/>
                <a:gd name="connsiteY33" fmla="*/ 895995 h 977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36796" h="977526">
                  <a:moveTo>
                    <a:pt x="787368" y="895995"/>
                  </a:moveTo>
                  <a:cubicBezTo>
                    <a:pt x="799587" y="881740"/>
                    <a:pt x="801624" y="863411"/>
                    <a:pt x="830134" y="859338"/>
                  </a:cubicBezTo>
                  <a:cubicBezTo>
                    <a:pt x="852537" y="855265"/>
                    <a:pt x="866791" y="871557"/>
                    <a:pt x="893267" y="898032"/>
                  </a:cubicBezTo>
                  <a:cubicBezTo>
                    <a:pt x="903450" y="887849"/>
                    <a:pt x="919741" y="879703"/>
                    <a:pt x="933997" y="873594"/>
                  </a:cubicBezTo>
                  <a:cubicBezTo>
                    <a:pt x="909559" y="845082"/>
                    <a:pt x="879011" y="812498"/>
                    <a:pt x="881047" y="794169"/>
                  </a:cubicBezTo>
                  <a:cubicBezTo>
                    <a:pt x="885120" y="761585"/>
                    <a:pt x="850499" y="745293"/>
                    <a:pt x="846426" y="724928"/>
                  </a:cubicBezTo>
                  <a:cubicBezTo>
                    <a:pt x="842354" y="704563"/>
                    <a:pt x="868829" y="671978"/>
                    <a:pt x="854573" y="655686"/>
                  </a:cubicBezTo>
                  <a:cubicBezTo>
                    <a:pt x="840317" y="639395"/>
                    <a:pt x="836244" y="598664"/>
                    <a:pt x="809769" y="594591"/>
                  </a:cubicBezTo>
                  <a:cubicBezTo>
                    <a:pt x="783295" y="590518"/>
                    <a:pt x="701834" y="545715"/>
                    <a:pt x="705907" y="517204"/>
                  </a:cubicBezTo>
                  <a:cubicBezTo>
                    <a:pt x="709981" y="488692"/>
                    <a:pt x="675360" y="468327"/>
                    <a:pt x="661104" y="460181"/>
                  </a:cubicBezTo>
                  <a:cubicBezTo>
                    <a:pt x="646848" y="452035"/>
                    <a:pt x="630556" y="378720"/>
                    <a:pt x="650921" y="368538"/>
                  </a:cubicBezTo>
                  <a:cubicBezTo>
                    <a:pt x="669250" y="356319"/>
                    <a:pt x="665177" y="287077"/>
                    <a:pt x="687578" y="287077"/>
                  </a:cubicBezTo>
                  <a:cubicBezTo>
                    <a:pt x="709981" y="287077"/>
                    <a:pt x="691652" y="250420"/>
                    <a:pt x="697761" y="225982"/>
                  </a:cubicBezTo>
                  <a:cubicBezTo>
                    <a:pt x="705907" y="201544"/>
                    <a:pt x="679433" y="189325"/>
                    <a:pt x="661104" y="189325"/>
                  </a:cubicBezTo>
                  <a:cubicBezTo>
                    <a:pt x="642775" y="189325"/>
                    <a:pt x="608155" y="156741"/>
                    <a:pt x="608155" y="128229"/>
                  </a:cubicBezTo>
                  <a:cubicBezTo>
                    <a:pt x="608155" y="99718"/>
                    <a:pt x="571497" y="58988"/>
                    <a:pt x="575570" y="46769"/>
                  </a:cubicBezTo>
                  <a:cubicBezTo>
                    <a:pt x="569461" y="99718"/>
                    <a:pt x="498183" y="18258"/>
                    <a:pt x="475782" y="30476"/>
                  </a:cubicBezTo>
                  <a:cubicBezTo>
                    <a:pt x="453379" y="42696"/>
                    <a:pt x="437087" y="6039"/>
                    <a:pt x="392284" y="12148"/>
                  </a:cubicBezTo>
                  <a:cubicBezTo>
                    <a:pt x="363773" y="16221"/>
                    <a:pt x="363773" y="32513"/>
                    <a:pt x="349517" y="46769"/>
                  </a:cubicBezTo>
                  <a:lnTo>
                    <a:pt x="351553" y="46769"/>
                  </a:lnTo>
                  <a:lnTo>
                    <a:pt x="296567" y="91572"/>
                  </a:lnTo>
                  <a:cubicBezTo>
                    <a:pt x="296567" y="91572"/>
                    <a:pt x="247692" y="107864"/>
                    <a:pt x="237509" y="140449"/>
                  </a:cubicBezTo>
                  <a:cubicBezTo>
                    <a:pt x="227327" y="173032"/>
                    <a:pt x="259910" y="205617"/>
                    <a:pt x="245655" y="225982"/>
                  </a:cubicBezTo>
                  <a:cubicBezTo>
                    <a:pt x="231400" y="246347"/>
                    <a:pt x="233436" y="291151"/>
                    <a:pt x="237509" y="307442"/>
                  </a:cubicBezTo>
                  <a:cubicBezTo>
                    <a:pt x="241582" y="323735"/>
                    <a:pt x="215107" y="368538"/>
                    <a:pt x="215107" y="368538"/>
                  </a:cubicBezTo>
                  <a:cubicBezTo>
                    <a:pt x="215107" y="368538"/>
                    <a:pt x="103099" y="433707"/>
                    <a:pt x="11455" y="484619"/>
                  </a:cubicBezTo>
                  <a:cubicBezTo>
                    <a:pt x="13493" y="502948"/>
                    <a:pt x="15529" y="521276"/>
                    <a:pt x="19602" y="535532"/>
                  </a:cubicBezTo>
                  <a:cubicBezTo>
                    <a:pt x="25711" y="557934"/>
                    <a:pt x="33858" y="600700"/>
                    <a:pt x="42003" y="635321"/>
                  </a:cubicBezTo>
                  <a:cubicBezTo>
                    <a:pt x="78661" y="635321"/>
                    <a:pt x="82733" y="631248"/>
                    <a:pt x="115318" y="635321"/>
                  </a:cubicBezTo>
                  <a:cubicBezTo>
                    <a:pt x="149939" y="639395"/>
                    <a:pt x="272130" y="735110"/>
                    <a:pt x="302678" y="751403"/>
                  </a:cubicBezTo>
                  <a:cubicBezTo>
                    <a:pt x="333226" y="767695"/>
                    <a:pt x="496147" y="900068"/>
                    <a:pt x="530766" y="932653"/>
                  </a:cubicBezTo>
                  <a:cubicBezTo>
                    <a:pt x="565387" y="965237"/>
                    <a:pt x="620374" y="973383"/>
                    <a:pt x="642775" y="973383"/>
                  </a:cubicBezTo>
                  <a:cubicBezTo>
                    <a:pt x="654995" y="973383"/>
                    <a:pt x="709981" y="979492"/>
                    <a:pt x="752747" y="985602"/>
                  </a:cubicBezTo>
                  <a:cubicBezTo>
                    <a:pt x="760894" y="950981"/>
                    <a:pt x="779221" y="904141"/>
                    <a:pt x="787368" y="89599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62" name="Freeform: Shape 161">
              <a:extLst>
                <a:ext uri="{FF2B5EF4-FFF2-40B4-BE49-F238E27FC236}">
                  <a16:creationId xmlns:a16="http://schemas.microsoft.com/office/drawing/2014/main" id="{FA486168-C5D7-4068-8BB0-8F71910D60F4}"/>
                </a:ext>
              </a:extLst>
            </p:cNvPr>
            <p:cNvSpPr/>
            <p:nvPr/>
          </p:nvSpPr>
          <p:spPr>
            <a:xfrm>
              <a:off x="8224944" y="2816953"/>
              <a:ext cx="57895" cy="57895"/>
            </a:xfrm>
            <a:custGeom>
              <a:avLst/>
              <a:gdLst>
                <a:gd name="connsiteX0" fmla="*/ 68478 w 203651"/>
                <a:gd name="connsiteY0" fmla="*/ 146037 h 203651"/>
                <a:gd name="connsiteX1" fmla="*/ 117354 w 203651"/>
                <a:gd name="connsiteY1" fmla="*/ 190840 h 203651"/>
                <a:gd name="connsiteX2" fmla="*/ 192706 w 203651"/>
                <a:gd name="connsiteY2" fmla="*/ 194913 h 203651"/>
                <a:gd name="connsiteX3" fmla="*/ 147902 w 203651"/>
                <a:gd name="connsiteY3" fmla="*/ 66613 h 203651"/>
                <a:gd name="connsiteX4" fmla="*/ 156049 w 203651"/>
                <a:gd name="connsiteY4" fmla="*/ 50321 h 203651"/>
                <a:gd name="connsiteX5" fmla="*/ 92916 w 203651"/>
                <a:gd name="connsiteY5" fmla="*/ 11627 h 203651"/>
                <a:gd name="connsiteX6" fmla="*/ 50150 w 203651"/>
                <a:gd name="connsiteY6" fmla="*/ 48284 h 203651"/>
                <a:gd name="connsiteX7" fmla="*/ 11455 w 203651"/>
                <a:gd name="connsiteY7" fmla="*/ 137891 h 203651"/>
                <a:gd name="connsiteX8" fmla="*/ 68478 w 203651"/>
                <a:gd name="connsiteY8" fmla="*/ 146037 h 20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651" h="203651">
                  <a:moveTo>
                    <a:pt x="68478" y="146037"/>
                  </a:moveTo>
                  <a:lnTo>
                    <a:pt x="117354" y="190840"/>
                  </a:lnTo>
                  <a:lnTo>
                    <a:pt x="192706" y="194913"/>
                  </a:lnTo>
                  <a:cubicBezTo>
                    <a:pt x="176414" y="148074"/>
                    <a:pt x="147902" y="82905"/>
                    <a:pt x="147902" y="66613"/>
                  </a:cubicBezTo>
                  <a:cubicBezTo>
                    <a:pt x="147902" y="60503"/>
                    <a:pt x="151975" y="54394"/>
                    <a:pt x="156049" y="50321"/>
                  </a:cubicBezTo>
                  <a:cubicBezTo>
                    <a:pt x="131610" y="25883"/>
                    <a:pt x="117354" y="9590"/>
                    <a:pt x="92916" y="11627"/>
                  </a:cubicBezTo>
                  <a:cubicBezTo>
                    <a:pt x="64406" y="15700"/>
                    <a:pt x="62368" y="36065"/>
                    <a:pt x="50150" y="48284"/>
                  </a:cubicBezTo>
                  <a:cubicBezTo>
                    <a:pt x="42003" y="56430"/>
                    <a:pt x="23675" y="103270"/>
                    <a:pt x="11455" y="137891"/>
                  </a:cubicBezTo>
                  <a:cubicBezTo>
                    <a:pt x="42003" y="141964"/>
                    <a:pt x="68478" y="146037"/>
                    <a:pt x="68478" y="14603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63" name="Freeform: Shape 162">
              <a:extLst>
                <a:ext uri="{FF2B5EF4-FFF2-40B4-BE49-F238E27FC236}">
                  <a16:creationId xmlns:a16="http://schemas.microsoft.com/office/drawing/2014/main" id="{F164D375-83D2-43F7-8A9F-BB5B05F28E30}"/>
                </a:ext>
              </a:extLst>
            </p:cNvPr>
            <p:cNvSpPr/>
            <p:nvPr/>
          </p:nvSpPr>
          <p:spPr>
            <a:xfrm>
              <a:off x="6857615" y="2084053"/>
              <a:ext cx="353158" cy="324211"/>
            </a:xfrm>
            <a:custGeom>
              <a:avLst/>
              <a:gdLst>
                <a:gd name="connsiteX0" fmla="*/ 1120841 w 1242273"/>
                <a:gd name="connsiteY0" fmla="*/ 536876 h 1140447"/>
                <a:gd name="connsiteX1" fmla="*/ 1169718 w 1242273"/>
                <a:gd name="connsiteY1" fmla="*/ 494109 h 1140447"/>
                <a:gd name="connsiteX2" fmla="*/ 1190083 w 1242273"/>
                <a:gd name="connsiteY2" fmla="*/ 416722 h 1140447"/>
                <a:gd name="connsiteX3" fmla="*/ 1228777 w 1242273"/>
                <a:gd name="connsiteY3" fmla="*/ 333225 h 1140447"/>
                <a:gd name="connsiteX4" fmla="*/ 1210448 w 1242273"/>
                <a:gd name="connsiteY4" fmla="*/ 298604 h 1140447"/>
                <a:gd name="connsiteX5" fmla="*/ 1159535 w 1242273"/>
                <a:gd name="connsiteY5" fmla="*/ 280276 h 1140447"/>
                <a:gd name="connsiteX6" fmla="*/ 1098440 w 1242273"/>
                <a:gd name="connsiteY6" fmla="*/ 247691 h 1140447"/>
                <a:gd name="connsiteX7" fmla="*/ 1000688 w 1242273"/>
                <a:gd name="connsiteY7" fmla="*/ 229363 h 1140447"/>
                <a:gd name="connsiteX8" fmla="*/ 951811 w 1242273"/>
                <a:gd name="connsiteY8" fmla="*/ 194742 h 1140447"/>
                <a:gd name="connsiteX9" fmla="*/ 925336 w 1242273"/>
                <a:gd name="connsiteY9" fmla="*/ 147902 h 1140447"/>
                <a:gd name="connsiteX10" fmla="*/ 882570 w 1242273"/>
                <a:gd name="connsiteY10" fmla="*/ 170304 h 1140447"/>
                <a:gd name="connsiteX11" fmla="*/ 856094 w 1242273"/>
                <a:gd name="connsiteY11" fmla="*/ 135683 h 1140447"/>
                <a:gd name="connsiteX12" fmla="*/ 797036 w 1242273"/>
                <a:gd name="connsiteY12" fmla="*/ 96989 h 1140447"/>
                <a:gd name="connsiteX13" fmla="*/ 748159 w 1242273"/>
                <a:gd name="connsiteY13" fmla="*/ 64405 h 1140447"/>
                <a:gd name="connsiteX14" fmla="*/ 715576 w 1242273"/>
                <a:gd name="connsiteY14" fmla="*/ 25711 h 1140447"/>
                <a:gd name="connsiteX15" fmla="*/ 703356 w 1242273"/>
                <a:gd name="connsiteY15" fmla="*/ 11455 h 1140447"/>
                <a:gd name="connsiteX16" fmla="*/ 682991 w 1242273"/>
                <a:gd name="connsiteY16" fmla="*/ 13492 h 1140447"/>
                <a:gd name="connsiteX17" fmla="*/ 625968 w 1242273"/>
                <a:gd name="connsiteY17" fmla="*/ 101062 h 1140447"/>
                <a:gd name="connsiteX18" fmla="*/ 528216 w 1242273"/>
                <a:gd name="connsiteY18" fmla="*/ 172340 h 1140447"/>
                <a:gd name="connsiteX19" fmla="*/ 467121 w 1242273"/>
                <a:gd name="connsiteY19" fmla="*/ 245655 h 1140447"/>
                <a:gd name="connsiteX20" fmla="*/ 349003 w 1242273"/>
                <a:gd name="connsiteY20" fmla="*/ 202888 h 1140447"/>
                <a:gd name="connsiteX21" fmla="*/ 294017 w 1242273"/>
                <a:gd name="connsiteY21" fmla="*/ 241582 h 1140447"/>
                <a:gd name="connsiteX22" fmla="*/ 306235 w 1242273"/>
                <a:gd name="connsiteY22" fmla="*/ 349517 h 1140447"/>
                <a:gd name="connsiteX23" fmla="*/ 224775 w 1242273"/>
                <a:gd name="connsiteY23" fmla="*/ 345444 h 1140447"/>
                <a:gd name="connsiteX24" fmla="*/ 167753 w 1242273"/>
                <a:gd name="connsiteY24" fmla="*/ 314896 h 1140447"/>
                <a:gd name="connsiteX25" fmla="*/ 76110 w 1242273"/>
                <a:gd name="connsiteY25" fmla="*/ 325078 h 1140447"/>
                <a:gd name="connsiteX26" fmla="*/ 17051 w 1242273"/>
                <a:gd name="connsiteY26" fmla="*/ 373955 h 1140447"/>
                <a:gd name="connsiteX27" fmla="*/ 27234 w 1242273"/>
                <a:gd name="connsiteY27" fmla="*/ 437087 h 1140447"/>
                <a:gd name="connsiteX28" fmla="*/ 80183 w 1242273"/>
                <a:gd name="connsiteY28" fmla="*/ 457452 h 1140447"/>
                <a:gd name="connsiteX29" fmla="*/ 139242 w 1242273"/>
                <a:gd name="connsiteY29" fmla="*/ 455416 h 1140447"/>
                <a:gd name="connsiteX30" fmla="*/ 196264 w 1242273"/>
                <a:gd name="connsiteY30" fmla="*/ 496146 h 1140447"/>
                <a:gd name="connsiteX31" fmla="*/ 232921 w 1242273"/>
                <a:gd name="connsiteY31" fmla="*/ 506329 h 1140447"/>
                <a:gd name="connsiteX32" fmla="*/ 263469 w 1242273"/>
                <a:gd name="connsiteY32" fmla="*/ 551132 h 1140447"/>
                <a:gd name="connsiteX33" fmla="*/ 263469 w 1242273"/>
                <a:gd name="connsiteY33" fmla="*/ 557242 h 1140447"/>
                <a:gd name="connsiteX34" fmla="*/ 289944 w 1242273"/>
                <a:gd name="connsiteY34" fmla="*/ 587789 h 1140447"/>
                <a:gd name="connsiteX35" fmla="*/ 308273 w 1242273"/>
                <a:gd name="connsiteY35" fmla="*/ 626483 h 1140447"/>
                <a:gd name="connsiteX36" fmla="*/ 336783 w 1242273"/>
                <a:gd name="connsiteY36" fmla="*/ 638702 h 1140447"/>
                <a:gd name="connsiteX37" fmla="*/ 361222 w 1242273"/>
                <a:gd name="connsiteY37" fmla="*/ 718126 h 1140447"/>
                <a:gd name="connsiteX38" fmla="*/ 363259 w 1242273"/>
                <a:gd name="connsiteY38" fmla="*/ 748674 h 1140447"/>
                <a:gd name="connsiteX39" fmla="*/ 379551 w 1242273"/>
                <a:gd name="connsiteY39" fmla="*/ 793477 h 1140447"/>
                <a:gd name="connsiteX40" fmla="*/ 344930 w 1242273"/>
                <a:gd name="connsiteY40" fmla="*/ 895302 h 1140447"/>
                <a:gd name="connsiteX41" fmla="*/ 302163 w 1242273"/>
                <a:gd name="connsiteY41" fmla="*/ 1021567 h 1140447"/>
                <a:gd name="connsiteX42" fmla="*/ 296053 w 1242273"/>
                <a:gd name="connsiteY42" fmla="*/ 1023603 h 1140447"/>
                <a:gd name="connsiteX43" fmla="*/ 349003 w 1242273"/>
                <a:gd name="connsiteY43" fmla="*/ 1052114 h 1140447"/>
                <a:gd name="connsiteX44" fmla="*/ 440646 w 1242273"/>
                <a:gd name="connsiteY44" fmla="*/ 1098954 h 1140447"/>
                <a:gd name="connsiteX45" fmla="*/ 515997 w 1242273"/>
                <a:gd name="connsiteY45" fmla="*/ 1090808 h 1140447"/>
                <a:gd name="connsiteX46" fmla="*/ 560800 w 1242273"/>
                <a:gd name="connsiteY46" fmla="*/ 1100990 h 1140447"/>
                <a:gd name="connsiteX47" fmla="*/ 672808 w 1242273"/>
                <a:gd name="connsiteY47" fmla="*/ 1129502 h 1140447"/>
                <a:gd name="connsiteX48" fmla="*/ 770562 w 1242273"/>
                <a:gd name="connsiteY48" fmla="*/ 1133575 h 1140447"/>
                <a:gd name="connsiteX49" fmla="*/ 764451 w 1242273"/>
                <a:gd name="connsiteY49" fmla="*/ 1107100 h 1140447"/>
                <a:gd name="connsiteX50" fmla="*/ 841840 w 1242273"/>
                <a:gd name="connsiteY50" fmla="*/ 1005275 h 1140447"/>
                <a:gd name="connsiteX51" fmla="*/ 1014943 w 1242273"/>
                <a:gd name="connsiteY51" fmla="*/ 1046005 h 1140447"/>
                <a:gd name="connsiteX52" fmla="*/ 1124914 w 1242273"/>
                <a:gd name="connsiteY52" fmla="*/ 1007311 h 1140447"/>
                <a:gd name="connsiteX53" fmla="*/ 1183974 w 1242273"/>
                <a:gd name="connsiteY53" fmla="*/ 966580 h 1140447"/>
                <a:gd name="connsiteX54" fmla="*/ 1194156 w 1242273"/>
                <a:gd name="connsiteY54" fmla="*/ 931960 h 1140447"/>
                <a:gd name="connsiteX55" fmla="*/ 1149353 w 1242273"/>
                <a:gd name="connsiteY55" fmla="*/ 915668 h 1140447"/>
                <a:gd name="connsiteX56" fmla="*/ 1128988 w 1242273"/>
                <a:gd name="connsiteY56" fmla="*/ 866791 h 1140447"/>
                <a:gd name="connsiteX57" fmla="*/ 1102513 w 1242273"/>
                <a:gd name="connsiteY57" fmla="*/ 813842 h 1140447"/>
                <a:gd name="connsiteX58" fmla="*/ 1120841 w 1242273"/>
                <a:gd name="connsiteY58" fmla="*/ 789404 h 1140447"/>
                <a:gd name="connsiteX59" fmla="*/ 1139170 w 1242273"/>
                <a:gd name="connsiteY59" fmla="*/ 748674 h 1140447"/>
                <a:gd name="connsiteX60" fmla="*/ 1128988 w 1242273"/>
                <a:gd name="connsiteY60" fmla="*/ 699798 h 1140447"/>
                <a:gd name="connsiteX61" fmla="*/ 1112696 w 1242273"/>
                <a:gd name="connsiteY61" fmla="*/ 650921 h 1140447"/>
                <a:gd name="connsiteX62" fmla="*/ 1069928 w 1242273"/>
                <a:gd name="connsiteY62" fmla="*/ 646848 h 1140447"/>
                <a:gd name="connsiteX63" fmla="*/ 1057710 w 1242273"/>
                <a:gd name="connsiteY63" fmla="*/ 612227 h 1140447"/>
                <a:gd name="connsiteX64" fmla="*/ 1120841 w 1242273"/>
                <a:gd name="connsiteY64" fmla="*/ 536876 h 1140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242273" h="1140447">
                  <a:moveTo>
                    <a:pt x="1120841" y="536876"/>
                  </a:moveTo>
                  <a:cubicBezTo>
                    <a:pt x="1124914" y="514475"/>
                    <a:pt x="1149353" y="494109"/>
                    <a:pt x="1169718" y="494109"/>
                  </a:cubicBezTo>
                  <a:cubicBezTo>
                    <a:pt x="1190083" y="494109"/>
                    <a:pt x="1183974" y="447269"/>
                    <a:pt x="1190083" y="416722"/>
                  </a:cubicBezTo>
                  <a:cubicBezTo>
                    <a:pt x="1196192" y="388211"/>
                    <a:pt x="1200266" y="357663"/>
                    <a:pt x="1228777" y="333225"/>
                  </a:cubicBezTo>
                  <a:cubicBezTo>
                    <a:pt x="1255252" y="308787"/>
                    <a:pt x="1222667" y="296567"/>
                    <a:pt x="1210448" y="298604"/>
                  </a:cubicBezTo>
                  <a:cubicBezTo>
                    <a:pt x="1198230" y="300641"/>
                    <a:pt x="1188047" y="280276"/>
                    <a:pt x="1159535" y="280276"/>
                  </a:cubicBezTo>
                  <a:cubicBezTo>
                    <a:pt x="1133061" y="280276"/>
                    <a:pt x="1110659" y="266020"/>
                    <a:pt x="1098440" y="247691"/>
                  </a:cubicBezTo>
                  <a:cubicBezTo>
                    <a:pt x="1086221" y="229363"/>
                    <a:pt x="1021053" y="225289"/>
                    <a:pt x="1000688" y="229363"/>
                  </a:cubicBezTo>
                  <a:cubicBezTo>
                    <a:pt x="980322" y="233435"/>
                    <a:pt x="974213" y="190669"/>
                    <a:pt x="951811" y="194742"/>
                  </a:cubicBezTo>
                  <a:cubicBezTo>
                    <a:pt x="931446" y="198815"/>
                    <a:pt x="925336" y="166231"/>
                    <a:pt x="925336" y="147902"/>
                  </a:cubicBezTo>
                  <a:cubicBezTo>
                    <a:pt x="925336" y="129574"/>
                    <a:pt x="902935" y="162157"/>
                    <a:pt x="882570" y="170304"/>
                  </a:cubicBezTo>
                  <a:cubicBezTo>
                    <a:pt x="864241" y="178450"/>
                    <a:pt x="858132" y="149939"/>
                    <a:pt x="856094" y="135683"/>
                  </a:cubicBezTo>
                  <a:cubicBezTo>
                    <a:pt x="854058" y="121427"/>
                    <a:pt x="815364" y="109208"/>
                    <a:pt x="797036" y="96989"/>
                  </a:cubicBezTo>
                  <a:cubicBezTo>
                    <a:pt x="778707" y="84770"/>
                    <a:pt x="756306" y="50149"/>
                    <a:pt x="748159" y="64405"/>
                  </a:cubicBezTo>
                  <a:cubicBezTo>
                    <a:pt x="740014" y="80697"/>
                    <a:pt x="717612" y="42003"/>
                    <a:pt x="715576" y="25711"/>
                  </a:cubicBezTo>
                  <a:cubicBezTo>
                    <a:pt x="713538" y="15529"/>
                    <a:pt x="707429" y="17565"/>
                    <a:pt x="703356" y="11455"/>
                  </a:cubicBezTo>
                  <a:cubicBezTo>
                    <a:pt x="695210" y="13492"/>
                    <a:pt x="689101" y="13492"/>
                    <a:pt x="682991" y="13492"/>
                  </a:cubicBezTo>
                  <a:cubicBezTo>
                    <a:pt x="650407" y="11455"/>
                    <a:pt x="619859" y="39966"/>
                    <a:pt x="625968" y="101062"/>
                  </a:cubicBezTo>
                  <a:cubicBezTo>
                    <a:pt x="632078" y="162157"/>
                    <a:pt x="585238" y="168267"/>
                    <a:pt x="528216" y="172340"/>
                  </a:cubicBezTo>
                  <a:cubicBezTo>
                    <a:pt x="471194" y="176413"/>
                    <a:pt x="489522" y="225289"/>
                    <a:pt x="467121" y="245655"/>
                  </a:cubicBezTo>
                  <a:cubicBezTo>
                    <a:pt x="442682" y="266020"/>
                    <a:pt x="359186" y="235472"/>
                    <a:pt x="349003" y="202888"/>
                  </a:cubicBezTo>
                  <a:cubicBezTo>
                    <a:pt x="336783" y="170304"/>
                    <a:pt x="261433" y="202888"/>
                    <a:pt x="294017" y="241582"/>
                  </a:cubicBezTo>
                  <a:cubicBezTo>
                    <a:pt x="326601" y="280276"/>
                    <a:pt x="324565" y="335261"/>
                    <a:pt x="306235" y="349517"/>
                  </a:cubicBezTo>
                  <a:cubicBezTo>
                    <a:pt x="287908" y="363773"/>
                    <a:pt x="249213" y="325078"/>
                    <a:pt x="224775" y="345444"/>
                  </a:cubicBezTo>
                  <a:cubicBezTo>
                    <a:pt x="200338" y="365809"/>
                    <a:pt x="198300" y="327115"/>
                    <a:pt x="167753" y="314896"/>
                  </a:cubicBezTo>
                  <a:cubicBezTo>
                    <a:pt x="137205" y="302677"/>
                    <a:pt x="124986" y="329152"/>
                    <a:pt x="76110" y="325078"/>
                  </a:cubicBezTo>
                  <a:cubicBezTo>
                    <a:pt x="27234" y="321006"/>
                    <a:pt x="-1278" y="351554"/>
                    <a:pt x="17051" y="373955"/>
                  </a:cubicBezTo>
                  <a:cubicBezTo>
                    <a:pt x="35379" y="396356"/>
                    <a:pt x="15014" y="416722"/>
                    <a:pt x="27234" y="437087"/>
                  </a:cubicBezTo>
                  <a:cubicBezTo>
                    <a:pt x="35379" y="447269"/>
                    <a:pt x="55744" y="451343"/>
                    <a:pt x="80183" y="457452"/>
                  </a:cubicBezTo>
                  <a:cubicBezTo>
                    <a:pt x="98512" y="451343"/>
                    <a:pt x="120913" y="451343"/>
                    <a:pt x="139242" y="455416"/>
                  </a:cubicBezTo>
                  <a:cubicBezTo>
                    <a:pt x="163679" y="461525"/>
                    <a:pt x="182009" y="475781"/>
                    <a:pt x="196264" y="496146"/>
                  </a:cubicBezTo>
                  <a:cubicBezTo>
                    <a:pt x="210520" y="496146"/>
                    <a:pt x="220703" y="494109"/>
                    <a:pt x="232921" y="506329"/>
                  </a:cubicBezTo>
                  <a:cubicBezTo>
                    <a:pt x="257360" y="526694"/>
                    <a:pt x="261433" y="514475"/>
                    <a:pt x="263469" y="551132"/>
                  </a:cubicBezTo>
                  <a:cubicBezTo>
                    <a:pt x="263469" y="553168"/>
                    <a:pt x="263469" y="555205"/>
                    <a:pt x="263469" y="557242"/>
                  </a:cubicBezTo>
                  <a:cubicBezTo>
                    <a:pt x="273652" y="565387"/>
                    <a:pt x="281798" y="573533"/>
                    <a:pt x="289944" y="587789"/>
                  </a:cubicBezTo>
                  <a:cubicBezTo>
                    <a:pt x="296053" y="600008"/>
                    <a:pt x="304199" y="614264"/>
                    <a:pt x="308273" y="626483"/>
                  </a:cubicBezTo>
                  <a:cubicBezTo>
                    <a:pt x="316418" y="632592"/>
                    <a:pt x="326601" y="636665"/>
                    <a:pt x="336783" y="638702"/>
                  </a:cubicBezTo>
                  <a:cubicBezTo>
                    <a:pt x="383624" y="652957"/>
                    <a:pt x="346966" y="685542"/>
                    <a:pt x="361222" y="718126"/>
                  </a:cubicBezTo>
                  <a:cubicBezTo>
                    <a:pt x="365295" y="728309"/>
                    <a:pt x="365295" y="738491"/>
                    <a:pt x="363259" y="748674"/>
                  </a:cubicBezTo>
                  <a:cubicBezTo>
                    <a:pt x="369368" y="762929"/>
                    <a:pt x="375477" y="779221"/>
                    <a:pt x="379551" y="793477"/>
                  </a:cubicBezTo>
                  <a:cubicBezTo>
                    <a:pt x="387696" y="832171"/>
                    <a:pt x="375477" y="872901"/>
                    <a:pt x="344930" y="895302"/>
                  </a:cubicBezTo>
                  <a:cubicBezTo>
                    <a:pt x="336783" y="948252"/>
                    <a:pt x="318455" y="1013421"/>
                    <a:pt x="302163" y="1021567"/>
                  </a:cubicBezTo>
                  <a:cubicBezTo>
                    <a:pt x="300126" y="1021567"/>
                    <a:pt x="298090" y="1021567"/>
                    <a:pt x="296053" y="1023603"/>
                  </a:cubicBezTo>
                  <a:cubicBezTo>
                    <a:pt x="316418" y="1035822"/>
                    <a:pt x="338820" y="1043968"/>
                    <a:pt x="349003" y="1052114"/>
                  </a:cubicBezTo>
                  <a:cubicBezTo>
                    <a:pt x="369368" y="1066370"/>
                    <a:pt x="414172" y="1080625"/>
                    <a:pt x="440646" y="1098954"/>
                  </a:cubicBezTo>
                  <a:cubicBezTo>
                    <a:pt x="467121" y="1117283"/>
                    <a:pt x="515997" y="1113210"/>
                    <a:pt x="515997" y="1090808"/>
                  </a:cubicBezTo>
                  <a:cubicBezTo>
                    <a:pt x="515997" y="1068406"/>
                    <a:pt x="542472" y="1082662"/>
                    <a:pt x="560800" y="1100990"/>
                  </a:cubicBezTo>
                  <a:cubicBezTo>
                    <a:pt x="577093" y="1119319"/>
                    <a:pt x="642260" y="1123392"/>
                    <a:pt x="672808" y="1129502"/>
                  </a:cubicBezTo>
                  <a:cubicBezTo>
                    <a:pt x="699284" y="1135611"/>
                    <a:pt x="735941" y="1131538"/>
                    <a:pt x="770562" y="1133575"/>
                  </a:cubicBezTo>
                  <a:cubicBezTo>
                    <a:pt x="768524" y="1125429"/>
                    <a:pt x="768524" y="1117283"/>
                    <a:pt x="764451" y="1107100"/>
                  </a:cubicBezTo>
                  <a:cubicBezTo>
                    <a:pt x="748159" y="1048041"/>
                    <a:pt x="797036" y="1013421"/>
                    <a:pt x="841840" y="1005275"/>
                  </a:cubicBezTo>
                  <a:cubicBezTo>
                    <a:pt x="888679" y="997128"/>
                    <a:pt x="988468" y="1027676"/>
                    <a:pt x="1014943" y="1046005"/>
                  </a:cubicBezTo>
                  <a:cubicBezTo>
                    <a:pt x="1041418" y="1064333"/>
                    <a:pt x="1078075" y="1060260"/>
                    <a:pt x="1124914" y="1007311"/>
                  </a:cubicBezTo>
                  <a:cubicBezTo>
                    <a:pt x="1147317" y="980836"/>
                    <a:pt x="1167682" y="970654"/>
                    <a:pt x="1183974" y="966580"/>
                  </a:cubicBezTo>
                  <a:cubicBezTo>
                    <a:pt x="1186010" y="954362"/>
                    <a:pt x="1190083" y="942143"/>
                    <a:pt x="1194156" y="931960"/>
                  </a:cubicBezTo>
                  <a:cubicBezTo>
                    <a:pt x="1200266" y="913632"/>
                    <a:pt x="1171754" y="917704"/>
                    <a:pt x="1149353" y="915668"/>
                  </a:cubicBezTo>
                  <a:cubicBezTo>
                    <a:pt x="1128988" y="913632"/>
                    <a:pt x="1112696" y="891230"/>
                    <a:pt x="1128988" y="866791"/>
                  </a:cubicBezTo>
                  <a:cubicBezTo>
                    <a:pt x="1143244" y="842354"/>
                    <a:pt x="1116769" y="840317"/>
                    <a:pt x="1102513" y="813842"/>
                  </a:cubicBezTo>
                  <a:cubicBezTo>
                    <a:pt x="1088257" y="789404"/>
                    <a:pt x="1108623" y="795513"/>
                    <a:pt x="1120841" y="789404"/>
                  </a:cubicBezTo>
                  <a:cubicBezTo>
                    <a:pt x="1133061" y="783294"/>
                    <a:pt x="1149353" y="754783"/>
                    <a:pt x="1139170" y="748674"/>
                  </a:cubicBezTo>
                  <a:cubicBezTo>
                    <a:pt x="1128988" y="742564"/>
                    <a:pt x="1120841" y="726272"/>
                    <a:pt x="1128988" y="699798"/>
                  </a:cubicBezTo>
                  <a:cubicBezTo>
                    <a:pt x="1137134" y="673322"/>
                    <a:pt x="1112696" y="671286"/>
                    <a:pt x="1112696" y="650921"/>
                  </a:cubicBezTo>
                  <a:cubicBezTo>
                    <a:pt x="1112696" y="630556"/>
                    <a:pt x="1090293" y="622410"/>
                    <a:pt x="1069928" y="646848"/>
                  </a:cubicBezTo>
                  <a:cubicBezTo>
                    <a:pt x="1051600" y="671286"/>
                    <a:pt x="1045491" y="652957"/>
                    <a:pt x="1057710" y="612227"/>
                  </a:cubicBezTo>
                  <a:cubicBezTo>
                    <a:pt x="1071966" y="577607"/>
                    <a:pt x="1114732" y="559278"/>
                    <a:pt x="1120841" y="53687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64" name="Freeform: Shape 163">
              <a:extLst>
                <a:ext uri="{FF2B5EF4-FFF2-40B4-BE49-F238E27FC236}">
                  <a16:creationId xmlns:a16="http://schemas.microsoft.com/office/drawing/2014/main" id="{1952F5F1-1B5B-4A60-9702-15423F50AF58}"/>
                </a:ext>
              </a:extLst>
            </p:cNvPr>
            <p:cNvSpPr/>
            <p:nvPr/>
          </p:nvSpPr>
          <p:spPr>
            <a:xfrm>
              <a:off x="7218808" y="2383921"/>
              <a:ext cx="28947" cy="57895"/>
            </a:xfrm>
            <a:custGeom>
              <a:avLst/>
              <a:gdLst>
                <a:gd name="connsiteX0" fmla="*/ 86542 w 101825"/>
                <a:gd name="connsiteY0" fmla="*/ 11552 h 203651"/>
                <a:gd name="connsiteX1" fmla="*/ 27483 w 101825"/>
                <a:gd name="connsiteY1" fmla="*/ 66538 h 203651"/>
                <a:gd name="connsiteX2" fmla="*/ 66177 w 101825"/>
                <a:gd name="connsiteY2" fmla="*/ 202984 h 203651"/>
                <a:gd name="connsiteX3" fmla="*/ 86542 w 101825"/>
                <a:gd name="connsiteY3" fmla="*/ 11552 h 203651"/>
              </a:gdLst>
              <a:ahLst/>
              <a:cxnLst>
                <a:cxn ang="0">
                  <a:pos x="connsiteX0" y="connsiteY0"/>
                </a:cxn>
                <a:cxn ang="0">
                  <a:pos x="connsiteX1" y="connsiteY1"/>
                </a:cxn>
                <a:cxn ang="0">
                  <a:pos x="connsiteX2" y="connsiteY2"/>
                </a:cxn>
                <a:cxn ang="0">
                  <a:pos x="connsiteX3" y="connsiteY3"/>
                </a:cxn>
              </a:cxnLst>
              <a:rect l="l" t="t" r="r" b="b"/>
              <a:pathLst>
                <a:path w="101825" h="203651">
                  <a:moveTo>
                    <a:pt x="86542" y="11552"/>
                  </a:moveTo>
                  <a:cubicBezTo>
                    <a:pt x="70250" y="9515"/>
                    <a:pt x="66177" y="40063"/>
                    <a:pt x="27483" y="66538"/>
                  </a:cubicBezTo>
                  <a:cubicBezTo>
                    <a:pt x="-11210" y="93013"/>
                    <a:pt x="27483" y="207057"/>
                    <a:pt x="66177" y="202984"/>
                  </a:cubicBezTo>
                  <a:cubicBezTo>
                    <a:pt x="106907" y="196874"/>
                    <a:pt x="102834" y="13588"/>
                    <a:pt x="86542" y="1155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65" name="Freeform: Shape 164">
              <a:extLst>
                <a:ext uri="{FF2B5EF4-FFF2-40B4-BE49-F238E27FC236}">
                  <a16:creationId xmlns:a16="http://schemas.microsoft.com/office/drawing/2014/main" id="{FC1EBCEC-6153-4530-BF7B-6F61BF8B5C04}"/>
                </a:ext>
              </a:extLst>
            </p:cNvPr>
            <p:cNvSpPr/>
            <p:nvPr/>
          </p:nvSpPr>
          <p:spPr>
            <a:xfrm>
              <a:off x="4544572" y="3302739"/>
              <a:ext cx="63684" cy="40526"/>
            </a:xfrm>
            <a:custGeom>
              <a:avLst/>
              <a:gdLst>
                <a:gd name="connsiteX0" fmla="*/ 227326 w 224016"/>
                <a:gd name="connsiteY0" fmla="*/ 62368 h 142555"/>
                <a:gd name="connsiteX1" fmla="*/ 123464 w 224016"/>
                <a:gd name="connsiteY1" fmla="*/ 33857 h 142555"/>
                <a:gd name="connsiteX2" fmla="*/ 82733 w 224016"/>
                <a:gd name="connsiteY2" fmla="*/ 11455 h 142555"/>
                <a:gd name="connsiteX3" fmla="*/ 78660 w 224016"/>
                <a:gd name="connsiteY3" fmla="*/ 13492 h 142555"/>
                <a:gd name="connsiteX4" fmla="*/ 11455 w 224016"/>
                <a:gd name="connsiteY4" fmla="*/ 74587 h 142555"/>
                <a:gd name="connsiteX5" fmla="*/ 194742 w 224016"/>
                <a:gd name="connsiteY5" fmla="*/ 141792 h 142555"/>
                <a:gd name="connsiteX6" fmla="*/ 225289 w 224016"/>
                <a:gd name="connsiteY6" fmla="*/ 127537 h 142555"/>
                <a:gd name="connsiteX7" fmla="*/ 227326 w 224016"/>
                <a:gd name="connsiteY7" fmla="*/ 62368 h 14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016" h="142555">
                  <a:moveTo>
                    <a:pt x="227326" y="62368"/>
                  </a:moveTo>
                  <a:cubicBezTo>
                    <a:pt x="211034" y="37930"/>
                    <a:pt x="168267" y="66442"/>
                    <a:pt x="123464" y="33857"/>
                  </a:cubicBezTo>
                  <a:cubicBezTo>
                    <a:pt x="111244" y="25711"/>
                    <a:pt x="96989" y="17565"/>
                    <a:pt x="82733" y="11455"/>
                  </a:cubicBezTo>
                  <a:cubicBezTo>
                    <a:pt x="80697" y="11455"/>
                    <a:pt x="80697" y="13492"/>
                    <a:pt x="78660" y="13492"/>
                  </a:cubicBezTo>
                  <a:cubicBezTo>
                    <a:pt x="68478" y="15529"/>
                    <a:pt x="39966" y="44040"/>
                    <a:pt x="11455" y="74587"/>
                  </a:cubicBezTo>
                  <a:cubicBezTo>
                    <a:pt x="44040" y="101062"/>
                    <a:pt x="162157" y="141792"/>
                    <a:pt x="194742" y="141792"/>
                  </a:cubicBezTo>
                  <a:cubicBezTo>
                    <a:pt x="211034" y="141792"/>
                    <a:pt x="219179" y="133646"/>
                    <a:pt x="225289" y="127537"/>
                  </a:cubicBezTo>
                  <a:cubicBezTo>
                    <a:pt x="231399" y="96989"/>
                    <a:pt x="233435" y="68478"/>
                    <a:pt x="227326" y="6236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66" name="Freeform: Shape 165">
              <a:extLst>
                <a:ext uri="{FF2B5EF4-FFF2-40B4-BE49-F238E27FC236}">
                  <a16:creationId xmlns:a16="http://schemas.microsoft.com/office/drawing/2014/main" id="{B58F0F07-46F6-49B4-93D3-ABC264589926}"/>
                </a:ext>
              </a:extLst>
            </p:cNvPr>
            <p:cNvSpPr/>
            <p:nvPr/>
          </p:nvSpPr>
          <p:spPr>
            <a:xfrm>
              <a:off x="4565414" y="3254107"/>
              <a:ext cx="167895" cy="98421"/>
            </a:xfrm>
            <a:custGeom>
              <a:avLst/>
              <a:gdLst>
                <a:gd name="connsiteX0" fmla="*/ 494109 w 590589"/>
                <a:gd name="connsiteY0" fmla="*/ 48112 h 346207"/>
                <a:gd name="connsiteX1" fmla="*/ 443196 w 590589"/>
                <a:gd name="connsiteY1" fmla="*/ 48112 h 346207"/>
                <a:gd name="connsiteX2" fmla="*/ 416722 w 590589"/>
                <a:gd name="connsiteY2" fmla="*/ 37930 h 346207"/>
                <a:gd name="connsiteX3" fmla="*/ 404502 w 590589"/>
                <a:gd name="connsiteY3" fmla="*/ 33857 h 346207"/>
                <a:gd name="connsiteX4" fmla="*/ 363772 w 590589"/>
                <a:gd name="connsiteY4" fmla="*/ 11455 h 346207"/>
                <a:gd name="connsiteX5" fmla="*/ 282312 w 590589"/>
                <a:gd name="connsiteY5" fmla="*/ 33857 h 346207"/>
                <a:gd name="connsiteX6" fmla="*/ 107171 w 590589"/>
                <a:gd name="connsiteY6" fmla="*/ 46076 h 346207"/>
                <a:gd name="connsiteX7" fmla="*/ 105135 w 590589"/>
                <a:gd name="connsiteY7" fmla="*/ 48112 h 346207"/>
                <a:gd name="connsiteX8" fmla="*/ 54222 w 590589"/>
                <a:gd name="connsiteY8" fmla="*/ 105135 h 346207"/>
                <a:gd name="connsiteX9" fmla="*/ 11455 w 590589"/>
                <a:gd name="connsiteY9" fmla="*/ 184559 h 346207"/>
                <a:gd name="connsiteX10" fmla="*/ 52186 w 590589"/>
                <a:gd name="connsiteY10" fmla="*/ 206961 h 346207"/>
                <a:gd name="connsiteX11" fmla="*/ 156047 w 590589"/>
                <a:gd name="connsiteY11" fmla="*/ 235472 h 346207"/>
                <a:gd name="connsiteX12" fmla="*/ 156047 w 590589"/>
                <a:gd name="connsiteY12" fmla="*/ 302677 h 346207"/>
                <a:gd name="connsiteX13" fmla="*/ 184559 w 590589"/>
                <a:gd name="connsiteY13" fmla="*/ 302677 h 346207"/>
                <a:gd name="connsiteX14" fmla="*/ 192705 w 590589"/>
                <a:gd name="connsiteY14" fmla="*/ 341371 h 346207"/>
                <a:gd name="connsiteX15" fmla="*/ 227325 w 590589"/>
                <a:gd name="connsiteY15" fmla="*/ 333224 h 346207"/>
                <a:gd name="connsiteX16" fmla="*/ 255837 w 590589"/>
                <a:gd name="connsiteY16" fmla="*/ 304713 h 346207"/>
                <a:gd name="connsiteX17" fmla="*/ 286385 w 590589"/>
                <a:gd name="connsiteY17" fmla="*/ 241581 h 346207"/>
                <a:gd name="connsiteX18" fmla="*/ 390247 w 590589"/>
                <a:gd name="connsiteY18" fmla="*/ 192705 h 346207"/>
                <a:gd name="connsiteX19" fmla="*/ 481890 w 590589"/>
                <a:gd name="connsiteY19" fmla="*/ 170303 h 346207"/>
                <a:gd name="connsiteX20" fmla="*/ 565387 w 590589"/>
                <a:gd name="connsiteY20" fmla="*/ 125500 h 346207"/>
                <a:gd name="connsiteX21" fmla="*/ 587789 w 590589"/>
                <a:gd name="connsiteY21" fmla="*/ 101062 h 346207"/>
                <a:gd name="connsiteX22" fmla="*/ 494109 w 590589"/>
                <a:gd name="connsiteY22" fmla="*/ 48112 h 34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0589" h="346207">
                  <a:moveTo>
                    <a:pt x="494109" y="48112"/>
                  </a:moveTo>
                  <a:cubicBezTo>
                    <a:pt x="477817" y="52186"/>
                    <a:pt x="459488" y="52186"/>
                    <a:pt x="443196" y="48112"/>
                  </a:cubicBezTo>
                  <a:cubicBezTo>
                    <a:pt x="435050" y="46076"/>
                    <a:pt x="424867" y="42003"/>
                    <a:pt x="416722" y="37930"/>
                  </a:cubicBezTo>
                  <a:cubicBezTo>
                    <a:pt x="412648" y="35894"/>
                    <a:pt x="408576" y="35894"/>
                    <a:pt x="404502" y="33857"/>
                  </a:cubicBezTo>
                  <a:cubicBezTo>
                    <a:pt x="388210" y="29784"/>
                    <a:pt x="373955" y="21638"/>
                    <a:pt x="363772" y="11455"/>
                  </a:cubicBezTo>
                  <a:cubicBezTo>
                    <a:pt x="333224" y="15529"/>
                    <a:pt x="304713" y="25711"/>
                    <a:pt x="282312" y="33857"/>
                  </a:cubicBezTo>
                  <a:cubicBezTo>
                    <a:pt x="227325" y="56259"/>
                    <a:pt x="164194" y="9419"/>
                    <a:pt x="107171" y="46076"/>
                  </a:cubicBezTo>
                  <a:cubicBezTo>
                    <a:pt x="107171" y="46076"/>
                    <a:pt x="105135" y="46076"/>
                    <a:pt x="105135" y="48112"/>
                  </a:cubicBezTo>
                  <a:cubicBezTo>
                    <a:pt x="92916" y="66442"/>
                    <a:pt x="74587" y="86807"/>
                    <a:pt x="54222" y="105135"/>
                  </a:cubicBezTo>
                  <a:cubicBezTo>
                    <a:pt x="15528" y="139756"/>
                    <a:pt x="25711" y="174377"/>
                    <a:pt x="11455" y="184559"/>
                  </a:cubicBezTo>
                  <a:cubicBezTo>
                    <a:pt x="25711" y="190668"/>
                    <a:pt x="39966" y="196778"/>
                    <a:pt x="52186" y="206961"/>
                  </a:cubicBezTo>
                  <a:cubicBezTo>
                    <a:pt x="96989" y="239545"/>
                    <a:pt x="139756" y="211034"/>
                    <a:pt x="156047" y="235472"/>
                  </a:cubicBezTo>
                  <a:cubicBezTo>
                    <a:pt x="162157" y="243618"/>
                    <a:pt x="160121" y="270093"/>
                    <a:pt x="156047" y="302677"/>
                  </a:cubicBezTo>
                  <a:cubicBezTo>
                    <a:pt x="164194" y="294531"/>
                    <a:pt x="170303" y="290458"/>
                    <a:pt x="184559" y="302677"/>
                  </a:cubicBezTo>
                  <a:cubicBezTo>
                    <a:pt x="196778" y="312859"/>
                    <a:pt x="194742" y="327115"/>
                    <a:pt x="192705" y="341371"/>
                  </a:cubicBezTo>
                  <a:lnTo>
                    <a:pt x="227325" y="333224"/>
                  </a:lnTo>
                  <a:cubicBezTo>
                    <a:pt x="227325" y="333224"/>
                    <a:pt x="251764" y="312859"/>
                    <a:pt x="255837" y="304713"/>
                  </a:cubicBezTo>
                  <a:cubicBezTo>
                    <a:pt x="259910" y="296567"/>
                    <a:pt x="231399" y="245655"/>
                    <a:pt x="286385" y="241581"/>
                  </a:cubicBezTo>
                  <a:cubicBezTo>
                    <a:pt x="341370" y="237509"/>
                    <a:pt x="382101" y="231399"/>
                    <a:pt x="390247" y="192705"/>
                  </a:cubicBezTo>
                  <a:cubicBezTo>
                    <a:pt x="398393" y="156048"/>
                    <a:pt x="463561" y="172340"/>
                    <a:pt x="481890" y="170303"/>
                  </a:cubicBezTo>
                  <a:cubicBezTo>
                    <a:pt x="494109" y="168267"/>
                    <a:pt x="526693" y="137720"/>
                    <a:pt x="565387" y="125500"/>
                  </a:cubicBezTo>
                  <a:cubicBezTo>
                    <a:pt x="571497" y="115318"/>
                    <a:pt x="579643" y="107172"/>
                    <a:pt x="587789" y="101062"/>
                  </a:cubicBezTo>
                  <a:cubicBezTo>
                    <a:pt x="569460" y="74587"/>
                    <a:pt x="526693" y="76624"/>
                    <a:pt x="494109" y="4811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67" name="Freeform: Shape 166">
              <a:extLst>
                <a:ext uri="{FF2B5EF4-FFF2-40B4-BE49-F238E27FC236}">
                  <a16:creationId xmlns:a16="http://schemas.microsoft.com/office/drawing/2014/main" id="{B10AF3B7-3508-4C2A-862A-60C7CE214A19}"/>
                </a:ext>
              </a:extLst>
            </p:cNvPr>
            <p:cNvSpPr/>
            <p:nvPr/>
          </p:nvSpPr>
          <p:spPr>
            <a:xfrm>
              <a:off x="3818571" y="2734791"/>
              <a:ext cx="822106" cy="550000"/>
            </a:xfrm>
            <a:custGeom>
              <a:avLst/>
              <a:gdLst>
                <a:gd name="connsiteX0" fmla="*/ 2878867 w 2891849"/>
                <a:gd name="connsiteY0" fmla="*/ 1278167 h 1934688"/>
                <a:gd name="connsiteX1" fmla="*/ 2797407 w 2891849"/>
                <a:gd name="connsiteY1" fmla="*/ 1255766 h 1934688"/>
                <a:gd name="connsiteX2" fmla="*/ 2648741 w 2891849"/>
                <a:gd name="connsiteY2" fmla="*/ 1261876 h 1934688"/>
                <a:gd name="connsiteX3" fmla="*/ 2630412 w 2891849"/>
                <a:gd name="connsiteY3" fmla="*/ 1288350 h 1934688"/>
                <a:gd name="connsiteX4" fmla="*/ 2591719 w 2891849"/>
                <a:gd name="connsiteY4" fmla="*/ 1310752 h 1934688"/>
                <a:gd name="connsiteX5" fmla="*/ 2530623 w 2891849"/>
                <a:gd name="connsiteY5" fmla="*/ 1341300 h 1934688"/>
                <a:gd name="connsiteX6" fmla="*/ 2528587 w 2891849"/>
                <a:gd name="connsiteY6" fmla="*/ 1355555 h 1934688"/>
                <a:gd name="connsiteX7" fmla="*/ 2550988 w 2891849"/>
                <a:gd name="connsiteY7" fmla="*/ 1394249 h 1934688"/>
                <a:gd name="connsiteX8" fmla="*/ 2540806 w 2891849"/>
                <a:gd name="connsiteY8" fmla="*/ 1469600 h 1934688"/>
                <a:gd name="connsiteX9" fmla="*/ 2496003 w 2891849"/>
                <a:gd name="connsiteY9" fmla="*/ 1512367 h 1934688"/>
                <a:gd name="connsiteX10" fmla="*/ 2477674 w 2891849"/>
                <a:gd name="connsiteY10" fmla="*/ 1520512 h 1934688"/>
                <a:gd name="connsiteX11" fmla="*/ 2438980 w 2891849"/>
                <a:gd name="connsiteY11" fmla="*/ 1565316 h 1934688"/>
                <a:gd name="connsiteX12" fmla="*/ 2379921 w 2891849"/>
                <a:gd name="connsiteY12" fmla="*/ 1561243 h 1934688"/>
                <a:gd name="connsiteX13" fmla="*/ 2361593 w 2891849"/>
                <a:gd name="connsiteY13" fmla="*/ 1575499 h 1934688"/>
                <a:gd name="connsiteX14" fmla="*/ 2296424 w 2891849"/>
                <a:gd name="connsiteY14" fmla="*/ 1591790 h 1934688"/>
                <a:gd name="connsiteX15" fmla="*/ 2247548 w 2891849"/>
                <a:gd name="connsiteY15" fmla="*/ 1577535 h 1934688"/>
                <a:gd name="connsiteX16" fmla="*/ 2147759 w 2891849"/>
                <a:gd name="connsiteY16" fmla="*/ 1606046 h 1934688"/>
                <a:gd name="connsiteX17" fmla="*/ 2041860 w 2891849"/>
                <a:gd name="connsiteY17" fmla="*/ 1551060 h 1934688"/>
                <a:gd name="connsiteX18" fmla="*/ 1986874 w 2891849"/>
                <a:gd name="connsiteY18" fmla="*/ 1447198 h 1934688"/>
                <a:gd name="connsiteX19" fmla="*/ 1984838 w 2891849"/>
                <a:gd name="connsiteY19" fmla="*/ 1439052 h 1934688"/>
                <a:gd name="connsiteX20" fmla="*/ 1921706 w 2891849"/>
                <a:gd name="connsiteY20" fmla="*/ 1355555 h 1934688"/>
                <a:gd name="connsiteX21" fmla="*/ 1885049 w 2891849"/>
                <a:gd name="connsiteY21" fmla="*/ 1312788 h 1934688"/>
                <a:gd name="connsiteX22" fmla="*/ 1850428 w 2891849"/>
                <a:gd name="connsiteY22" fmla="*/ 1113210 h 1934688"/>
                <a:gd name="connsiteX23" fmla="*/ 1880975 w 2891849"/>
                <a:gd name="connsiteY23" fmla="*/ 828098 h 1934688"/>
                <a:gd name="connsiteX24" fmla="*/ 1889121 w 2891849"/>
                <a:gd name="connsiteY24" fmla="*/ 785331 h 1934688"/>
                <a:gd name="connsiteX25" fmla="*/ 1850428 w 2891849"/>
                <a:gd name="connsiteY25" fmla="*/ 769039 h 1934688"/>
                <a:gd name="connsiteX26" fmla="*/ 1718054 w 2891849"/>
                <a:gd name="connsiteY26" fmla="*/ 718126 h 1934688"/>
                <a:gd name="connsiteX27" fmla="*/ 1691580 w 2891849"/>
                <a:gd name="connsiteY27" fmla="*/ 654994 h 1934688"/>
                <a:gd name="connsiteX28" fmla="*/ 1669178 w 2891849"/>
                <a:gd name="connsiteY28" fmla="*/ 577607 h 1934688"/>
                <a:gd name="connsiteX29" fmla="*/ 1579572 w 2891849"/>
                <a:gd name="connsiteY29" fmla="*/ 439123 h 1934688"/>
                <a:gd name="connsiteX30" fmla="*/ 1412577 w 2891849"/>
                <a:gd name="connsiteY30" fmla="*/ 335262 h 1934688"/>
                <a:gd name="connsiteX31" fmla="*/ 1339263 w 2891849"/>
                <a:gd name="connsiteY31" fmla="*/ 428941 h 1934688"/>
                <a:gd name="connsiteX32" fmla="*/ 1229291 w 2891849"/>
                <a:gd name="connsiteY32" fmla="*/ 367845 h 1934688"/>
                <a:gd name="connsiteX33" fmla="*/ 1196707 w 2891849"/>
                <a:gd name="connsiteY33" fmla="*/ 302677 h 1934688"/>
                <a:gd name="connsiteX34" fmla="*/ 1135611 w 2891849"/>
                <a:gd name="connsiteY34" fmla="*/ 223253 h 1934688"/>
                <a:gd name="connsiteX35" fmla="*/ 1027676 w 2891849"/>
                <a:gd name="connsiteY35" fmla="*/ 119391 h 1934688"/>
                <a:gd name="connsiteX36" fmla="*/ 879010 w 2891849"/>
                <a:gd name="connsiteY36" fmla="*/ 119391 h 1934688"/>
                <a:gd name="connsiteX37" fmla="*/ 848462 w 2891849"/>
                <a:gd name="connsiteY37" fmla="*/ 162158 h 1934688"/>
                <a:gd name="connsiteX38" fmla="*/ 579643 w 2891849"/>
                <a:gd name="connsiteY38" fmla="*/ 164194 h 1934688"/>
                <a:gd name="connsiteX39" fmla="*/ 335261 w 2891849"/>
                <a:gd name="connsiteY39" fmla="*/ 72551 h 1934688"/>
                <a:gd name="connsiteX40" fmla="*/ 229362 w 2891849"/>
                <a:gd name="connsiteY40" fmla="*/ 11455 h 1934688"/>
                <a:gd name="connsiteX41" fmla="*/ 11455 w 2891849"/>
                <a:gd name="connsiteY41" fmla="*/ 42003 h 1934688"/>
                <a:gd name="connsiteX42" fmla="*/ 62368 w 2891849"/>
                <a:gd name="connsiteY42" fmla="*/ 127537 h 1934688"/>
                <a:gd name="connsiteX43" fmla="*/ 141792 w 2891849"/>
                <a:gd name="connsiteY43" fmla="*/ 321006 h 1934688"/>
                <a:gd name="connsiteX44" fmla="*/ 188632 w 2891849"/>
                <a:gd name="connsiteY44" fmla="*/ 382101 h 1934688"/>
                <a:gd name="connsiteX45" fmla="*/ 259910 w 2891849"/>
                <a:gd name="connsiteY45" fmla="*/ 428941 h 1934688"/>
                <a:gd name="connsiteX46" fmla="*/ 306750 w 2891849"/>
                <a:gd name="connsiteY46" fmla="*/ 565387 h 1934688"/>
                <a:gd name="connsiteX47" fmla="*/ 231399 w 2891849"/>
                <a:gd name="connsiteY47" fmla="*/ 571497 h 1934688"/>
                <a:gd name="connsiteX48" fmla="*/ 233436 w 2891849"/>
                <a:gd name="connsiteY48" fmla="*/ 579643 h 1934688"/>
                <a:gd name="connsiteX49" fmla="*/ 233436 w 2891849"/>
                <a:gd name="connsiteY49" fmla="*/ 579643 h 1934688"/>
                <a:gd name="connsiteX50" fmla="*/ 367845 w 2891849"/>
                <a:gd name="connsiteY50" fmla="*/ 667213 h 1934688"/>
                <a:gd name="connsiteX51" fmla="*/ 451342 w 2891849"/>
                <a:gd name="connsiteY51" fmla="*/ 734418 h 1934688"/>
                <a:gd name="connsiteX52" fmla="*/ 488000 w 2891849"/>
                <a:gd name="connsiteY52" fmla="*/ 848463 h 1934688"/>
                <a:gd name="connsiteX53" fmla="*/ 514474 w 2891849"/>
                <a:gd name="connsiteY53" fmla="*/ 874938 h 1934688"/>
                <a:gd name="connsiteX54" fmla="*/ 559278 w 2891849"/>
                <a:gd name="connsiteY54" fmla="*/ 944179 h 1934688"/>
                <a:gd name="connsiteX55" fmla="*/ 587789 w 2891849"/>
                <a:gd name="connsiteY55" fmla="*/ 964544 h 1934688"/>
                <a:gd name="connsiteX56" fmla="*/ 687578 w 2891849"/>
                <a:gd name="connsiteY56" fmla="*/ 1094881 h 1934688"/>
                <a:gd name="connsiteX57" fmla="*/ 734418 w 2891849"/>
                <a:gd name="connsiteY57" fmla="*/ 1062297 h 1934688"/>
                <a:gd name="connsiteX58" fmla="*/ 714053 w 2891849"/>
                <a:gd name="connsiteY58" fmla="*/ 980836 h 1934688"/>
                <a:gd name="connsiteX59" fmla="*/ 634629 w 2891849"/>
                <a:gd name="connsiteY59" fmla="*/ 944179 h 1934688"/>
                <a:gd name="connsiteX60" fmla="*/ 612227 w 2891849"/>
                <a:gd name="connsiteY60" fmla="*/ 854573 h 1934688"/>
                <a:gd name="connsiteX61" fmla="*/ 551132 w 2891849"/>
                <a:gd name="connsiteY61" fmla="*/ 709980 h 1934688"/>
                <a:gd name="connsiteX62" fmla="*/ 447270 w 2891849"/>
                <a:gd name="connsiteY62" fmla="*/ 555205 h 1934688"/>
                <a:gd name="connsiteX63" fmla="*/ 371918 w 2891849"/>
                <a:gd name="connsiteY63" fmla="*/ 445233 h 1934688"/>
                <a:gd name="connsiteX64" fmla="*/ 382101 w 2891849"/>
                <a:gd name="connsiteY64" fmla="*/ 390247 h 1934688"/>
                <a:gd name="connsiteX65" fmla="*/ 308787 w 2891849"/>
                <a:gd name="connsiteY65" fmla="*/ 355627 h 1934688"/>
                <a:gd name="connsiteX66" fmla="*/ 255837 w 2891849"/>
                <a:gd name="connsiteY66" fmla="*/ 276202 h 1934688"/>
                <a:gd name="connsiteX67" fmla="*/ 225289 w 2891849"/>
                <a:gd name="connsiteY67" fmla="*/ 125500 h 1934688"/>
                <a:gd name="connsiteX68" fmla="*/ 257874 w 2891849"/>
                <a:gd name="connsiteY68" fmla="*/ 113281 h 1934688"/>
                <a:gd name="connsiteX69" fmla="*/ 290458 w 2891849"/>
                <a:gd name="connsiteY69" fmla="*/ 131610 h 1934688"/>
                <a:gd name="connsiteX70" fmla="*/ 341371 w 2891849"/>
                <a:gd name="connsiteY70" fmla="*/ 154011 h 1934688"/>
                <a:gd name="connsiteX71" fmla="*/ 404503 w 2891849"/>
                <a:gd name="connsiteY71" fmla="*/ 168267 h 1934688"/>
                <a:gd name="connsiteX72" fmla="*/ 420795 w 2891849"/>
                <a:gd name="connsiteY72" fmla="*/ 296567 h 1934688"/>
                <a:gd name="connsiteX73" fmla="*/ 437087 w 2891849"/>
                <a:gd name="connsiteY73" fmla="*/ 412649 h 1934688"/>
                <a:gd name="connsiteX74" fmla="*/ 481890 w 2891849"/>
                <a:gd name="connsiteY74" fmla="*/ 439123 h 1934688"/>
                <a:gd name="connsiteX75" fmla="*/ 549095 w 2891849"/>
                <a:gd name="connsiteY75" fmla="*/ 498183 h 1934688"/>
                <a:gd name="connsiteX76" fmla="*/ 628519 w 2891849"/>
                <a:gd name="connsiteY76" fmla="*/ 557242 h 1934688"/>
                <a:gd name="connsiteX77" fmla="*/ 675359 w 2891849"/>
                <a:gd name="connsiteY77" fmla="*/ 624446 h 1934688"/>
                <a:gd name="connsiteX78" fmla="*/ 740527 w 2891849"/>
                <a:gd name="connsiteY78" fmla="*/ 679432 h 1934688"/>
                <a:gd name="connsiteX79" fmla="*/ 754783 w 2891849"/>
                <a:gd name="connsiteY79" fmla="*/ 740528 h 1934688"/>
                <a:gd name="connsiteX80" fmla="*/ 813842 w 2891849"/>
                <a:gd name="connsiteY80" fmla="*/ 819952 h 1934688"/>
                <a:gd name="connsiteX81" fmla="*/ 891229 w 2891849"/>
                <a:gd name="connsiteY81" fmla="*/ 897339 h 1934688"/>
                <a:gd name="connsiteX82" fmla="*/ 1094881 w 2891849"/>
                <a:gd name="connsiteY82" fmla="*/ 1141721 h 1934688"/>
                <a:gd name="connsiteX83" fmla="*/ 1141721 w 2891849"/>
                <a:gd name="connsiteY83" fmla="*/ 1251693 h 1934688"/>
                <a:gd name="connsiteX84" fmla="*/ 1141721 w 2891849"/>
                <a:gd name="connsiteY84" fmla="*/ 1276131 h 1934688"/>
                <a:gd name="connsiteX85" fmla="*/ 1194670 w 2891849"/>
                <a:gd name="connsiteY85" fmla="*/ 1386102 h 1934688"/>
                <a:gd name="connsiteX86" fmla="*/ 1186524 w 2891849"/>
                <a:gd name="connsiteY86" fmla="*/ 1443125 h 1934688"/>
                <a:gd name="connsiteX87" fmla="*/ 1188561 w 2891849"/>
                <a:gd name="connsiteY87" fmla="*/ 1447198 h 1934688"/>
                <a:gd name="connsiteX88" fmla="*/ 1308715 w 2891849"/>
                <a:gd name="connsiteY88" fmla="*/ 1504221 h 1934688"/>
                <a:gd name="connsiteX89" fmla="*/ 1394249 w 2891849"/>
                <a:gd name="connsiteY89" fmla="*/ 1595864 h 1934688"/>
                <a:gd name="connsiteX90" fmla="*/ 1502184 w 2891849"/>
                <a:gd name="connsiteY90" fmla="*/ 1642703 h 1934688"/>
                <a:gd name="connsiteX91" fmla="*/ 1642703 w 2891849"/>
                <a:gd name="connsiteY91" fmla="*/ 1716018 h 1934688"/>
                <a:gd name="connsiteX92" fmla="*/ 1805624 w 2891849"/>
                <a:gd name="connsiteY92" fmla="*/ 1752675 h 1934688"/>
                <a:gd name="connsiteX93" fmla="*/ 1950217 w 2891849"/>
                <a:gd name="connsiteY93" fmla="*/ 1862647 h 1934688"/>
                <a:gd name="connsiteX94" fmla="*/ 2066298 w 2891849"/>
                <a:gd name="connsiteY94" fmla="*/ 1830063 h 1934688"/>
                <a:gd name="connsiteX95" fmla="*/ 2237365 w 2891849"/>
                <a:gd name="connsiteY95" fmla="*/ 1856537 h 1934688"/>
                <a:gd name="connsiteX96" fmla="*/ 2339191 w 2891849"/>
                <a:gd name="connsiteY96" fmla="*/ 1942071 h 1934688"/>
                <a:gd name="connsiteX97" fmla="*/ 2416578 w 2891849"/>
                <a:gd name="connsiteY97" fmla="*/ 1832100 h 1934688"/>
                <a:gd name="connsiteX98" fmla="*/ 2542842 w 2891849"/>
                <a:gd name="connsiteY98" fmla="*/ 1817844 h 1934688"/>
                <a:gd name="connsiteX99" fmla="*/ 2473601 w 2891849"/>
                <a:gd name="connsiteY99" fmla="*/ 1720091 h 1934688"/>
                <a:gd name="connsiteX100" fmla="*/ 2504149 w 2891849"/>
                <a:gd name="connsiteY100" fmla="*/ 1642703 h 1934688"/>
                <a:gd name="connsiteX101" fmla="*/ 2675216 w 2891849"/>
                <a:gd name="connsiteY101" fmla="*/ 1642703 h 1934688"/>
                <a:gd name="connsiteX102" fmla="*/ 2736311 w 2891849"/>
                <a:gd name="connsiteY102" fmla="*/ 1579571 h 1934688"/>
                <a:gd name="connsiteX103" fmla="*/ 2781115 w 2891849"/>
                <a:gd name="connsiteY103" fmla="*/ 1610119 h 1934688"/>
                <a:gd name="connsiteX104" fmla="*/ 2799443 w 2891849"/>
                <a:gd name="connsiteY104" fmla="*/ 1579571 h 1934688"/>
                <a:gd name="connsiteX105" fmla="*/ 2793333 w 2891849"/>
                <a:gd name="connsiteY105" fmla="*/ 1571425 h 1934688"/>
                <a:gd name="connsiteX106" fmla="*/ 2783151 w 2891849"/>
                <a:gd name="connsiteY106" fmla="*/ 1496075 h 1934688"/>
                <a:gd name="connsiteX107" fmla="*/ 2791297 w 2891849"/>
                <a:gd name="connsiteY107" fmla="*/ 1459417 h 1934688"/>
                <a:gd name="connsiteX108" fmla="*/ 2779078 w 2891849"/>
                <a:gd name="connsiteY108" fmla="*/ 1412578 h 1934688"/>
                <a:gd name="connsiteX109" fmla="*/ 2850356 w 2891849"/>
                <a:gd name="connsiteY109" fmla="*/ 1318898 h 1934688"/>
                <a:gd name="connsiteX110" fmla="*/ 2891086 w 2891849"/>
                <a:gd name="connsiteY110" fmla="*/ 1284277 h 1934688"/>
                <a:gd name="connsiteX111" fmla="*/ 2878867 w 2891849"/>
                <a:gd name="connsiteY111" fmla="*/ 1278167 h 193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891849" h="1934688">
                  <a:moveTo>
                    <a:pt x="2878867" y="1278167"/>
                  </a:moveTo>
                  <a:cubicBezTo>
                    <a:pt x="2870721" y="1231328"/>
                    <a:pt x="2829991" y="1278167"/>
                    <a:pt x="2797407" y="1255766"/>
                  </a:cubicBezTo>
                  <a:cubicBezTo>
                    <a:pt x="2764822" y="1233364"/>
                    <a:pt x="2734275" y="1249656"/>
                    <a:pt x="2648741" y="1261876"/>
                  </a:cubicBezTo>
                  <a:cubicBezTo>
                    <a:pt x="2642632" y="1272058"/>
                    <a:pt x="2636522" y="1280204"/>
                    <a:pt x="2630412" y="1288350"/>
                  </a:cubicBezTo>
                  <a:cubicBezTo>
                    <a:pt x="2620230" y="1298533"/>
                    <a:pt x="2605975" y="1306679"/>
                    <a:pt x="2591719" y="1310752"/>
                  </a:cubicBezTo>
                  <a:cubicBezTo>
                    <a:pt x="2575427" y="1329080"/>
                    <a:pt x="2553025" y="1339263"/>
                    <a:pt x="2530623" y="1341300"/>
                  </a:cubicBezTo>
                  <a:cubicBezTo>
                    <a:pt x="2528587" y="1345372"/>
                    <a:pt x="2528587" y="1349445"/>
                    <a:pt x="2528587" y="1355555"/>
                  </a:cubicBezTo>
                  <a:cubicBezTo>
                    <a:pt x="2538769" y="1367774"/>
                    <a:pt x="2546916" y="1379993"/>
                    <a:pt x="2550988" y="1394249"/>
                  </a:cubicBezTo>
                  <a:cubicBezTo>
                    <a:pt x="2557098" y="1418687"/>
                    <a:pt x="2555062" y="1449235"/>
                    <a:pt x="2540806" y="1469600"/>
                  </a:cubicBezTo>
                  <a:cubicBezTo>
                    <a:pt x="2530623" y="1485892"/>
                    <a:pt x="2514331" y="1502184"/>
                    <a:pt x="2496003" y="1512367"/>
                  </a:cubicBezTo>
                  <a:cubicBezTo>
                    <a:pt x="2489893" y="1516440"/>
                    <a:pt x="2483784" y="1518476"/>
                    <a:pt x="2477674" y="1520512"/>
                  </a:cubicBezTo>
                  <a:cubicBezTo>
                    <a:pt x="2459345" y="1536805"/>
                    <a:pt x="2436943" y="1544951"/>
                    <a:pt x="2438980" y="1565316"/>
                  </a:cubicBezTo>
                  <a:cubicBezTo>
                    <a:pt x="2443053" y="1593827"/>
                    <a:pt x="2402323" y="1575499"/>
                    <a:pt x="2379921" y="1561243"/>
                  </a:cubicBezTo>
                  <a:cubicBezTo>
                    <a:pt x="2373812" y="1567353"/>
                    <a:pt x="2367702" y="1571425"/>
                    <a:pt x="2361593" y="1575499"/>
                  </a:cubicBezTo>
                  <a:cubicBezTo>
                    <a:pt x="2337154" y="1585681"/>
                    <a:pt x="2322899" y="1591790"/>
                    <a:pt x="2296424" y="1591790"/>
                  </a:cubicBezTo>
                  <a:cubicBezTo>
                    <a:pt x="2278096" y="1591790"/>
                    <a:pt x="2261804" y="1587718"/>
                    <a:pt x="2247548" y="1577535"/>
                  </a:cubicBezTo>
                  <a:cubicBezTo>
                    <a:pt x="2202744" y="1589754"/>
                    <a:pt x="2159978" y="1604010"/>
                    <a:pt x="2147759" y="1606046"/>
                  </a:cubicBezTo>
                  <a:cubicBezTo>
                    <a:pt x="2123320" y="1610119"/>
                    <a:pt x="2076481" y="1549024"/>
                    <a:pt x="2041860" y="1551060"/>
                  </a:cubicBezTo>
                  <a:cubicBezTo>
                    <a:pt x="2007239" y="1553097"/>
                    <a:pt x="1990947" y="1494038"/>
                    <a:pt x="1986874" y="1447198"/>
                  </a:cubicBezTo>
                  <a:cubicBezTo>
                    <a:pt x="1986874" y="1445162"/>
                    <a:pt x="1986874" y="1443125"/>
                    <a:pt x="1984838" y="1439052"/>
                  </a:cubicBezTo>
                  <a:cubicBezTo>
                    <a:pt x="1946144" y="1424797"/>
                    <a:pt x="1925779" y="1390176"/>
                    <a:pt x="1921706" y="1355555"/>
                  </a:cubicBezTo>
                  <a:cubicBezTo>
                    <a:pt x="1907450" y="1341300"/>
                    <a:pt x="1895231" y="1327044"/>
                    <a:pt x="1885049" y="1312788"/>
                  </a:cubicBezTo>
                  <a:cubicBezTo>
                    <a:pt x="1856537" y="1270022"/>
                    <a:pt x="1852464" y="1174305"/>
                    <a:pt x="1850428" y="1113210"/>
                  </a:cubicBezTo>
                  <a:cubicBezTo>
                    <a:pt x="1848391" y="1052114"/>
                    <a:pt x="1842282" y="948252"/>
                    <a:pt x="1880975" y="828098"/>
                  </a:cubicBezTo>
                  <a:cubicBezTo>
                    <a:pt x="1887085" y="811806"/>
                    <a:pt x="1889121" y="797550"/>
                    <a:pt x="1889121" y="785331"/>
                  </a:cubicBezTo>
                  <a:cubicBezTo>
                    <a:pt x="1874866" y="775148"/>
                    <a:pt x="1860610" y="769039"/>
                    <a:pt x="1850428" y="769039"/>
                  </a:cubicBezTo>
                  <a:cubicBezTo>
                    <a:pt x="1813771" y="771076"/>
                    <a:pt x="1734346" y="718126"/>
                    <a:pt x="1718054" y="718126"/>
                  </a:cubicBezTo>
                  <a:cubicBezTo>
                    <a:pt x="1701762" y="718126"/>
                    <a:pt x="1703798" y="677396"/>
                    <a:pt x="1691580" y="654994"/>
                  </a:cubicBezTo>
                  <a:cubicBezTo>
                    <a:pt x="1677324" y="632592"/>
                    <a:pt x="1687507" y="591862"/>
                    <a:pt x="1669178" y="577607"/>
                  </a:cubicBezTo>
                  <a:cubicBezTo>
                    <a:pt x="1650850" y="563351"/>
                    <a:pt x="1597900" y="508365"/>
                    <a:pt x="1579572" y="439123"/>
                  </a:cubicBezTo>
                  <a:cubicBezTo>
                    <a:pt x="1561242" y="371919"/>
                    <a:pt x="1451271" y="337298"/>
                    <a:pt x="1412577" y="335262"/>
                  </a:cubicBezTo>
                  <a:cubicBezTo>
                    <a:pt x="1371847" y="333225"/>
                    <a:pt x="1349445" y="424868"/>
                    <a:pt x="1339263" y="428941"/>
                  </a:cubicBezTo>
                  <a:cubicBezTo>
                    <a:pt x="1329080" y="433014"/>
                    <a:pt x="1251693" y="380065"/>
                    <a:pt x="1229291" y="367845"/>
                  </a:cubicBezTo>
                  <a:cubicBezTo>
                    <a:pt x="1206889" y="355627"/>
                    <a:pt x="1196707" y="331188"/>
                    <a:pt x="1196707" y="302677"/>
                  </a:cubicBezTo>
                  <a:cubicBezTo>
                    <a:pt x="1196707" y="274166"/>
                    <a:pt x="1149867" y="227326"/>
                    <a:pt x="1135611" y="223253"/>
                  </a:cubicBezTo>
                  <a:cubicBezTo>
                    <a:pt x="1121356" y="219180"/>
                    <a:pt x="1027676" y="119391"/>
                    <a:pt x="1027676" y="119391"/>
                  </a:cubicBezTo>
                  <a:lnTo>
                    <a:pt x="879010" y="119391"/>
                  </a:lnTo>
                  <a:lnTo>
                    <a:pt x="848462" y="162158"/>
                  </a:lnTo>
                  <a:lnTo>
                    <a:pt x="579643" y="164194"/>
                  </a:lnTo>
                  <a:cubicBezTo>
                    <a:pt x="579643" y="164194"/>
                    <a:pt x="373955" y="82733"/>
                    <a:pt x="335261" y="72551"/>
                  </a:cubicBezTo>
                  <a:cubicBezTo>
                    <a:pt x="296567" y="62368"/>
                    <a:pt x="229362" y="11455"/>
                    <a:pt x="229362" y="11455"/>
                  </a:cubicBezTo>
                  <a:lnTo>
                    <a:pt x="11455" y="42003"/>
                  </a:lnTo>
                  <a:cubicBezTo>
                    <a:pt x="21638" y="68478"/>
                    <a:pt x="37930" y="94953"/>
                    <a:pt x="62368" y="127537"/>
                  </a:cubicBezTo>
                  <a:cubicBezTo>
                    <a:pt x="103099" y="182523"/>
                    <a:pt x="133646" y="278239"/>
                    <a:pt x="141792" y="321006"/>
                  </a:cubicBezTo>
                  <a:cubicBezTo>
                    <a:pt x="162158" y="339334"/>
                    <a:pt x="178449" y="359699"/>
                    <a:pt x="188632" y="382101"/>
                  </a:cubicBezTo>
                  <a:cubicBezTo>
                    <a:pt x="208997" y="396357"/>
                    <a:pt x="235472" y="412649"/>
                    <a:pt x="259910" y="428941"/>
                  </a:cubicBezTo>
                  <a:cubicBezTo>
                    <a:pt x="312860" y="465598"/>
                    <a:pt x="312860" y="545022"/>
                    <a:pt x="306750" y="565387"/>
                  </a:cubicBezTo>
                  <a:cubicBezTo>
                    <a:pt x="300640" y="585753"/>
                    <a:pt x="235472" y="551132"/>
                    <a:pt x="231399" y="571497"/>
                  </a:cubicBezTo>
                  <a:cubicBezTo>
                    <a:pt x="231399" y="573533"/>
                    <a:pt x="231399" y="575570"/>
                    <a:pt x="233436" y="579643"/>
                  </a:cubicBezTo>
                  <a:cubicBezTo>
                    <a:pt x="233436" y="579643"/>
                    <a:pt x="233436" y="579643"/>
                    <a:pt x="233436" y="579643"/>
                  </a:cubicBezTo>
                  <a:cubicBezTo>
                    <a:pt x="286385" y="595935"/>
                    <a:pt x="333225" y="628520"/>
                    <a:pt x="367845" y="667213"/>
                  </a:cubicBezTo>
                  <a:cubicBezTo>
                    <a:pt x="390247" y="673322"/>
                    <a:pt x="410612" y="695724"/>
                    <a:pt x="451342" y="734418"/>
                  </a:cubicBezTo>
                  <a:cubicBezTo>
                    <a:pt x="494109" y="775148"/>
                    <a:pt x="500219" y="824025"/>
                    <a:pt x="488000" y="848463"/>
                  </a:cubicBezTo>
                  <a:cubicBezTo>
                    <a:pt x="498182" y="856609"/>
                    <a:pt x="508365" y="864755"/>
                    <a:pt x="514474" y="874938"/>
                  </a:cubicBezTo>
                  <a:cubicBezTo>
                    <a:pt x="530767" y="897339"/>
                    <a:pt x="545022" y="919741"/>
                    <a:pt x="559278" y="944179"/>
                  </a:cubicBezTo>
                  <a:cubicBezTo>
                    <a:pt x="569460" y="950289"/>
                    <a:pt x="577606" y="958434"/>
                    <a:pt x="587789" y="964544"/>
                  </a:cubicBezTo>
                  <a:cubicBezTo>
                    <a:pt x="654994" y="1011384"/>
                    <a:pt x="681469" y="1070443"/>
                    <a:pt x="687578" y="1094881"/>
                  </a:cubicBezTo>
                  <a:cubicBezTo>
                    <a:pt x="693688" y="1119320"/>
                    <a:pt x="722199" y="1096918"/>
                    <a:pt x="734418" y="1062297"/>
                  </a:cubicBezTo>
                  <a:cubicBezTo>
                    <a:pt x="744601" y="1027676"/>
                    <a:pt x="714053" y="1019530"/>
                    <a:pt x="714053" y="980836"/>
                  </a:cubicBezTo>
                  <a:cubicBezTo>
                    <a:pt x="714053" y="942143"/>
                    <a:pt x="659067" y="948252"/>
                    <a:pt x="634629" y="944179"/>
                  </a:cubicBezTo>
                  <a:cubicBezTo>
                    <a:pt x="610191" y="940106"/>
                    <a:pt x="636665" y="881047"/>
                    <a:pt x="612227" y="854573"/>
                  </a:cubicBezTo>
                  <a:cubicBezTo>
                    <a:pt x="587789" y="828098"/>
                    <a:pt x="563351" y="758856"/>
                    <a:pt x="551132" y="709980"/>
                  </a:cubicBezTo>
                  <a:cubicBezTo>
                    <a:pt x="538913" y="661104"/>
                    <a:pt x="473744" y="610191"/>
                    <a:pt x="447270" y="555205"/>
                  </a:cubicBezTo>
                  <a:cubicBezTo>
                    <a:pt x="420795" y="500219"/>
                    <a:pt x="390247" y="457452"/>
                    <a:pt x="371918" y="445233"/>
                  </a:cubicBezTo>
                  <a:cubicBezTo>
                    <a:pt x="353590" y="430977"/>
                    <a:pt x="398393" y="410612"/>
                    <a:pt x="382101" y="390247"/>
                  </a:cubicBezTo>
                  <a:cubicBezTo>
                    <a:pt x="365809" y="369882"/>
                    <a:pt x="339334" y="371919"/>
                    <a:pt x="308787" y="355627"/>
                  </a:cubicBezTo>
                  <a:cubicBezTo>
                    <a:pt x="278239" y="339334"/>
                    <a:pt x="255837" y="312860"/>
                    <a:pt x="255837" y="276202"/>
                  </a:cubicBezTo>
                  <a:cubicBezTo>
                    <a:pt x="255837" y="239545"/>
                    <a:pt x="235472" y="154011"/>
                    <a:pt x="225289" y="125500"/>
                  </a:cubicBezTo>
                  <a:cubicBezTo>
                    <a:pt x="215107" y="96989"/>
                    <a:pt x="247691" y="101063"/>
                    <a:pt x="257874" y="113281"/>
                  </a:cubicBezTo>
                  <a:cubicBezTo>
                    <a:pt x="268056" y="127537"/>
                    <a:pt x="276202" y="139756"/>
                    <a:pt x="290458" y="131610"/>
                  </a:cubicBezTo>
                  <a:cubicBezTo>
                    <a:pt x="304714" y="123464"/>
                    <a:pt x="331188" y="129574"/>
                    <a:pt x="341371" y="154011"/>
                  </a:cubicBezTo>
                  <a:cubicBezTo>
                    <a:pt x="351553" y="178450"/>
                    <a:pt x="388211" y="156048"/>
                    <a:pt x="404503" y="168267"/>
                  </a:cubicBezTo>
                  <a:cubicBezTo>
                    <a:pt x="420795" y="180486"/>
                    <a:pt x="365809" y="192706"/>
                    <a:pt x="420795" y="296567"/>
                  </a:cubicBezTo>
                  <a:cubicBezTo>
                    <a:pt x="475781" y="400430"/>
                    <a:pt x="437087" y="341371"/>
                    <a:pt x="437087" y="412649"/>
                  </a:cubicBezTo>
                  <a:cubicBezTo>
                    <a:pt x="437087" y="481890"/>
                    <a:pt x="469671" y="451343"/>
                    <a:pt x="481890" y="439123"/>
                  </a:cubicBezTo>
                  <a:cubicBezTo>
                    <a:pt x="492073" y="426905"/>
                    <a:pt x="522620" y="461525"/>
                    <a:pt x="549095" y="498183"/>
                  </a:cubicBezTo>
                  <a:cubicBezTo>
                    <a:pt x="575570" y="534840"/>
                    <a:pt x="628519" y="536876"/>
                    <a:pt x="628519" y="557242"/>
                  </a:cubicBezTo>
                  <a:cubicBezTo>
                    <a:pt x="628519" y="577607"/>
                    <a:pt x="638702" y="618337"/>
                    <a:pt x="675359" y="624446"/>
                  </a:cubicBezTo>
                  <a:cubicBezTo>
                    <a:pt x="709980" y="630556"/>
                    <a:pt x="718126" y="673322"/>
                    <a:pt x="740527" y="679432"/>
                  </a:cubicBezTo>
                  <a:cubicBezTo>
                    <a:pt x="762929" y="683505"/>
                    <a:pt x="767002" y="712017"/>
                    <a:pt x="754783" y="740528"/>
                  </a:cubicBezTo>
                  <a:cubicBezTo>
                    <a:pt x="742564" y="769039"/>
                    <a:pt x="754783" y="795513"/>
                    <a:pt x="813842" y="819952"/>
                  </a:cubicBezTo>
                  <a:cubicBezTo>
                    <a:pt x="872901" y="844390"/>
                    <a:pt x="844390" y="848463"/>
                    <a:pt x="891229" y="897339"/>
                  </a:cubicBezTo>
                  <a:cubicBezTo>
                    <a:pt x="938070" y="944179"/>
                    <a:pt x="1066370" y="1098954"/>
                    <a:pt x="1094881" y="1141721"/>
                  </a:cubicBezTo>
                  <a:cubicBezTo>
                    <a:pt x="1121356" y="1184488"/>
                    <a:pt x="1131538" y="1221145"/>
                    <a:pt x="1141721" y="1251693"/>
                  </a:cubicBezTo>
                  <a:cubicBezTo>
                    <a:pt x="1143757" y="1259839"/>
                    <a:pt x="1143757" y="1267985"/>
                    <a:pt x="1141721" y="1276131"/>
                  </a:cubicBezTo>
                  <a:cubicBezTo>
                    <a:pt x="1178378" y="1296496"/>
                    <a:pt x="1206889" y="1335190"/>
                    <a:pt x="1194670" y="1386102"/>
                  </a:cubicBezTo>
                  <a:cubicBezTo>
                    <a:pt x="1190597" y="1400358"/>
                    <a:pt x="1192634" y="1430906"/>
                    <a:pt x="1186524" y="1443125"/>
                  </a:cubicBezTo>
                  <a:cubicBezTo>
                    <a:pt x="1186524" y="1445162"/>
                    <a:pt x="1186524" y="1445162"/>
                    <a:pt x="1188561" y="1447198"/>
                  </a:cubicBezTo>
                  <a:cubicBezTo>
                    <a:pt x="1225218" y="1443125"/>
                    <a:pt x="1282240" y="1481819"/>
                    <a:pt x="1308715" y="1504221"/>
                  </a:cubicBezTo>
                  <a:cubicBezTo>
                    <a:pt x="1339263" y="1532732"/>
                    <a:pt x="1361664" y="1569389"/>
                    <a:pt x="1394249" y="1595864"/>
                  </a:cubicBezTo>
                  <a:cubicBezTo>
                    <a:pt x="1426833" y="1622338"/>
                    <a:pt x="1463490" y="1628448"/>
                    <a:pt x="1502184" y="1642703"/>
                  </a:cubicBezTo>
                  <a:cubicBezTo>
                    <a:pt x="1551060" y="1661032"/>
                    <a:pt x="1591790" y="1697689"/>
                    <a:pt x="1642703" y="1716018"/>
                  </a:cubicBezTo>
                  <a:cubicBezTo>
                    <a:pt x="1695652" y="1734346"/>
                    <a:pt x="1752675" y="1730274"/>
                    <a:pt x="1805624" y="1752675"/>
                  </a:cubicBezTo>
                  <a:cubicBezTo>
                    <a:pt x="1860610" y="1775077"/>
                    <a:pt x="1903377" y="1823953"/>
                    <a:pt x="1950217" y="1862647"/>
                  </a:cubicBezTo>
                  <a:cubicBezTo>
                    <a:pt x="1984838" y="1860611"/>
                    <a:pt x="2025568" y="1848391"/>
                    <a:pt x="2066298" y="1830063"/>
                  </a:cubicBezTo>
                  <a:cubicBezTo>
                    <a:pt x="2139613" y="1797479"/>
                    <a:pt x="2196635" y="1838209"/>
                    <a:pt x="2237365" y="1856537"/>
                  </a:cubicBezTo>
                  <a:cubicBezTo>
                    <a:pt x="2257731" y="1864683"/>
                    <a:pt x="2298461" y="1903378"/>
                    <a:pt x="2339191" y="1942071"/>
                  </a:cubicBezTo>
                  <a:cubicBezTo>
                    <a:pt x="2375848" y="1885048"/>
                    <a:pt x="2412506" y="1832100"/>
                    <a:pt x="2416578" y="1832100"/>
                  </a:cubicBezTo>
                  <a:cubicBezTo>
                    <a:pt x="2426761" y="1830063"/>
                    <a:pt x="2532660" y="1844318"/>
                    <a:pt x="2542842" y="1817844"/>
                  </a:cubicBezTo>
                  <a:cubicBezTo>
                    <a:pt x="2553025" y="1789333"/>
                    <a:pt x="2463419" y="1726201"/>
                    <a:pt x="2473601" y="1720091"/>
                  </a:cubicBezTo>
                  <a:cubicBezTo>
                    <a:pt x="2483784" y="1713981"/>
                    <a:pt x="2487856" y="1642703"/>
                    <a:pt x="2504149" y="1642703"/>
                  </a:cubicBezTo>
                  <a:cubicBezTo>
                    <a:pt x="2520441" y="1642703"/>
                    <a:pt x="2667070" y="1646777"/>
                    <a:pt x="2675216" y="1642703"/>
                  </a:cubicBezTo>
                  <a:cubicBezTo>
                    <a:pt x="2683362" y="1638631"/>
                    <a:pt x="2711873" y="1581608"/>
                    <a:pt x="2736311" y="1579571"/>
                  </a:cubicBezTo>
                  <a:cubicBezTo>
                    <a:pt x="2746494" y="1579571"/>
                    <a:pt x="2764822" y="1593827"/>
                    <a:pt x="2781115" y="1610119"/>
                  </a:cubicBezTo>
                  <a:cubicBezTo>
                    <a:pt x="2789261" y="1601973"/>
                    <a:pt x="2795370" y="1591790"/>
                    <a:pt x="2799443" y="1579571"/>
                  </a:cubicBezTo>
                  <a:cubicBezTo>
                    <a:pt x="2797407" y="1577535"/>
                    <a:pt x="2795370" y="1573462"/>
                    <a:pt x="2793333" y="1571425"/>
                  </a:cubicBezTo>
                  <a:cubicBezTo>
                    <a:pt x="2779078" y="1546988"/>
                    <a:pt x="2779078" y="1522549"/>
                    <a:pt x="2783151" y="1496075"/>
                  </a:cubicBezTo>
                  <a:cubicBezTo>
                    <a:pt x="2785188" y="1483855"/>
                    <a:pt x="2789261" y="1471636"/>
                    <a:pt x="2791297" y="1459417"/>
                  </a:cubicBezTo>
                  <a:cubicBezTo>
                    <a:pt x="2783151" y="1445162"/>
                    <a:pt x="2779078" y="1428869"/>
                    <a:pt x="2779078" y="1412578"/>
                  </a:cubicBezTo>
                  <a:cubicBezTo>
                    <a:pt x="2777042" y="1369811"/>
                    <a:pt x="2811663" y="1331117"/>
                    <a:pt x="2850356" y="1318898"/>
                  </a:cubicBezTo>
                  <a:cubicBezTo>
                    <a:pt x="2860539" y="1304642"/>
                    <a:pt x="2874794" y="1292423"/>
                    <a:pt x="2891086" y="1284277"/>
                  </a:cubicBezTo>
                  <a:cubicBezTo>
                    <a:pt x="2880904" y="1284277"/>
                    <a:pt x="2880904" y="1282241"/>
                    <a:pt x="2878867" y="127816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68" name="Freeform: Shape 167">
              <a:extLst>
                <a:ext uri="{FF2B5EF4-FFF2-40B4-BE49-F238E27FC236}">
                  <a16:creationId xmlns:a16="http://schemas.microsoft.com/office/drawing/2014/main" id="{8BA9F9F8-7BE1-485E-AC5B-404859161DA2}"/>
                </a:ext>
              </a:extLst>
            </p:cNvPr>
            <p:cNvSpPr/>
            <p:nvPr/>
          </p:nvSpPr>
          <p:spPr>
            <a:xfrm>
              <a:off x="4476256" y="3199686"/>
              <a:ext cx="121579" cy="121579"/>
            </a:xfrm>
            <a:custGeom>
              <a:avLst/>
              <a:gdLst>
                <a:gd name="connsiteX0" fmla="*/ 365809 w 427667"/>
                <a:gd name="connsiteY0" fmla="*/ 294531 h 427667"/>
                <a:gd name="connsiteX1" fmla="*/ 416722 w 427667"/>
                <a:gd name="connsiteY1" fmla="*/ 237509 h 427667"/>
                <a:gd name="connsiteX2" fmla="*/ 378028 w 427667"/>
                <a:gd name="connsiteY2" fmla="*/ 213070 h 427667"/>
                <a:gd name="connsiteX3" fmla="*/ 331188 w 427667"/>
                <a:gd name="connsiteY3" fmla="*/ 219179 h 427667"/>
                <a:gd name="connsiteX4" fmla="*/ 335262 w 427667"/>
                <a:gd name="connsiteY4" fmla="*/ 13492 h 427667"/>
                <a:gd name="connsiteX5" fmla="*/ 176413 w 427667"/>
                <a:gd name="connsiteY5" fmla="*/ 11455 h 427667"/>
                <a:gd name="connsiteX6" fmla="*/ 145865 w 427667"/>
                <a:gd name="connsiteY6" fmla="*/ 88843 h 427667"/>
                <a:gd name="connsiteX7" fmla="*/ 215107 w 427667"/>
                <a:gd name="connsiteY7" fmla="*/ 186596 h 427667"/>
                <a:gd name="connsiteX8" fmla="*/ 88843 w 427667"/>
                <a:gd name="connsiteY8" fmla="*/ 200851 h 427667"/>
                <a:gd name="connsiteX9" fmla="*/ 11455 w 427667"/>
                <a:gd name="connsiteY9" fmla="*/ 310823 h 427667"/>
                <a:gd name="connsiteX10" fmla="*/ 115318 w 427667"/>
                <a:gd name="connsiteY10" fmla="*/ 406539 h 427667"/>
                <a:gd name="connsiteX11" fmla="*/ 247691 w 427667"/>
                <a:gd name="connsiteY11" fmla="*/ 430977 h 427667"/>
                <a:gd name="connsiteX12" fmla="*/ 249728 w 427667"/>
                <a:gd name="connsiteY12" fmla="*/ 433013 h 427667"/>
                <a:gd name="connsiteX13" fmla="*/ 316933 w 427667"/>
                <a:gd name="connsiteY13" fmla="*/ 371918 h 427667"/>
                <a:gd name="connsiteX14" fmla="*/ 365809 w 427667"/>
                <a:gd name="connsiteY14" fmla="*/ 294531 h 427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667" h="427667">
                  <a:moveTo>
                    <a:pt x="365809" y="294531"/>
                  </a:moveTo>
                  <a:cubicBezTo>
                    <a:pt x="386174" y="276202"/>
                    <a:pt x="404503" y="255837"/>
                    <a:pt x="416722" y="237509"/>
                  </a:cubicBezTo>
                  <a:cubicBezTo>
                    <a:pt x="384138" y="255837"/>
                    <a:pt x="373955" y="237509"/>
                    <a:pt x="378028" y="213070"/>
                  </a:cubicBezTo>
                  <a:lnTo>
                    <a:pt x="331188" y="219179"/>
                  </a:lnTo>
                  <a:lnTo>
                    <a:pt x="335262" y="13492"/>
                  </a:lnTo>
                  <a:cubicBezTo>
                    <a:pt x="296567" y="15528"/>
                    <a:pt x="190669" y="11455"/>
                    <a:pt x="176413" y="11455"/>
                  </a:cubicBezTo>
                  <a:cubicBezTo>
                    <a:pt x="160121" y="11455"/>
                    <a:pt x="156048" y="80697"/>
                    <a:pt x="145865" y="88843"/>
                  </a:cubicBezTo>
                  <a:cubicBezTo>
                    <a:pt x="135683" y="94953"/>
                    <a:pt x="225289" y="158084"/>
                    <a:pt x="215107" y="186596"/>
                  </a:cubicBezTo>
                  <a:cubicBezTo>
                    <a:pt x="204924" y="215107"/>
                    <a:pt x="99026" y="198814"/>
                    <a:pt x="88843" y="200851"/>
                  </a:cubicBezTo>
                  <a:cubicBezTo>
                    <a:pt x="84770" y="202888"/>
                    <a:pt x="48113" y="253800"/>
                    <a:pt x="11455" y="310823"/>
                  </a:cubicBezTo>
                  <a:cubicBezTo>
                    <a:pt x="52186" y="351553"/>
                    <a:pt x="94953" y="392283"/>
                    <a:pt x="115318" y="406539"/>
                  </a:cubicBezTo>
                  <a:cubicBezTo>
                    <a:pt x="156048" y="433013"/>
                    <a:pt x="219180" y="404502"/>
                    <a:pt x="247691" y="430977"/>
                  </a:cubicBezTo>
                  <a:cubicBezTo>
                    <a:pt x="247691" y="430977"/>
                    <a:pt x="249728" y="433013"/>
                    <a:pt x="249728" y="433013"/>
                  </a:cubicBezTo>
                  <a:cubicBezTo>
                    <a:pt x="278239" y="404502"/>
                    <a:pt x="306750" y="375991"/>
                    <a:pt x="316933" y="371918"/>
                  </a:cubicBezTo>
                  <a:cubicBezTo>
                    <a:pt x="339334" y="369882"/>
                    <a:pt x="323042" y="331188"/>
                    <a:pt x="365809" y="29453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69" name="Freeform: Shape 168">
              <a:extLst>
                <a:ext uri="{FF2B5EF4-FFF2-40B4-BE49-F238E27FC236}">
                  <a16:creationId xmlns:a16="http://schemas.microsoft.com/office/drawing/2014/main" id="{178144DE-2FE4-4EDC-B0B3-B70B8798921A}"/>
                </a:ext>
              </a:extLst>
            </p:cNvPr>
            <p:cNvSpPr/>
            <p:nvPr/>
          </p:nvSpPr>
          <p:spPr>
            <a:xfrm>
              <a:off x="4567151" y="3182897"/>
              <a:ext cx="40526" cy="81053"/>
            </a:xfrm>
            <a:custGeom>
              <a:avLst/>
              <a:gdLst>
                <a:gd name="connsiteX0" fmla="*/ 29784 w 142555"/>
                <a:gd name="connsiteY0" fmla="*/ 72551 h 285111"/>
                <a:gd name="connsiteX1" fmla="*/ 15529 w 142555"/>
                <a:gd name="connsiteY1" fmla="*/ 74587 h 285111"/>
                <a:gd name="connsiteX2" fmla="*/ 11455 w 142555"/>
                <a:gd name="connsiteY2" fmla="*/ 280275 h 285111"/>
                <a:gd name="connsiteX3" fmla="*/ 58295 w 142555"/>
                <a:gd name="connsiteY3" fmla="*/ 274166 h 285111"/>
                <a:gd name="connsiteX4" fmla="*/ 88843 w 142555"/>
                <a:gd name="connsiteY4" fmla="*/ 223253 h 285111"/>
                <a:gd name="connsiteX5" fmla="*/ 113281 w 142555"/>
                <a:gd name="connsiteY5" fmla="*/ 54222 h 285111"/>
                <a:gd name="connsiteX6" fmla="*/ 133646 w 142555"/>
                <a:gd name="connsiteY6" fmla="*/ 42003 h 285111"/>
                <a:gd name="connsiteX7" fmla="*/ 88843 w 142555"/>
                <a:gd name="connsiteY7" fmla="*/ 11455 h 285111"/>
                <a:gd name="connsiteX8" fmla="*/ 29784 w 142555"/>
                <a:gd name="connsiteY8" fmla="*/ 72551 h 28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555" h="285111">
                  <a:moveTo>
                    <a:pt x="29784" y="72551"/>
                  </a:moveTo>
                  <a:cubicBezTo>
                    <a:pt x="27747" y="72551"/>
                    <a:pt x="23675" y="74587"/>
                    <a:pt x="15529" y="74587"/>
                  </a:cubicBezTo>
                  <a:lnTo>
                    <a:pt x="11455" y="280275"/>
                  </a:lnTo>
                  <a:lnTo>
                    <a:pt x="58295" y="274166"/>
                  </a:lnTo>
                  <a:cubicBezTo>
                    <a:pt x="62368" y="255837"/>
                    <a:pt x="72551" y="235472"/>
                    <a:pt x="88843" y="223253"/>
                  </a:cubicBezTo>
                  <a:cubicBezTo>
                    <a:pt x="127537" y="190668"/>
                    <a:pt x="70514" y="64404"/>
                    <a:pt x="113281" y="54222"/>
                  </a:cubicBezTo>
                  <a:cubicBezTo>
                    <a:pt x="121427" y="52186"/>
                    <a:pt x="127537" y="48112"/>
                    <a:pt x="133646" y="42003"/>
                  </a:cubicBezTo>
                  <a:cubicBezTo>
                    <a:pt x="117354" y="25711"/>
                    <a:pt x="101062" y="11455"/>
                    <a:pt x="88843" y="11455"/>
                  </a:cubicBezTo>
                  <a:cubicBezTo>
                    <a:pt x="66442" y="11455"/>
                    <a:pt x="37930" y="68478"/>
                    <a:pt x="29784" y="7255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70" name="Freeform: Shape 169">
              <a:extLst>
                <a:ext uri="{FF2B5EF4-FFF2-40B4-BE49-F238E27FC236}">
                  <a16:creationId xmlns:a16="http://schemas.microsoft.com/office/drawing/2014/main" id="{1572EA0B-3DF6-46DD-A681-C258AB396FD5}"/>
                </a:ext>
              </a:extLst>
            </p:cNvPr>
            <p:cNvSpPr/>
            <p:nvPr/>
          </p:nvSpPr>
          <p:spPr>
            <a:xfrm>
              <a:off x="4964118" y="3131101"/>
              <a:ext cx="81053" cy="69474"/>
            </a:xfrm>
            <a:custGeom>
              <a:avLst/>
              <a:gdLst>
                <a:gd name="connsiteX0" fmla="*/ 134320 w 285111"/>
                <a:gd name="connsiteY0" fmla="*/ 18512 h 244381"/>
                <a:gd name="connsiteX1" fmla="*/ 197452 w 285111"/>
                <a:gd name="connsiteY1" fmla="*/ 159032 h 244381"/>
                <a:gd name="connsiteX2" fmla="*/ 12129 w 285111"/>
                <a:gd name="connsiteY2" fmla="*/ 195689 h 244381"/>
                <a:gd name="connsiteX3" fmla="*/ 134320 w 285111"/>
                <a:gd name="connsiteY3" fmla="*/ 228273 h 244381"/>
                <a:gd name="connsiteX4" fmla="*/ 264657 w 285111"/>
                <a:gd name="connsiteY4" fmla="*/ 246601 h 244381"/>
                <a:gd name="connsiteX5" fmla="*/ 282985 w 285111"/>
                <a:gd name="connsiteY5" fmla="*/ 49060 h 244381"/>
                <a:gd name="connsiteX6" fmla="*/ 134320 w 285111"/>
                <a:gd name="connsiteY6" fmla="*/ 18512 h 24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111" h="244381">
                  <a:moveTo>
                    <a:pt x="134320" y="18512"/>
                  </a:moveTo>
                  <a:cubicBezTo>
                    <a:pt x="91553" y="51097"/>
                    <a:pt x="197452" y="118301"/>
                    <a:pt x="197452" y="159032"/>
                  </a:cubicBezTo>
                  <a:cubicBezTo>
                    <a:pt x="197452" y="199762"/>
                    <a:pt x="28421" y="150886"/>
                    <a:pt x="12129" y="195689"/>
                  </a:cubicBezTo>
                  <a:cubicBezTo>
                    <a:pt x="3983" y="218090"/>
                    <a:pt x="71188" y="250675"/>
                    <a:pt x="134320" y="228273"/>
                  </a:cubicBezTo>
                  <a:cubicBezTo>
                    <a:pt x="193379" y="207908"/>
                    <a:pt x="232072" y="228273"/>
                    <a:pt x="264657" y="246601"/>
                  </a:cubicBezTo>
                  <a:cubicBezTo>
                    <a:pt x="268730" y="177360"/>
                    <a:pt x="276876" y="99973"/>
                    <a:pt x="282985" y="49060"/>
                  </a:cubicBezTo>
                  <a:cubicBezTo>
                    <a:pt x="232072" y="32767"/>
                    <a:pt x="164868" y="-3890"/>
                    <a:pt x="134320" y="1851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71" name="Freeform: Shape 170">
              <a:extLst>
                <a:ext uri="{FF2B5EF4-FFF2-40B4-BE49-F238E27FC236}">
                  <a16:creationId xmlns:a16="http://schemas.microsoft.com/office/drawing/2014/main" id="{BBADE738-8A71-4711-B78D-3F2B8B6130F3}"/>
                </a:ext>
              </a:extLst>
            </p:cNvPr>
            <p:cNvSpPr/>
            <p:nvPr/>
          </p:nvSpPr>
          <p:spPr>
            <a:xfrm>
              <a:off x="5037257" y="3140634"/>
              <a:ext cx="92632" cy="63684"/>
            </a:xfrm>
            <a:custGeom>
              <a:avLst/>
              <a:gdLst>
                <a:gd name="connsiteX0" fmla="*/ 133646 w 325842"/>
                <a:gd name="connsiteY0" fmla="*/ 170304 h 224016"/>
                <a:gd name="connsiteX1" fmla="*/ 331188 w 325842"/>
                <a:gd name="connsiteY1" fmla="*/ 129574 h 224016"/>
                <a:gd name="connsiteX2" fmla="*/ 80697 w 325842"/>
                <a:gd name="connsiteY2" fmla="*/ 15529 h 224016"/>
                <a:gd name="connsiteX3" fmla="*/ 29784 w 325842"/>
                <a:gd name="connsiteY3" fmla="*/ 11455 h 224016"/>
                <a:gd name="connsiteX4" fmla="*/ 11455 w 325842"/>
                <a:gd name="connsiteY4" fmla="*/ 208998 h 224016"/>
                <a:gd name="connsiteX5" fmla="*/ 19601 w 325842"/>
                <a:gd name="connsiteY5" fmla="*/ 213070 h 224016"/>
                <a:gd name="connsiteX6" fmla="*/ 133646 w 325842"/>
                <a:gd name="connsiteY6" fmla="*/ 170304 h 22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842" h="224016">
                  <a:moveTo>
                    <a:pt x="133646" y="170304"/>
                  </a:moveTo>
                  <a:cubicBezTo>
                    <a:pt x="208997" y="143829"/>
                    <a:pt x="331188" y="192705"/>
                    <a:pt x="331188" y="129574"/>
                  </a:cubicBezTo>
                  <a:cubicBezTo>
                    <a:pt x="331188" y="66442"/>
                    <a:pt x="129573" y="-764"/>
                    <a:pt x="80697" y="15529"/>
                  </a:cubicBezTo>
                  <a:cubicBezTo>
                    <a:pt x="66441" y="19601"/>
                    <a:pt x="48112" y="17565"/>
                    <a:pt x="29784" y="11455"/>
                  </a:cubicBezTo>
                  <a:cubicBezTo>
                    <a:pt x="23674" y="64405"/>
                    <a:pt x="15528" y="141792"/>
                    <a:pt x="11455" y="208998"/>
                  </a:cubicBezTo>
                  <a:cubicBezTo>
                    <a:pt x="13491" y="211034"/>
                    <a:pt x="15528" y="211034"/>
                    <a:pt x="19601" y="213070"/>
                  </a:cubicBezTo>
                  <a:cubicBezTo>
                    <a:pt x="50149" y="233435"/>
                    <a:pt x="58295" y="198815"/>
                    <a:pt x="133646" y="17030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72" name="Freeform: Shape 171">
              <a:extLst>
                <a:ext uri="{FF2B5EF4-FFF2-40B4-BE49-F238E27FC236}">
                  <a16:creationId xmlns:a16="http://schemas.microsoft.com/office/drawing/2014/main" id="{2B476BF2-BA6F-4CC8-8289-460290E1C858}"/>
                </a:ext>
              </a:extLst>
            </p:cNvPr>
            <p:cNvSpPr/>
            <p:nvPr/>
          </p:nvSpPr>
          <p:spPr>
            <a:xfrm>
              <a:off x="4615520" y="3285371"/>
              <a:ext cx="110000" cy="127369"/>
            </a:xfrm>
            <a:custGeom>
              <a:avLst/>
              <a:gdLst>
                <a:gd name="connsiteX0" fmla="*/ 362661 w 386937"/>
                <a:gd name="connsiteY0" fmla="*/ 347481 h 448033"/>
                <a:gd name="connsiteX1" fmla="*/ 358588 w 386937"/>
                <a:gd name="connsiteY1" fmla="*/ 310823 h 448033"/>
                <a:gd name="connsiteX2" fmla="*/ 368770 w 386937"/>
                <a:gd name="connsiteY2" fmla="*/ 192705 h 448033"/>
                <a:gd name="connsiteX3" fmla="*/ 364698 w 386937"/>
                <a:gd name="connsiteY3" fmla="*/ 86807 h 448033"/>
                <a:gd name="connsiteX4" fmla="*/ 372844 w 386937"/>
                <a:gd name="connsiteY4" fmla="*/ 35894 h 448033"/>
                <a:gd name="connsiteX5" fmla="*/ 385063 w 386937"/>
                <a:gd name="connsiteY5" fmla="*/ 11455 h 448033"/>
                <a:gd name="connsiteX6" fmla="*/ 301566 w 386937"/>
                <a:gd name="connsiteY6" fmla="*/ 56259 h 448033"/>
                <a:gd name="connsiteX7" fmla="*/ 209923 w 386937"/>
                <a:gd name="connsiteY7" fmla="*/ 78661 h 448033"/>
                <a:gd name="connsiteX8" fmla="*/ 106060 w 386937"/>
                <a:gd name="connsiteY8" fmla="*/ 127537 h 448033"/>
                <a:gd name="connsiteX9" fmla="*/ 75512 w 386937"/>
                <a:gd name="connsiteY9" fmla="*/ 190669 h 448033"/>
                <a:gd name="connsiteX10" fmla="*/ 47001 w 386937"/>
                <a:gd name="connsiteY10" fmla="*/ 219180 h 448033"/>
                <a:gd name="connsiteX11" fmla="*/ 12380 w 386937"/>
                <a:gd name="connsiteY11" fmla="*/ 227326 h 448033"/>
                <a:gd name="connsiteX12" fmla="*/ 26636 w 386937"/>
                <a:gd name="connsiteY12" fmla="*/ 266020 h 448033"/>
                <a:gd name="connsiteX13" fmla="*/ 142717 w 386937"/>
                <a:gd name="connsiteY13" fmla="*/ 386174 h 448033"/>
                <a:gd name="connsiteX14" fmla="*/ 175302 w 386937"/>
                <a:gd name="connsiteY14" fmla="*/ 426904 h 448033"/>
                <a:gd name="connsiteX15" fmla="*/ 228251 w 386937"/>
                <a:gd name="connsiteY15" fmla="*/ 430977 h 448033"/>
                <a:gd name="connsiteX16" fmla="*/ 321931 w 386937"/>
                <a:gd name="connsiteY16" fmla="*/ 447269 h 448033"/>
                <a:gd name="connsiteX17" fmla="*/ 368770 w 386937"/>
                <a:gd name="connsiteY17" fmla="*/ 453379 h 448033"/>
                <a:gd name="connsiteX18" fmla="*/ 356551 w 386937"/>
                <a:gd name="connsiteY18" fmla="*/ 430977 h 448033"/>
                <a:gd name="connsiteX19" fmla="*/ 362661 w 386937"/>
                <a:gd name="connsiteY19" fmla="*/ 347481 h 448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6937" h="448033">
                  <a:moveTo>
                    <a:pt x="362661" y="347481"/>
                  </a:moveTo>
                  <a:cubicBezTo>
                    <a:pt x="358588" y="337298"/>
                    <a:pt x="358588" y="325078"/>
                    <a:pt x="358588" y="310823"/>
                  </a:cubicBezTo>
                  <a:cubicBezTo>
                    <a:pt x="360624" y="272130"/>
                    <a:pt x="364698" y="233435"/>
                    <a:pt x="368770" y="192705"/>
                  </a:cubicBezTo>
                  <a:cubicBezTo>
                    <a:pt x="348405" y="162157"/>
                    <a:pt x="344333" y="121427"/>
                    <a:pt x="364698" y="86807"/>
                  </a:cubicBezTo>
                  <a:cubicBezTo>
                    <a:pt x="364698" y="70514"/>
                    <a:pt x="366734" y="52186"/>
                    <a:pt x="372844" y="35894"/>
                  </a:cubicBezTo>
                  <a:cubicBezTo>
                    <a:pt x="374880" y="27748"/>
                    <a:pt x="378953" y="19601"/>
                    <a:pt x="385063" y="11455"/>
                  </a:cubicBezTo>
                  <a:cubicBezTo>
                    <a:pt x="348405" y="23675"/>
                    <a:pt x="313785" y="54222"/>
                    <a:pt x="301566" y="56259"/>
                  </a:cubicBezTo>
                  <a:cubicBezTo>
                    <a:pt x="283237" y="58296"/>
                    <a:pt x="218068" y="39966"/>
                    <a:pt x="209923" y="78661"/>
                  </a:cubicBezTo>
                  <a:cubicBezTo>
                    <a:pt x="201777" y="115318"/>
                    <a:pt x="161046" y="121427"/>
                    <a:pt x="106060" y="127537"/>
                  </a:cubicBezTo>
                  <a:cubicBezTo>
                    <a:pt x="51074" y="131610"/>
                    <a:pt x="79586" y="182522"/>
                    <a:pt x="75512" y="190669"/>
                  </a:cubicBezTo>
                  <a:cubicBezTo>
                    <a:pt x="71439" y="198815"/>
                    <a:pt x="47001" y="219180"/>
                    <a:pt x="47001" y="219180"/>
                  </a:cubicBezTo>
                  <a:lnTo>
                    <a:pt x="12380" y="227326"/>
                  </a:lnTo>
                  <a:cubicBezTo>
                    <a:pt x="10344" y="241582"/>
                    <a:pt x="10344" y="255837"/>
                    <a:pt x="26636" y="266020"/>
                  </a:cubicBezTo>
                  <a:cubicBezTo>
                    <a:pt x="59221" y="286385"/>
                    <a:pt x="106060" y="365809"/>
                    <a:pt x="142717" y="386174"/>
                  </a:cubicBezTo>
                  <a:cubicBezTo>
                    <a:pt x="159010" y="396356"/>
                    <a:pt x="171229" y="412648"/>
                    <a:pt x="175302" y="426904"/>
                  </a:cubicBezTo>
                  <a:cubicBezTo>
                    <a:pt x="195667" y="424868"/>
                    <a:pt x="216032" y="424868"/>
                    <a:pt x="228251" y="430977"/>
                  </a:cubicBezTo>
                  <a:cubicBezTo>
                    <a:pt x="248616" y="443196"/>
                    <a:pt x="301566" y="430977"/>
                    <a:pt x="321931" y="447269"/>
                  </a:cubicBezTo>
                  <a:cubicBezTo>
                    <a:pt x="332113" y="455416"/>
                    <a:pt x="348405" y="455416"/>
                    <a:pt x="368770" y="453379"/>
                  </a:cubicBezTo>
                  <a:cubicBezTo>
                    <a:pt x="362661" y="443196"/>
                    <a:pt x="358588" y="437087"/>
                    <a:pt x="356551" y="430977"/>
                  </a:cubicBezTo>
                  <a:cubicBezTo>
                    <a:pt x="346369" y="412648"/>
                    <a:pt x="352479" y="380065"/>
                    <a:pt x="362661" y="34748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73" name="Freeform: Shape 172">
              <a:extLst>
                <a:ext uri="{FF2B5EF4-FFF2-40B4-BE49-F238E27FC236}">
                  <a16:creationId xmlns:a16="http://schemas.microsoft.com/office/drawing/2014/main" id="{B8BD1FB0-21CA-4CB7-85CB-D37926A1F27E}"/>
                </a:ext>
              </a:extLst>
            </p:cNvPr>
            <p:cNvSpPr/>
            <p:nvPr/>
          </p:nvSpPr>
          <p:spPr>
            <a:xfrm>
              <a:off x="4982391" y="3577026"/>
              <a:ext cx="1059475" cy="1186843"/>
            </a:xfrm>
            <a:custGeom>
              <a:avLst/>
              <a:gdLst>
                <a:gd name="connsiteX0" fmla="*/ 3701146 w 3726820"/>
                <a:gd name="connsiteY0" fmla="*/ 1178850 h 4174853"/>
                <a:gd name="connsiteX1" fmla="*/ 3611539 w 3726820"/>
                <a:gd name="connsiteY1" fmla="*/ 1070915 h 4174853"/>
                <a:gd name="connsiteX2" fmla="*/ 3399741 w 3726820"/>
                <a:gd name="connsiteY2" fmla="*/ 940579 h 4174853"/>
                <a:gd name="connsiteX3" fmla="*/ 3122775 w 3726820"/>
                <a:gd name="connsiteY3" fmla="*/ 846899 h 4174853"/>
                <a:gd name="connsiteX4" fmla="*/ 3022986 w 3726820"/>
                <a:gd name="connsiteY4" fmla="*/ 836716 h 4174853"/>
                <a:gd name="connsiteX5" fmla="*/ 2880430 w 3726820"/>
                <a:gd name="connsiteY5" fmla="*/ 855045 h 4174853"/>
                <a:gd name="connsiteX6" fmla="*/ 2847846 w 3726820"/>
                <a:gd name="connsiteY6" fmla="*/ 840789 h 4174853"/>
                <a:gd name="connsiteX7" fmla="*/ 2813225 w 3726820"/>
                <a:gd name="connsiteY7" fmla="*/ 865228 h 4174853"/>
                <a:gd name="connsiteX8" fmla="*/ 2821372 w 3726820"/>
                <a:gd name="connsiteY8" fmla="*/ 810242 h 4174853"/>
                <a:gd name="connsiteX9" fmla="*/ 2821372 w 3726820"/>
                <a:gd name="connsiteY9" fmla="*/ 810242 h 4174853"/>
                <a:gd name="connsiteX10" fmla="*/ 2809152 w 3726820"/>
                <a:gd name="connsiteY10" fmla="*/ 773585 h 4174853"/>
                <a:gd name="connsiteX11" fmla="*/ 2798969 w 3726820"/>
                <a:gd name="connsiteY11" fmla="*/ 769511 h 4174853"/>
                <a:gd name="connsiteX12" fmla="*/ 2733802 w 3726820"/>
                <a:gd name="connsiteY12" fmla="*/ 773585 h 4174853"/>
                <a:gd name="connsiteX13" fmla="*/ 2481274 w 3726820"/>
                <a:gd name="connsiteY13" fmla="*/ 659539 h 4174853"/>
                <a:gd name="connsiteX14" fmla="*/ 2475164 w 3726820"/>
                <a:gd name="connsiteY14" fmla="*/ 651394 h 4174853"/>
                <a:gd name="connsiteX15" fmla="*/ 2473127 w 3726820"/>
                <a:gd name="connsiteY15" fmla="*/ 671759 h 4174853"/>
                <a:gd name="connsiteX16" fmla="*/ 2405922 w 3726820"/>
                <a:gd name="connsiteY16" fmla="*/ 720634 h 4174853"/>
                <a:gd name="connsiteX17" fmla="*/ 2357047 w 3726820"/>
                <a:gd name="connsiteY17" fmla="*/ 722672 h 4174853"/>
                <a:gd name="connsiteX18" fmla="*/ 2434434 w 3726820"/>
                <a:gd name="connsiteY18" fmla="*/ 618809 h 4174853"/>
                <a:gd name="connsiteX19" fmla="*/ 2352973 w 3726820"/>
                <a:gd name="connsiteY19" fmla="*/ 576042 h 4174853"/>
                <a:gd name="connsiteX20" fmla="*/ 2320388 w 3726820"/>
                <a:gd name="connsiteY20" fmla="*/ 545495 h 4174853"/>
                <a:gd name="connsiteX21" fmla="*/ 2249110 w 3726820"/>
                <a:gd name="connsiteY21" fmla="*/ 551604 h 4174853"/>
                <a:gd name="connsiteX22" fmla="*/ 2188015 w 3726820"/>
                <a:gd name="connsiteY22" fmla="*/ 631029 h 4174853"/>
                <a:gd name="connsiteX23" fmla="*/ 2212453 w 3726820"/>
                <a:gd name="connsiteY23" fmla="*/ 547531 h 4174853"/>
                <a:gd name="connsiteX24" fmla="*/ 2300023 w 3726820"/>
                <a:gd name="connsiteY24" fmla="*/ 437560 h 4174853"/>
                <a:gd name="connsiteX25" fmla="*/ 2220600 w 3726820"/>
                <a:gd name="connsiteY25" fmla="*/ 341843 h 4174853"/>
                <a:gd name="connsiteX26" fmla="*/ 2122848 w 3726820"/>
                <a:gd name="connsiteY26" fmla="*/ 242054 h 4174853"/>
                <a:gd name="connsiteX27" fmla="*/ 2133030 w 3726820"/>
                <a:gd name="connsiteY27" fmla="*/ 150410 h 4174853"/>
                <a:gd name="connsiteX28" fmla="*/ 2133030 w 3726820"/>
                <a:gd name="connsiteY28" fmla="*/ 150410 h 4174853"/>
                <a:gd name="connsiteX29" fmla="*/ 2051569 w 3726820"/>
                <a:gd name="connsiteY29" fmla="*/ 278712 h 4174853"/>
                <a:gd name="connsiteX30" fmla="*/ 1951780 w 3726820"/>
                <a:gd name="connsiteY30" fmla="*/ 325551 h 4174853"/>
                <a:gd name="connsiteX31" fmla="*/ 1858101 w 3726820"/>
                <a:gd name="connsiteY31" fmla="*/ 295004 h 4174853"/>
                <a:gd name="connsiteX32" fmla="*/ 1752202 w 3726820"/>
                <a:gd name="connsiteY32" fmla="*/ 290930 h 4174853"/>
                <a:gd name="connsiteX33" fmla="*/ 1713507 w 3726820"/>
                <a:gd name="connsiteY33" fmla="*/ 356099 h 4174853"/>
                <a:gd name="connsiteX34" fmla="*/ 1599463 w 3726820"/>
                <a:gd name="connsiteY34" fmla="*/ 352026 h 4174853"/>
                <a:gd name="connsiteX35" fmla="*/ 1550586 w 3726820"/>
                <a:gd name="connsiteY35" fmla="*/ 376464 h 4174853"/>
                <a:gd name="connsiteX36" fmla="*/ 1487455 w 3726820"/>
                <a:gd name="connsiteY36" fmla="*/ 400903 h 4174853"/>
                <a:gd name="connsiteX37" fmla="*/ 1385629 w 3726820"/>
                <a:gd name="connsiteY37" fmla="*/ 364244 h 4174853"/>
                <a:gd name="connsiteX38" fmla="*/ 1365264 w 3726820"/>
                <a:gd name="connsiteY38" fmla="*/ 182995 h 4174853"/>
                <a:gd name="connsiteX39" fmla="*/ 1357117 w 3726820"/>
                <a:gd name="connsiteY39" fmla="*/ 97462 h 4174853"/>
                <a:gd name="connsiteX40" fmla="*/ 1318424 w 3726820"/>
                <a:gd name="connsiteY40" fmla="*/ 11928 h 4174853"/>
                <a:gd name="connsiteX41" fmla="*/ 1259365 w 3726820"/>
                <a:gd name="connsiteY41" fmla="*/ 70987 h 4174853"/>
                <a:gd name="connsiteX42" fmla="*/ 1143283 w 3726820"/>
                <a:gd name="connsiteY42" fmla="*/ 119863 h 4174853"/>
                <a:gd name="connsiteX43" fmla="*/ 1078115 w 3726820"/>
                <a:gd name="connsiteY43" fmla="*/ 160593 h 4174853"/>
                <a:gd name="connsiteX44" fmla="*/ 1041458 w 3726820"/>
                <a:gd name="connsiteY44" fmla="*/ 158557 h 4174853"/>
                <a:gd name="connsiteX45" fmla="*/ 959997 w 3726820"/>
                <a:gd name="connsiteY45" fmla="*/ 128009 h 4174853"/>
                <a:gd name="connsiteX46" fmla="*/ 896866 w 3726820"/>
                <a:gd name="connsiteY46" fmla="*/ 140228 h 4174853"/>
                <a:gd name="connsiteX47" fmla="*/ 933523 w 3726820"/>
                <a:gd name="connsiteY47" fmla="*/ 217616 h 4174853"/>
                <a:gd name="connsiteX48" fmla="*/ 959997 w 3726820"/>
                <a:gd name="connsiteY48" fmla="*/ 282784 h 4174853"/>
                <a:gd name="connsiteX49" fmla="*/ 1008874 w 3726820"/>
                <a:gd name="connsiteY49" fmla="*/ 295004 h 4174853"/>
                <a:gd name="connsiteX50" fmla="*/ 996655 w 3726820"/>
                <a:gd name="connsiteY50" fmla="*/ 337770 h 4174853"/>
                <a:gd name="connsiteX51" fmla="*/ 943705 w 3726820"/>
                <a:gd name="connsiteY51" fmla="*/ 392756 h 4174853"/>
                <a:gd name="connsiteX52" fmla="*/ 880573 w 3726820"/>
                <a:gd name="connsiteY52" fmla="*/ 427377 h 4174853"/>
                <a:gd name="connsiteX53" fmla="*/ 815405 w 3726820"/>
                <a:gd name="connsiteY53" fmla="*/ 464034 h 4174853"/>
                <a:gd name="connsiteX54" fmla="*/ 764492 w 3726820"/>
                <a:gd name="connsiteY54" fmla="*/ 474217 h 4174853"/>
                <a:gd name="connsiteX55" fmla="*/ 707470 w 3726820"/>
                <a:gd name="connsiteY55" fmla="*/ 449778 h 4174853"/>
                <a:gd name="connsiteX56" fmla="*/ 636192 w 3726820"/>
                <a:gd name="connsiteY56" fmla="*/ 345917 h 4174853"/>
                <a:gd name="connsiteX57" fmla="*/ 544548 w 3726820"/>
                <a:gd name="connsiteY57" fmla="*/ 374427 h 4174853"/>
                <a:gd name="connsiteX58" fmla="*/ 401992 w 3726820"/>
                <a:gd name="connsiteY58" fmla="*/ 386647 h 4174853"/>
                <a:gd name="connsiteX59" fmla="*/ 426431 w 3726820"/>
                <a:gd name="connsiteY59" fmla="*/ 443669 h 4174853"/>
                <a:gd name="connsiteX60" fmla="*/ 444759 w 3726820"/>
                <a:gd name="connsiteY60" fmla="*/ 486435 h 4174853"/>
                <a:gd name="connsiteX61" fmla="*/ 379591 w 3726820"/>
                <a:gd name="connsiteY61" fmla="*/ 541421 h 4174853"/>
                <a:gd name="connsiteX62" fmla="*/ 440686 w 3726820"/>
                <a:gd name="connsiteY62" fmla="*/ 706380 h 4174853"/>
                <a:gd name="connsiteX63" fmla="*/ 420321 w 3726820"/>
                <a:gd name="connsiteY63" fmla="*/ 844863 h 4174853"/>
                <a:gd name="connsiteX64" fmla="*/ 383664 w 3726820"/>
                <a:gd name="connsiteY64" fmla="*/ 983345 h 4174853"/>
                <a:gd name="connsiteX65" fmla="*/ 302203 w 3726820"/>
                <a:gd name="connsiteY65" fmla="*/ 989455 h 4174853"/>
                <a:gd name="connsiteX66" fmla="*/ 188159 w 3726820"/>
                <a:gd name="connsiteY66" fmla="*/ 1034258 h 4174853"/>
                <a:gd name="connsiteX67" fmla="*/ 104661 w 3726820"/>
                <a:gd name="connsiteY67" fmla="*/ 1095354 h 4174853"/>
                <a:gd name="connsiteX68" fmla="*/ 74114 w 3726820"/>
                <a:gd name="connsiteY68" fmla="*/ 1191070 h 4174853"/>
                <a:gd name="connsiteX69" fmla="*/ 31347 w 3726820"/>
                <a:gd name="connsiteY69" fmla="*/ 1246056 h 4174853"/>
                <a:gd name="connsiteX70" fmla="*/ 17091 w 3726820"/>
                <a:gd name="connsiteY70" fmla="*/ 1313261 h 4174853"/>
                <a:gd name="connsiteX71" fmla="*/ 41530 w 3726820"/>
                <a:gd name="connsiteY71" fmla="*/ 1400831 h 4174853"/>
                <a:gd name="connsiteX72" fmla="*/ 80224 w 3726820"/>
                <a:gd name="connsiteY72" fmla="*/ 1488401 h 4174853"/>
                <a:gd name="connsiteX73" fmla="*/ 127063 w 3726820"/>
                <a:gd name="connsiteY73" fmla="*/ 1527095 h 4174853"/>
                <a:gd name="connsiteX74" fmla="*/ 177976 w 3726820"/>
                <a:gd name="connsiteY74" fmla="*/ 1584117 h 4174853"/>
                <a:gd name="connsiteX75" fmla="*/ 277765 w 3726820"/>
                <a:gd name="connsiteY75" fmla="*/ 1569861 h 4174853"/>
                <a:gd name="connsiteX76" fmla="*/ 320532 w 3726820"/>
                <a:gd name="connsiteY76" fmla="*/ 1561716 h 4174853"/>
                <a:gd name="connsiteX77" fmla="*/ 342934 w 3726820"/>
                <a:gd name="connsiteY77" fmla="*/ 1694089 h 4174853"/>
                <a:gd name="connsiteX78" fmla="*/ 465125 w 3726820"/>
                <a:gd name="connsiteY78" fmla="*/ 1696125 h 4174853"/>
                <a:gd name="connsiteX79" fmla="*/ 546585 w 3726820"/>
                <a:gd name="connsiteY79" fmla="*/ 1675760 h 4174853"/>
                <a:gd name="connsiteX80" fmla="*/ 628046 w 3726820"/>
                <a:gd name="connsiteY80" fmla="*/ 1630956 h 4174853"/>
                <a:gd name="connsiteX81" fmla="*/ 740054 w 3726820"/>
                <a:gd name="connsiteY81" fmla="*/ 1575970 h 4174853"/>
                <a:gd name="connsiteX82" fmla="*/ 829660 w 3726820"/>
                <a:gd name="connsiteY82" fmla="*/ 1582081 h 4174853"/>
                <a:gd name="connsiteX83" fmla="*/ 860208 w 3726820"/>
                <a:gd name="connsiteY83" fmla="*/ 1781659 h 4174853"/>
                <a:gd name="connsiteX84" fmla="*/ 972216 w 3726820"/>
                <a:gd name="connsiteY84" fmla="*/ 1854973 h 4174853"/>
                <a:gd name="connsiteX85" fmla="*/ 1039422 w 3726820"/>
                <a:gd name="connsiteY85" fmla="*/ 1869229 h 4174853"/>
                <a:gd name="connsiteX86" fmla="*/ 1078115 w 3726820"/>
                <a:gd name="connsiteY86" fmla="*/ 1905886 h 4174853"/>
                <a:gd name="connsiteX87" fmla="*/ 1155503 w 3726820"/>
                <a:gd name="connsiteY87" fmla="*/ 1944580 h 4174853"/>
                <a:gd name="connsiteX88" fmla="*/ 1259365 w 3726820"/>
                <a:gd name="connsiteY88" fmla="*/ 1969019 h 4174853"/>
                <a:gd name="connsiteX89" fmla="*/ 1296022 w 3726820"/>
                <a:gd name="connsiteY89" fmla="*/ 2038259 h 4174853"/>
                <a:gd name="connsiteX90" fmla="*/ 1310278 w 3726820"/>
                <a:gd name="connsiteY90" fmla="*/ 2117684 h 4174853"/>
                <a:gd name="connsiteX91" fmla="*/ 1320460 w 3726820"/>
                <a:gd name="connsiteY91" fmla="*/ 2201180 h 4174853"/>
                <a:gd name="connsiteX92" fmla="*/ 1424323 w 3726820"/>
                <a:gd name="connsiteY92" fmla="*/ 2252093 h 4174853"/>
                <a:gd name="connsiteX93" fmla="*/ 1501711 w 3726820"/>
                <a:gd name="connsiteY93" fmla="*/ 2303006 h 4174853"/>
                <a:gd name="connsiteX94" fmla="*/ 1556696 w 3726820"/>
                <a:gd name="connsiteY94" fmla="*/ 2402796 h 4174853"/>
                <a:gd name="connsiteX95" fmla="*/ 1546513 w 3726820"/>
                <a:gd name="connsiteY95" fmla="*/ 2535169 h 4174853"/>
                <a:gd name="connsiteX96" fmla="*/ 1518003 w 3726820"/>
                <a:gd name="connsiteY96" fmla="*/ 2604410 h 4174853"/>
                <a:gd name="connsiteX97" fmla="*/ 1522076 w 3726820"/>
                <a:gd name="connsiteY97" fmla="*/ 2659396 h 4174853"/>
                <a:gd name="connsiteX98" fmla="*/ 1538368 w 3726820"/>
                <a:gd name="connsiteY98" fmla="*/ 2785660 h 4174853"/>
                <a:gd name="connsiteX99" fmla="*/ 1587243 w 3726820"/>
                <a:gd name="connsiteY99" fmla="*/ 2869157 h 4174853"/>
                <a:gd name="connsiteX100" fmla="*/ 1668704 w 3726820"/>
                <a:gd name="connsiteY100" fmla="*/ 2877303 h 4174853"/>
                <a:gd name="connsiteX101" fmla="*/ 1733873 w 3726820"/>
                <a:gd name="connsiteY101" fmla="*/ 2962837 h 4174853"/>
                <a:gd name="connsiteX102" fmla="*/ 1778676 w 3726820"/>
                <a:gd name="connsiteY102" fmla="*/ 3076882 h 4174853"/>
                <a:gd name="connsiteX103" fmla="*/ 1858101 w 3726820"/>
                <a:gd name="connsiteY103" fmla="*/ 3058554 h 4174853"/>
                <a:gd name="connsiteX104" fmla="*/ 1849954 w 3726820"/>
                <a:gd name="connsiteY104" fmla="*/ 3241840 h 4174853"/>
                <a:gd name="connsiteX105" fmla="*/ 1913086 w 3726820"/>
                <a:gd name="connsiteY105" fmla="*/ 3245912 h 4174853"/>
                <a:gd name="connsiteX106" fmla="*/ 1929379 w 3726820"/>
                <a:gd name="connsiteY106" fmla="*/ 3402724 h 4174853"/>
                <a:gd name="connsiteX107" fmla="*/ 1815333 w 3726820"/>
                <a:gd name="connsiteY107" fmla="*/ 3471966 h 4174853"/>
                <a:gd name="connsiteX108" fmla="*/ 1652412 w 3726820"/>
                <a:gd name="connsiteY108" fmla="*/ 3657288 h 4174853"/>
                <a:gd name="connsiteX109" fmla="*/ 1568915 w 3726820"/>
                <a:gd name="connsiteY109" fmla="*/ 3765223 h 4174853"/>
                <a:gd name="connsiteX110" fmla="*/ 1597426 w 3726820"/>
                <a:gd name="connsiteY110" fmla="*/ 3763187 h 4174853"/>
                <a:gd name="connsiteX111" fmla="*/ 1678886 w 3726820"/>
                <a:gd name="connsiteY111" fmla="*/ 3795771 h 4174853"/>
                <a:gd name="connsiteX112" fmla="*/ 1721654 w 3726820"/>
                <a:gd name="connsiteY112" fmla="*/ 3867049 h 4174853"/>
                <a:gd name="connsiteX113" fmla="*/ 1774603 w 3726820"/>
                <a:gd name="connsiteY113" fmla="*/ 3850757 h 4174853"/>
                <a:gd name="connsiteX114" fmla="*/ 1880502 w 3726820"/>
                <a:gd name="connsiteY114" fmla="*/ 3938327 h 4174853"/>
                <a:gd name="connsiteX115" fmla="*/ 1943633 w 3726820"/>
                <a:gd name="connsiteY115" fmla="*/ 4017751 h 4174853"/>
                <a:gd name="connsiteX116" fmla="*/ 1951780 w 3726820"/>
                <a:gd name="connsiteY116" fmla="*/ 4166417 h 4174853"/>
                <a:gd name="connsiteX117" fmla="*/ 1959926 w 3726820"/>
                <a:gd name="connsiteY117" fmla="*/ 4164381 h 4174853"/>
                <a:gd name="connsiteX118" fmla="*/ 1996583 w 3726820"/>
                <a:gd name="connsiteY118" fmla="*/ 4125686 h 4174853"/>
                <a:gd name="connsiteX119" fmla="*/ 2067861 w 3726820"/>
                <a:gd name="connsiteY119" fmla="*/ 3999422 h 4174853"/>
                <a:gd name="connsiteX120" fmla="*/ 2118774 w 3726820"/>
                <a:gd name="connsiteY120" fmla="*/ 3875195 h 4174853"/>
                <a:gd name="connsiteX121" fmla="*/ 2169687 w 3726820"/>
                <a:gd name="connsiteY121" fmla="*/ 3767260 h 4174853"/>
                <a:gd name="connsiteX122" fmla="*/ 2210417 w 3726820"/>
                <a:gd name="connsiteY122" fmla="*/ 3785588 h 4174853"/>
                <a:gd name="connsiteX123" fmla="*/ 2218563 w 3726820"/>
                <a:gd name="connsiteY123" fmla="*/ 3777443 h 4174853"/>
                <a:gd name="connsiteX124" fmla="*/ 2328535 w 3726820"/>
                <a:gd name="connsiteY124" fmla="*/ 3614522 h 4174853"/>
                <a:gd name="connsiteX125" fmla="*/ 2391666 w 3726820"/>
                <a:gd name="connsiteY125" fmla="*/ 3522879 h 4174853"/>
                <a:gd name="connsiteX126" fmla="*/ 2424251 w 3726820"/>
                <a:gd name="connsiteY126" fmla="*/ 3500476 h 4174853"/>
                <a:gd name="connsiteX127" fmla="*/ 2422214 w 3726820"/>
                <a:gd name="connsiteY127" fmla="*/ 3437345 h 4174853"/>
                <a:gd name="connsiteX128" fmla="*/ 2424251 w 3726820"/>
                <a:gd name="connsiteY128" fmla="*/ 3286642 h 4174853"/>
                <a:gd name="connsiteX129" fmla="*/ 2452762 w 3726820"/>
                <a:gd name="connsiteY129" fmla="*/ 3211292 h 4174853"/>
                <a:gd name="connsiteX130" fmla="*/ 2572917 w 3726820"/>
                <a:gd name="connsiteY130" fmla="*/ 3113539 h 4174853"/>
                <a:gd name="connsiteX131" fmla="*/ 2691034 w 3726820"/>
                <a:gd name="connsiteY131" fmla="*/ 3054480 h 4174853"/>
                <a:gd name="connsiteX132" fmla="*/ 2735838 w 3726820"/>
                <a:gd name="connsiteY132" fmla="*/ 3025969 h 4174853"/>
                <a:gd name="connsiteX133" fmla="*/ 2772495 w 3726820"/>
                <a:gd name="connsiteY133" fmla="*/ 3011713 h 4174853"/>
                <a:gd name="connsiteX134" fmla="*/ 2823408 w 3726820"/>
                <a:gd name="connsiteY134" fmla="*/ 2962837 h 4174853"/>
                <a:gd name="connsiteX135" fmla="*/ 2900795 w 3726820"/>
                <a:gd name="connsiteY135" fmla="*/ 2956728 h 4174853"/>
                <a:gd name="connsiteX136" fmla="*/ 3037242 w 3726820"/>
                <a:gd name="connsiteY136" fmla="*/ 2913960 h 4174853"/>
                <a:gd name="connsiteX137" fmla="*/ 3069827 w 3726820"/>
                <a:gd name="connsiteY137" fmla="*/ 2907851 h 4174853"/>
                <a:gd name="connsiteX138" fmla="*/ 3116666 w 3726820"/>
                <a:gd name="connsiteY138" fmla="*/ 2875267 h 4174853"/>
                <a:gd name="connsiteX139" fmla="*/ 3159432 w 3726820"/>
                <a:gd name="connsiteY139" fmla="*/ 2820281 h 4174853"/>
                <a:gd name="connsiteX140" fmla="*/ 3198127 w 3726820"/>
                <a:gd name="connsiteY140" fmla="*/ 2726601 h 4174853"/>
                <a:gd name="connsiteX141" fmla="*/ 3202200 w 3726820"/>
                <a:gd name="connsiteY141" fmla="*/ 2722529 h 4174853"/>
                <a:gd name="connsiteX142" fmla="*/ 3279587 w 3726820"/>
                <a:gd name="connsiteY142" fmla="*/ 2508695 h 4174853"/>
                <a:gd name="connsiteX143" fmla="*/ 3285697 w 3726820"/>
                <a:gd name="connsiteY143" fmla="*/ 2451671 h 4174853"/>
                <a:gd name="connsiteX144" fmla="*/ 3334573 w 3726820"/>
                <a:gd name="connsiteY144" fmla="*/ 2396687 h 4174853"/>
                <a:gd name="connsiteX145" fmla="*/ 3344756 w 3726820"/>
                <a:gd name="connsiteY145" fmla="*/ 2270422 h 4174853"/>
                <a:gd name="connsiteX146" fmla="*/ 3344756 w 3726820"/>
                <a:gd name="connsiteY146" fmla="*/ 2070844 h 4174853"/>
                <a:gd name="connsiteX147" fmla="*/ 3344756 w 3726820"/>
                <a:gd name="connsiteY147" fmla="*/ 2058624 h 4174853"/>
                <a:gd name="connsiteX148" fmla="*/ 3324391 w 3726820"/>
                <a:gd name="connsiteY148" fmla="*/ 1936434 h 4174853"/>
                <a:gd name="connsiteX149" fmla="*/ 3363084 w 3726820"/>
                <a:gd name="connsiteY149" fmla="*/ 1885521 h 4174853"/>
                <a:gd name="connsiteX150" fmla="*/ 3359011 w 3726820"/>
                <a:gd name="connsiteY150" fmla="*/ 1883485 h 4174853"/>
                <a:gd name="connsiteX151" fmla="*/ 3375304 w 3726820"/>
                <a:gd name="connsiteY151" fmla="*/ 1854973 h 4174853"/>
                <a:gd name="connsiteX152" fmla="*/ 3383449 w 3726820"/>
                <a:gd name="connsiteY152" fmla="*/ 1859046 h 4174853"/>
                <a:gd name="connsiteX153" fmla="*/ 3458800 w 3726820"/>
                <a:gd name="connsiteY153" fmla="*/ 1755185 h 4174853"/>
                <a:gd name="connsiteX154" fmla="*/ 3511749 w 3726820"/>
                <a:gd name="connsiteY154" fmla="*/ 1714454 h 4174853"/>
                <a:gd name="connsiteX155" fmla="*/ 3601356 w 3726820"/>
                <a:gd name="connsiteY155" fmla="*/ 1643176 h 4174853"/>
                <a:gd name="connsiteX156" fmla="*/ 3629868 w 3726820"/>
                <a:gd name="connsiteY156" fmla="*/ 1618738 h 4174853"/>
                <a:gd name="connsiteX157" fmla="*/ 3629868 w 3726820"/>
                <a:gd name="connsiteY157" fmla="*/ 1565788 h 4174853"/>
                <a:gd name="connsiteX158" fmla="*/ 3638013 w 3726820"/>
                <a:gd name="connsiteY158" fmla="*/ 1539313 h 4174853"/>
                <a:gd name="connsiteX159" fmla="*/ 3640050 w 3726820"/>
                <a:gd name="connsiteY159" fmla="*/ 1527095 h 4174853"/>
                <a:gd name="connsiteX160" fmla="*/ 3680781 w 3726820"/>
                <a:gd name="connsiteY160" fmla="*/ 1472109 h 4174853"/>
                <a:gd name="connsiteX161" fmla="*/ 3713364 w 3726820"/>
                <a:gd name="connsiteY161" fmla="*/ 1382502 h 4174853"/>
                <a:gd name="connsiteX162" fmla="*/ 3717438 w 3726820"/>
                <a:gd name="connsiteY162" fmla="*/ 1356027 h 4174853"/>
                <a:gd name="connsiteX163" fmla="*/ 3717438 w 3726820"/>
                <a:gd name="connsiteY163" fmla="*/ 1256239 h 4174853"/>
                <a:gd name="connsiteX164" fmla="*/ 3701146 w 3726820"/>
                <a:gd name="connsiteY164" fmla="*/ 1178850 h 417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3726820" h="4174853">
                  <a:moveTo>
                    <a:pt x="3701146" y="1178850"/>
                  </a:moveTo>
                  <a:cubicBezTo>
                    <a:pt x="3660416" y="1152376"/>
                    <a:pt x="3625795" y="1113683"/>
                    <a:pt x="3611539" y="1070915"/>
                  </a:cubicBezTo>
                  <a:cubicBezTo>
                    <a:pt x="3566735" y="1068879"/>
                    <a:pt x="3493421" y="1048514"/>
                    <a:pt x="3399741" y="940579"/>
                  </a:cubicBezTo>
                  <a:cubicBezTo>
                    <a:pt x="3295879" y="818388"/>
                    <a:pt x="3192017" y="826533"/>
                    <a:pt x="3122775" y="846899"/>
                  </a:cubicBezTo>
                  <a:cubicBezTo>
                    <a:pt x="3088154" y="857081"/>
                    <a:pt x="3055571" y="848936"/>
                    <a:pt x="3022986" y="836716"/>
                  </a:cubicBezTo>
                  <a:cubicBezTo>
                    <a:pt x="2980219" y="861154"/>
                    <a:pt x="2929307" y="863190"/>
                    <a:pt x="2880430" y="855045"/>
                  </a:cubicBezTo>
                  <a:cubicBezTo>
                    <a:pt x="2868211" y="853008"/>
                    <a:pt x="2858029" y="846899"/>
                    <a:pt x="2847846" y="840789"/>
                  </a:cubicBezTo>
                  <a:cubicBezTo>
                    <a:pt x="2835627" y="850972"/>
                    <a:pt x="2823408" y="861154"/>
                    <a:pt x="2813225" y="865228"/>
                  </a:cubicBezTo>
                  <a:cubicBezTo>
                    <a:pt x="2788787" y="875410"/>
                    <a:pt x="2807116" y="844863"/>
                    <a:pt x="2821372" y="810242"/>
                  </a:cubicBezTo>
                  <a:cubicBezTo>
                    <a:pt x="2821372" y="810242"/>
                    <a:pt x="2821372" y="810242"/>
                    <a:pt x="2821372" y="810242"/>
                  </a:cubicBezTo>
                  <a:cubicBezTo>
                    <a:pt x="2813225" y="798023"/>
                    <a:pt x="2809152" y="785803"/>
                    <a:pt x="2809152" y="773585"/>
                  </a:cubicBezTo>
                  <a:cubicBezTo>
                    <a:pt x="2805080" y="771547"/>
                    <a:pt x="2803042" y="771547"/>
                    <a:pt x="2798969" y="769511"/>
                  </a:cubicBezTo>
                  <a:cubicBezTo>
                    <a:pt x="2780641" y="777658"/>
                    <a:pt x="2758239" y="779694"/>
                    <a:pt x="2733802" y="773585"/>
                  </a:cubicBezTo>
                  <a:cubicBezTo>
                    <a:pt x="2648268" y="753219"/>
                    <a:pt x="2542369" y="726745"/>
                    <a:pt x="2481274" y="659539"/>
                  </a:cubicBezTo>
                  <a:cubicBezTo>
                    <a:pt x="2479237" y="657503"/>
                    <a:pt x="2477200" y="653430"/>
                    <a:pt x="2475164" y="651394"/>
                  </a:cubicBezTo>
                  <a:cubicBezTo>
                    <a:pt x="2473127" y="657503"/>
                    <a:pt x="2473127" y="663612"/>
                    <a:pt x="2473127" y="671759"/>
                  </a:cubicBezTo>
                  <a:cubicBezTo>
                    <a:pt x="2473127" y="736928"/>
                    <a:pt x="2434434" y="651394"/>
                    <a:pt x="2405922" y="720634"/>
                  </a:cubicBezTo>
                  <a:cubicBezTo>
                    <a:pt x="2377412" y="789876"/>
                    <a:pt x="2322426" y="745073"/>
                    <a:pt x="2357047" y="722672"/>
                  </a:cubicBezTo>
                  <a:cubicBezTo>
                    <a:pt x="2389630" y="702307"/>
                    <a:pt x="2420178" y="657503"/>
                    <a:pt x="2434434" y="618809"/>
                  </a:cubicBezTo>
                  <a:cubicBezTo>
                    <a:pt x="2405922" y="604554"/>
                    <a:pt x="2379448" y="590298"/>
                    <a:pt x="2352973" y="576042"/>
                  </a:cubicBezTo>
                  <a:cubicBezTo>
                    <a:pt x="2338718" y="567896"/>
                    <a:pt x="2328535" y="557713"/>
                    <a:pt x="2320388" y="545495"/>
                  </a:cubicBezTo>
                  <a:cubicBezTo>
                    <a:pt x="2291878" y="543459"/>
                    <a:pt x="2265404" y="543459"/>
                    <a:pt x="2249110" y="551604"/>
                  </a:cubicBezTo>
                  <a:cubicBezTo>
                    <a:pt x="2196162" y="574006"/>
                    <a:pt x="2230783" y="655467"/>
                    <a:pt x="2188015" y="631029"/>
                  </a:cubicBezTo>
                  <a:cubicBezTo>
                    <a:pt x="2145249" y="606590"/>
                    <a:pt x="2179870" y="545495"/>
                    <a:pt x="2212453" y="547531"/>
                  </a:cubicBezTo>
                  <a:cubicBezTo>
                    <a:pt x="2243001" y="549568"/>
                    <a:pt x="2275586" y="488473"/>
                    <a:pt x="2300023" y="437560"/>
                  </a:cubicBezTo>
                  <a:cubicBezTo>
                    <a:pt x="2259293" y="421268"/>
                    <a:pt x="2228745" y="386647"/>
                    <a:pt x="2220600" y="341843"/>
                  </a:cubicBezTo>
                  <a:cubicBezTo>
                    <a:pt x="2165614" y="339807"/>
                    <a:pt x="2124884" y="295004"/>
                    <a:pt x="2122848" y="242054"/>
                  </a:cubicBezTo>
                  <a:cubicBezTo>
                    <a:pt x="2120810" y="211506"/>
                    <a:pt x="2126920" y="180958"/>
                    <a:pt x="2133030" y="150410"/>
                  </a:cubicBezTo>
                  <a:cubicBezTo>
                    <a:pt x="2133030" y="150410"/>
                    <a:pt x="2133030" y="150410"/>
                    <a:pt x="2133030" y="150410"/>
                  </a:cubicBezTo>
                  <a:cubicBezTo>
                    <a:pt x="2098409" y="191141"/>
                    <a:pt x="2063788" y="240018"/>
                    <a:pt x="2051569" y="278712"/>
                  </a:cubicBezTo>
                  <a:cubicBezTo>
                    <a:pt x="2031204" y="343879"/>
                    <a:pt x="2006766" y="307222"/>
                    <a:pt x="1951780" y="325551"/>
                  </a:cubicBezTo>
                  <a:cubicBezTo>
                    <a:pt x="1898831" y="343879"/>
                    <a:pt x="1872355" y="319442"/>
                    <a:pt x="1858101" y="295004"/>
                  </a:cubicBezTo>
                  <a:cubicBezTo>
                    <a:pt x="1843845" y="270565"/>
                    <a:pt x="1790895" y="295004"/>
                    <a:pt x="1752202" y="290930"/>
                  </a:cubicBezTo>
                  <a:cubicBezTo>
                    <a:pt x="1715545" y="286857"/>
                    <a:pt x="1737946" y="339807"/>
                    <a:pt x="1713507" y="356099"/>
                  </a:cubicBezTo>
                  <a:cubicBezTo>
                    <a:pt x="1687033" y="372391"/>
                    <a:pt x="1621864" y="325551"/>
                    <a:pt x="1599463" y="352026"/>
                  </a:cubicBezTo>
                  <a:cubicBezTo>
                    <a:pt x="1577061" y="380538"/>
                    <a:pt x="1562806" y="352026"/>
                    <a:pt x="1550586" y="376464"/>
                  </a:cubicBezTo>
                  <a:cubicBezTo>
                    <a:pt x="1538368" y="400903"/>
                    <a:pt x="1499673" y="386647"/>
                    <a:pt x="1487455" y="400903"/>
                  </a:cubicBezTo>
                  <a:cubicBezTo>
                    <a:pt x="1475236" y="415157"/>
                    <a:pt x="1436542" y="425340"/>
                    <a:pt x="1385629" y="364244"/>
                  </a:cubicBezTo>
                  <a:cubicBezTo>
                    <a:pt x="1334716" y="303149"/>
                    <a:pt x="1342862" y="201323"/>
                    <a:pt x="1365264" y="182995"/>
                  </a:cubicBezTo>
                  <a:cubicBezTo>
                    <a:pt x="1387665" y="164666"/>
                    <a:pt x="1387665" y="111717"/>
                    <a:pt x="1357117" y="97462"/>
                  </a:cubicBezTo>
                  <a:cubicBezTo>
                    <a:pt x="1326570" y="83206"/>
                    <a:pt x="1357117" y="18037"/>
                    <a:pt x="1318424" y="11928"/>
                  </a:cubicBezTo>
                  <a:cubicBezTo>
                    <a:pt x="1277694" y="5818"/>
                    <a:pt x="1283803" y="60805"/>
                    <a:pt x="1259365" y="70987"/>
                  </a:cubicBezTo>
                  <a:cubicBezTo>
                    <a:pt x="1232891" y="81170"/>
                    <a:pt x="1171795" y="125973"/>
                    <a:pt x="1143283" y="119863"/>
                  </a:cubicBezTo>
                  <a:cubicBezTo>
                    <a:pt x="1114772" y="113753"/>
                    <a:pt x="1078115" y="125973"/>
                    <a:pt x="1078115" y="160593"/>
                  </a:cubicBezTo>
                  <a:cubicBezTo>
                    <a:pt x="1078115" y="195214"/>
                    <a:pt x="1047568" y="185031"/>
                    <a:pt x="1041458" y="158557"/>
                  </a:cubicBezTo>
                  <a:cubicBezTo>
                    <a:pt x="1035348" y="132083"/>
                    <a:pt x="976290" y="146338"/>
                    <a:pt x="959997" y="128009"/>
                  </a:cubicBezTo>
                  <a:cubicBezTo>
                    <a:pt x="943705" y="109680"/>
                    <a:pt x="864281" y="117827"/>
                    <a:pt x="896866" y="140228"/>
                  </a:cubicBezTo>
                  <a:cubicBezTo>
                    <a:pt x="931486" y="162630"/>
                    <a:pt x="933523" y="182995"/>
                    <a:pt x="933523" y="217616"/>
                  </a:cubicBezTo>
                  <a:cubicBezTo>
                    <a:pt x="933523" y="252236"/>
                    <a:pt x="959997" y="242054"/>
                    <a:pt x="959997" y="282784"/>
                  </a:cubicBezTo>
                  <a:cubicBezTo>
                    <a:pt x="959997" y="323514"/>
                    <a:pt x="988509" y="295004"/>
                    <a:pt x="1008874" y="295004"/>
                  </a:cubicBezTo>
                  <a:cubicBezTo>
                    <a:pt x="1029239" y="295004"/>
                    <a:pt x="1029239" y="331661"/>
                    <a:pt x="996655" y="337770"/>
                  </a:cubicBezTo>
                  <a:cubicBezTo>
                    <a:pt x="966107" y="343879"/>
                    <a:pt x="951851" y="362208"/>
                    <a:pt x="943705" y="392756"/>
                  </a:cubicBezTo>
                  <a:cubicBezTo>
                    <a:pt x="935559" y="423304"/>
                    <a:pt x="907048" y="402939"/>
                    <a:pt x="880573" y="427377"/>
                  </a:cubicBezTo>
                  <a:cubicBezTo>
                    <a:pt x="854099" y="451816"/>
                    <a:pt x="831697" y="476253"/>
                    <a:pt x="815405" y="464034"/>
                  </a:cubicBezTo>
                  <a:cubicBezTo>
                    <a:pt x="799113" y="451816"/>
                    <a:pt x="784857" y="461998"/>
                    <a:pt x="764492" y="474217"/>
                  </a:cubicBezTo>
                  <a:cubicBezTo>
                    <a:pt x="744127" y="486435"/>
                    <a:pt x="735981" y="474217"/>
                    <a:pt x="707470" y="449778"/>
                  </a:cubicBezTo>
                  <a:cubicBezTo>
                    <a:pt x="687104" y="431450"/>
                    <a:pt x="672849" y="386647"/>
                    <a:pt x="636192" y="345917"/>
                  </a:cubicBezTo>
                  <a:cubicBezTo>
                    <a:pt x="613790" y="358135"/>
                    <a:pt x="568987" y="374427"/>
                    <a:pt x="544548" y="374427"/>
                  </a:cubicBezTo>
                  <a:cubicBezTo>
                    <a:pt x="511964" y="374427"/>
                    <a:pt x="408102" y="366282"/>
                    <a:pt x="401992" y="386647"/>
                  </a:cubicBezTo>
                  <a:cubicBezTo>
                    <a:pt x="395883" y="404975"/>
                    <a:pt x="410138" y="439596"/>
                    <a:pt x="426431" y="443669"/>
                  </a:cubicBezTo>
                  <a:cubicBezTo>
                    <a:pt x="442723" y="447742"/>
                    <a:pt x="479380" y="459961"/>
                    <a:pt x="444759" y="486435"/>
                  </a:cubicBezTo>
                  <a:cubicBezTo>
                    <a:pt x="410138" y="512911"/>
                    <a:pt x="379591" y="476253"/>
                    <a:pt x="379591" y="541421"/>
                  </a:cubicBezTo>
                  <a:cubicBezTo>
                    <a:pt x="379591" y="606590"/>
                    <a:pt x="456979" y="647320"/>
                    <a:pt x="440686" y="706380"/>
                  </a:cubicBezTo>
                  <a:cubicBezTo>
                    <a:pt x="432540" y="736928"/>
                    <a:pt x="420321" y="816351"/>
                    <a:pt x="420321" y="844863"/>
                  </a:cubicBezTo>
                  <a:cubicBezTo>
                    <a:pt x="420321" y="875410"/>
                    <a:pt x="410138" y="977236"/>
                    <a:pt x="383664" y="983345"/>
                  </a:cubicBezTo>
                  <a:cubicBezTo>
                    <a:pt x="359226" y="989455"/>
                    <a:pt x="336824" y="958907"/>
                    <a:pt x="302203" y="989455"/>
                  </a:cubicBezTo>
                  <a:cubicBezTo>
                    <a:pt x="269619" y="1020002"/>
                    <a:pt x="226852" y="1001674"/>
                    <a:pt x="188159" y="1034258"/>
                  </a:cubicBezTo>
                  <a:cubicBezTo>
                    <a:pt x="149465" y="1066842"/>
                    <a:pt x="106698" y="1054623"/>
                    <a:pt x="104661" y="1095354"/>
                  </a:cubicBezTo>
                  <a:cubicBezTo>
                    <a:pt x="102625" y="1134048"/>
                    <a:pt x="65968" y="1156449"/>
                    <a:pt x="74114" y="1191070"/>
                  </a:cubicBezTo>
                  <a:cubicBezTo>
                    <a:pt x="82260" y="1227727"/>
                    <a:pt x="57822" y="1217544"/>
                    <a:pt x="31347" y="1246056"/>
                  </a:cubicBezTo>
                  <a:cubicBezTo>
                    <a:pt x="6909" y="1272531"/>
                    <a:pt x="33383" y="1290858"/>
                    <a:pt x="17091" y="1313261"/>
                  </a:cubicBezTo>
                  <a:cubicBezTo>
                    <a:pt x="800" y="1333626"/>
                    <a:pt x="23201" y="1368247"/>
                    <a:pt x="41530" y="1400831"/>
                  </a:cubicBezTo>
                  <a:cubicBezTo>
                    <a:pt x="61895" y="1433414"/>
                    <a:pt x="84296" y="1457853"/>
                    <a:pt x="80224" y="1488401"/>
                  </a:cubicBezTo>
                  <a:cubicBezTo>
                    <a:pt x="78187" y="1518948"/>
                    <a:pt x="100589" y="1531168"/>
                    <a:pt x="127063" y="1527095"/>
                  </a:cubicBezTo>
                  <a:cubicBezTo>
                    <a:pt x="155574" y="1525058"/>
                    <a:pt x="133173" y="1584117"/>
                    <a:pt x="177976" y="1584117"/>
                  </a:cubicBezTo>
                  <a:cubicBezTo>
                    <a:pt x="222779" y="1584117"/>
                    <a:pt x="267582" y="1596336"/>
                    <a:pt x="277765" y="1569861"/>
                  </a:cubicBezTo>
                  <a:cubicBezTo>
                    <a:pt x="287948" y="1543387"/>
                    <a:pt x="320532" y="1520985"/>
                    <a:pt x="320532" y="1561716"/>
                  </a:cubicBezTo>
                  <a:cubicBezTo>
                    <a:pt x="320532" y="1600409"/>
                    <a:pt x="312386" y="1706308"/>
                    <a:pt x="342934" y="1694089"/>
                  </a:cubicBezTo>
                  <a:cubicBezTo>
                    <a:pt x="373481" y="1681869"/>
                    <a:pt x="434577" y="1685943"/>
                    <a:pt x="465125" y="1696125"/>
                  </a:cubicBezTo>
                  <a:cubicBezTo>
                    <a:pt x="495672" y="1708344"/>
                    <a:pt x="526220" y="1696125"/>
                    <a:pt x="546585" y="1675760"/>
                  </a:cubicBezTo>
                  <a:cubicBezTo>
                    <a:pt x="566950" y="1655395"/>
                    <a:pt x="589352" y="1655395"/>
                    <a:pt x="628046" y="1630956"/>
                  </a:cubicBezTo>
                  <a:cubicBezTo>
                    <a:pt x="666739" y="1606518"/>
                    <a:pt x="703397" y="1575970"/>
                    <a:pt x="740054" y="1575970"/>
                  </a:cubicBezTo>
                  <a:cubicBezTo>
                    <a:pt x="776711" y="1575970"/>
                    <a:pt x="837806" y="1551533"/>
                    <a:pt x="829660" y="1582081"/>
                  </a:cubicBezTo>
                  <a:cubicBezTo>
                    <a:pt x="821515" y="1612629"/>
                    <a:pt x="815405" y="1724637"/>
                    <a:pt x="860208" y="1781659"/>
                  </a:cubicBezTo>
                  <a:cubicBezTo>
                    <a:pt x="905012" y="1838681"/>
                    <a:pt x="929449" y="1861082"/>
                    <a:pt x="972216" y="1854973"/>
                  </a:cubicBezTo>
                  <a:cubicBezTo>
                    <a:pt x="1014983" y="1848864"/>
                    <a:pt x="1008874" y="1873302"/>
                    <a:pt x="1039422" y="1869229"/>
                  </a:cubicBezTo>
                  <a:cubicBezTo>
                    <a:pt x="1069969" y="1865156"/>
                    <a:pt x="1051640" y="1905886"/>
                    <a:pt x="1078115" y="1905886"/>
                  </a:cubicBezTo>
                  <a:cubicBezTo>
                    <a:pt x="1106626" y="1905886"/>
                    <a:pt x="1155503" y="1911995"/>
                    <a:pt x="1155503" y="1944580"/>
                  </a:cubicBezTo>
                  <a:cubicBezTo>
                    <a:pt x="1155503" y="1977164"/>
                    <a:pt x="1239000" y="1950689"/>
                    <a:pt x="1259365" y="1969019"/>
                  </a:cubicBezTo>
                  <a:cubicBezTo>
                    <a:pt x="1279730" y="1987346"/>
                    <a:pt x="1302132" y="2001602"/>
                    <a:pt x="1296022" y="2038259"/>
                  </a:cubicBezTo>
                  <a:cubicBezTo>
                    <a:pt x="1289913" y="2074916"/>
                    <a:pt x="1338789" y="2101392"/>
                    <a:pt x="1310278" y="2117684"/>
                  </a:cubicBezTo>
                  <a:cubicBezTo>
                    <a:pt x="1281767" y="2131940"/>
                    <a:pt x="1318424" y="2162487"/>
                    <a:pt x="1320460" y="2201180"/>
                  </a:cubicBezTo>
                  <a:cubicBezTo>
                    <a:pt x="1322497" y="2239875"/>
                    <a:pt x="1363227" y="2256167"/>
                    <a:pt x="1424323" y="2252093"/>
                  </a:cubicBezTo>
                  <a:cubicBezTo>
                    <a:pt x="1485418" y="2250057"/>
                    <a:pt x="1501711" y="2256167"/>
                    <a:pt x="1501711" y="2303006"/>
                  </a:cubicBezTo>
                  <a:cubicBezTo>
                    <a:pt x="1501711" y="2351883"/>
                    <a:pt x="1544477" y="2357992"/>
                    <a:pt x="1556696" y="2402796"/>
                  </a:cubicBezTo>
                  <a:cubicBezTo>
                    <a:pt x="1570951" y="2447599"/>
                    <a:pt x="1540404" y="2498512"/>
                    <a:pt x="1546513" y="2535169"/>
                  </a:cubicBezTo>
                  <a:cubicBezTo>
                    <a:pt x="1550586" y="2563680"/>
                    <a:pt x="1534294" y="2592191"/>
                    <a:pt x="1518003" y="2604410"/>
                  </a:cubicBezTo>
                  <a:cubicBezTo>
                    <a:pt x="1540404" y="2634958"/>
                    <a:pt x="1540404" y="2647178"/>
                    <a:pt x="1522076" y="2659396"/>
                  </a:cubicBezTo>
                  <a:cubicBezTo>
                    <a:pt x="1495600" y="2673652"/>
                    <a:pt x="1552624" y="2718456"/>
                    <a:pt x="1538368" y="2785660"/>
                  </a:cubicBezTo>
                  <a:cubicBezTo>
                    <a:pt x="1524112" y="2852865"/>
                    <a:pt x="1522076" y="2865085"/>
                    <a:pt x="1587243" y="2869157"/>
                  </a:cubicBezTo>
                  <a:cubicBezTo>
                    <a:pt x="1652412" y="2873230"/>
                    <a:pt x="1646303" y="2893595"/>
                    <a:pt x="1668704" y="2877303"/>
                  </a:cubicBezTo>
                  <a:cubicBezTo>
                    <a:pt x="1691106" y="2863048"/>
                    <a:pt x="1725727" y="2930252"/>
                    <a:pt x="1733873" y="2962837"/>
                  </a:cubicBezTo>
                  <a:cubicBezTo>
                    <a:pt x="1742019" y="2995421"/>
                    <a:pt x="1768494" y="3076882"/>
                    <a:pt x="1778676" y="3076882"/>
                  </a:cubicBezTo>
                  <a:cubicBezTo>
                    <a:pt x="1790895" y="3076882"/>
                    <a:pt x="1823480" y="3040225"/>
                    <a:pt x="1858101" y="3058554"/>
                  </a:cubicBezTo>
                  <a:cubicBezTo>
                    <a:pt x="1890684" y="3074846"/>
                    <a:pt x="1849954" y="3190927"/>
                    <a:pt x="1849954" y="3241840"/>
                  </a:cubicBezTo>
                  <a:cubicBezTo>
                    <a:pt x="1874393" y="3241840"/>
                    <a:pt x="1902903" y="3241840"/>
                    <a:pt x="1913086" y="3245912"/>
                  </a:cubicBezTo>
                  <a:cubicBezTo>
                    <a:pt x="1929379" y="3254059"/>
                    <a:pt x="1939561" y="3378285"/>
                    <a:pt x="1929379" y="3402724"/>
                  </a:cubicBezTo>
                  <a:cubicBezTo>
                    <a:pt x="1921232" y="3425126"/>
                    <a:pt x="1849954" y="3445491"/>
                    <a:pt x="1815333" y="3471966"/>
                  </a:cubicBezTo>
                  <a:cubicBezTo>
                    <a:pt x="1778676" y="3496404"/>
                    <a:pt x="1693142" y="3586010"/>
                    <a:pt x="1652412" y="3657288"/>
                  </a:cubicBezTo>
                  <a:cubicBezTo>
                    <a:pt x="1627974" y="3700056"/>
                    <a:pt x="1593354" y="3734675"/>
                    <a:pt x="1568915" y="3765223"/>
                  </a:cubicBezTo>
                  <a:cubicBezTo>
                    <a:pt x="1581134" y="3767260"/>
                    <a:pt x="1591317" y="3767260"/>
                    <a:pt x="1597426" y="3763187"/>
                  </a:cubicBezTo>
                  <a:cubicBezTo>
                    <a:pt x="1615755" y="3753004"/>
                    <a:pt x="1646303" y="3753004"/>
                    <a:pt x="1678886" y="3795771"/>
                  </a:cubicBezTo>
                  <a:cubicBezTo>
                    <a:pt x="1711471" y="3836501"/>
                    <a:pt x="1709434" y="3869086"/>
                    <a:pt x="1721654" y="3867049"/>
                  </a:cubicBezTo>
                  <a:cubicBezTo>
                    <a:pt x="1733873" y="3865013"/>
                    <a:pt x="1750164" y="3812064"/>
                    <a:pt x="1774603" y="3850757"/>
                  </a:cubicBezTo>
                  <a:cubicBezTo>
                    <a:pt x="1801077" y="3889451"/>
                    <a:pt x="1866246" y="3919999"/>
                    <a:pt x="1880502" y="3938327"/>
                  </a:cubicBezTo>
                  <a:cubicBezTo>
                    <a:pt x="1894758" y="3956656"/>
                    <a:pt x="1943633" y="3970912"/>
                    <a:pt x="1943633" y="4017751"/>
                  </a:cubicBezTo>
                  <a:cubicBezTo>
                    <a:pt x="1943633" y="4050335"/>
                    <a:pt x="1929379" y="4111430"/>
                    <a:pt x="1951780" y="4166417"/>
                  </a:cubicBezTo>
                  <a:cubicBezTo>
                    <a:pt x="1953816" y="4166417"/>
                    <a:pt x="1957889" y="4164381"/>
                    <a:pt x="1959926" y="4164381"/>
                  </a:cubicBezTo>
                  <a:cubicBezTo>
                    <a:pt x="1970109" y="4150125"/>
                    <a:pt x="1982328" y="4137906"/>
                    <a:pt x="1996583" y="4125686"/>
                  </a:cubicBezTo>
                  <a:cubicBezTo>
                    <a:pt x="2055642" y="4080883"/>
                    <a:pt x="2041387" y="4052372"/>
                    <a:pt x="2067861" y="3999422"/>
                  </a:cubicBezTo>
                  <a:cubicBezTo>
                    <a:pt x="2094336" y="3944437"/>
                    <a:pt x="2071935" y="3922035"/>
                    <a:pt x="2118774" y="3875195"/>
                  </a:cubicBezTo>
                  <a:cubicBezTo>
                    <a:pt x="2165614" y="3828356"/>
                    <a:pt x="2110628" y="3795771"/>
                    <a:pt x="2169687" y="3767260"/>
                  </a:cubicBezTo>
                  <a:cubicBezTo>
                    <a:pt x="2202271" y="3750968"/>
                    <a:pt x="2214491" y="3761151"/>
                    <a:pt x="2210417" y="3785588"/>
                  </a:cubicBezTo>
                  <a:cubicBezTo>
                    <a:pt x="2212453" y="3783552"/>
                    <a:pt x="2214491" y="3779479"/>
                    <a:pt x="2218563" y="3777443"/>
                  </a:cubicBezTo>
                  <a:cubicBezTo>
                    <a:pt x="2236892" y="3712274"/>
                    <a:pt x="2265404" y="3640996"/>
                    <a:pt x="2328535" y="3614522"/>
                  </a:cubicBezTo>
                  <a:cubicBezTo>
                    <a:pt x="2344827" y="3581937"/>
                    <a:pt x="2363156" y="3551389"/>
                    <a:pt x="2391666" y="3522879"/>
                  </a:cubicBezTo>
                  <a:cubicBezTo>
                    <a:pt x="2401849" y="3512696"/>
                    <a:pt x="2414069" y="3504549"/>
                    <a:pt x="2424251" y="3500476"/>
                  </a:cubicBezTo>
                  <a:cubicBezTo>
                    <a:pt x="2424251" y="3480111"/>
                    <a:pt x="2424251" y="3457710"/>
                    <a:pt x="2422214" y="3437345"/>
                  </a:cubicBezTo>
                  <a:cubicBezTo>
                    <a:pt x="2418142" y="3378285"/>
                    <a:pt x="2401849" y="3323300"/>
                    <a:pt x="2424251" y="3286642"/>
                  </a:cubicBezTo>
                  <a:cubicBezTo>
                    <a:pt x="2446653" y="3247949"/>
                    <a:pt x="2424251" y="3211292"/>
                    <a:pt x="2452762" y="3211292"/>
                  </a:cubicBezTo>
                  <a:cubicBezTo>
                    <a:pt x="2481274" y="3211292"/>
                    <a:pt x="2526077" y="3164451"/>
                    <a:pt x="2572917" y="3113539"/>
                  </a:cubicBezTo>
                  <a:cubicBezTo>
                    <a:pt x="2617720" y="3066699"/>
                    <a:pt x="2646231" y="3060590"/>
                    <a:pt x="2691034" y="3054480"/>
                  </a:cubicBezTo>
                  <a:cubicBezTo>
                    <a:pt x="2701217" y="3042261"/>
                    <a:pt x="2717509" y="3032078"/>
                    <a:pt x="2735838" y="3025969"/>
                  </a:cubicBezTo>
                  <a:cubicBezTo>
                    <a:pt x="2748056" y="3021895"/>
                    <a:pt x="2760276" y="3015786"/>
                    <a:pt x="2772495" y="3011713"/>
                  </a:cubicBezTo>
                  <a:cubicBezTo>
                    <a:pt x="2792860" y="2997458"/>
                    <a:pt x="2807116" y="2977093"/>
                    <a:pt x="2823408" y="2962837"/>
                  </a:cubicBezTo>
                  <a:cubicBezTo>
                    <a:pt x="2835627" y="2950617"/>
                    <a:pt x="2866175" y="2952655"/>
                    <a:pt x="2900795" y="2956728"/>
                  </a:cubicBezTo>
                  <a:cubicBezTo>
                    <a:pt x="2945598" y="2938399"/>
                    <a:pt x="2990402" y="2922107"/>
                    <a:pt x="3037242" y="2913960"/>
                  </a:cubicBezTo>
                  <a:cubicBezTo>
                    <a:pt x="3047424" y="2911924"/>
                    <a:pt x="3059644" y="2909887"/>
                    <a:pt x="3069827" y="2907851"/>
                  </a:cubicBezTo>
                  <a:cubicBezTo>
                    <a:pt x="3077972" y="2887486"/>
                    <a:pt x="3096301" y="2875267"/>
                    <a:pt x="3116666" y="2875267"/>
                  </a:cubicBezTo>
                  <a:cubicBezTo>
                    <a:pt x="3145177" y="2875267"/>
                    <a:pt x="3159432" y="2867121"/>
                    <a:pt x="3159432" y="2820281"/>
                  </a:cubicBezTo>
                  <a:cubicBezTo>
                    <a:pt x="3159432" y="2775478"/>
                    <a:pt x="3171652" y="2746966"/>
                    <a:pt x="3198127" y="2726601"/>
                  </a:cubicBezTo>
                  <a:cubicBezTo>
                    <a:pt x="3200163" y="2726601"/>
                    <a:pt x="3200163" y="2724565"/>
                    <a:pt x="3202200" y="2722529"/>
                  </a:cubicBezTo>
                  <a:cubicBezTo>
                    <a:pt x="3212383" y="2643104"/>
                    <a:pt x="3210345" y="2551461"/>
                    <a:pt x="3279587" y="2508695"/>
                  </a:cubicBezTo>
                  <a:cubicBezTo>
                    <a:pt x="3283661" y="2488330"/>
                    <a:pt x="3285697" y="2467965"/>
                    <a:pt x="3285697" y="2451671"/>
                  </a:cubicBezTo>
                  <a:cubicBezTo>
                    <a:pt x="3285697" y="2417052"/>
                    <a:pt x="3318280" y="2423161"/>
                    <a:pt x="3334573" y="2396687"/>
                  </a:cubicBezTo>
                  <a:cubicBezTo>
                    <a:pt x="3348828" y="2372248"/>
                    <a:pt x="3322354" y="2339663"/>
                    <a:pt x="3344756" y="2270422"/>
                  </a:cubicBezTo>
                  <a:cubicBezTo>
                    <a:pt x="3367157" y="2201180"/>
                    <a:pt x="3344756" y="2133976"/>
                    <a:pt x="3344756" y="2070844"/>
                  </a:cubicBezTo>
                  <a:cubicBezTo>
                    <a:pt x="3344756" y="2066771"/>
                    <a:pt x="3344756" y="2062698"/>
                    <a:pt x="3344756" y="2058624"/>
                  </a:cubicBezTo>
                  <a:cubicBezTo>
                    <a:pt x="3312171" y="2028077"/>
                    <a:pt x="3297915" y="1973091"/>
                    <a:pt x="3324391" y="1936434"/>
                  </a:cubicBezTo>
                  <a:cubicBezTo>
                    <a:pt x="3336609" y="1918106"/>
                    <a:pt x="3348828" y="1901813"/>
                    <a:pt x="3363084" y="1885521"/>
                  </a:cubicBezTo>
                  <a:cubicBezTo>
                    <a:pt x="3361048" y="1885521"/>
                    <a:pt x="3361048" y="1883485"/>
                    <a:pt x="3359011" y="1883485"/>
                  </a:cubicBezTo>
                  <a:cubicBezTo>
                    <a:pt x="3342719" y="1875338"/>
                    <a:pt x="3361048" y="1848864"/>
                    <a:pt x="3375304" y="1854973"/>
                  </a:cubicBezTo>
                  <a:cubicBezTo>
                    <a:pt x="3377340" y="1854973"/>
                    <a:pt x="3379376" y="1857010"/>
                    <a:pt x="3383449" y="1859046"/>
                  </a:cubicBezTo>
                  <a:cubicBezTo>
                    <a:pt x="3409923" y="1824425"/>
                    <a:pt x="3436399" y="1789804"/>
                    <a:pt x="3458800" y="1755185"/>
                  </a:cubicBezTo>
                  <a:cubicBezTo>
                    <a:pt x="3471019" y="1734819"/>
                    <a:pt x="3489348" y="1722600"/>
                    <a:pt x="3511749" y="1714454"/>
                  </a:cubicBezTo>
                  <a:cubicBezTo>
                    <a:pt x="3534151" y="1655395"/>
                    <a:pt x="3570808" y="1657431"/>
                    <a:pt x="3601356" y="1643176"/>
                  </a:cubicBezTo>
                  <a:cubicBezTo>
                    <a:pt x="3609503" y="1639103"/>
                    <a:pt x="3619685" y="1630956"/>
                    <a:pt x="3629868" y="1618738"/>
                  </a:cubicBezTo>
                  <a:cubicBezTo>
                    <a:pt x="3623757" y="1600409"/>
                    <a:pt x="3623757" y="1582081"/>
                    <a:pt x="3629868" y="1565788"/>
                  </a:cubicBezTo>
                  <a:cubicBezTo>
                    <a:pt x="3633940" y="1557642"/>
                    <a:pt x="3635977" y="1547460"/>
                    <a:pt x="3638013" y="1539313"/>
                  </a:cubicBezTo>
                  <a:cubicBezTo>
                    <a:pt x="3638013" y="1535240"/>
                    <a:pt x="3640050" y="1531168"/>
                    <a:pt x="3640050" y="1527095"/>
                  </a:cubicBezTo>
                  <a:cubicBezTo>
                    <a:pt x="3644122" y="1504692"/>
                    <a:pt x="3662452" y="1484327"/>
                    <a:pt x="3680781" y="1472109"/>
                  </a:cubicBezTo>
                  <a:cubicBezTo>
                    <a:pt x="3672634" y="1439525"/>
                    <a:pt x="3680781" y="1402867"/>
                    <a:pt x="3713364" y="1382502"/>
                  </a:cubicBezTo>
                  <a:cubicBezTo>
                    <a:pt x="3713364" y="1374356"/>
                    <a:pt x="3717438" y="1364174"/>
                    <a:pt x="3717438" y="1356027"/>
                  </a:cubicBezTo>
                  <a:cubicBezTo>
                    <a:pt x="3721511" y="1323443"/>
                    <a:pt x="3719474" y="1288822"/>
                    <a:pt x="3717438" y="1256239"/>
                  </a:cubicBezTo>
                  <a:cubicBezTo>
                    <a:pt x="3707255" y="1219580"/>
                    <a:pt x="3705218" y="1199215"/>
                    <a:pt x="3701146" y="117885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74" name="Freeform: Shape 173">
              <a:extLst>
                <a:ext uri="{FF2B5EF4-FFF2-40B4-BE49-F238E27FC236}">
                  <a16:creationId xmlns:a16="http://schemas.microsoft.com/office/drawing/2014/main" id="{4F9E7D72-97C9-4F6A-82B7-70CD7EEFC887}"/>
                </a:ext>
              </a:extLst>
            </p:cNvPr>
            <p:cNvSpPr/>
            <p:nvPr/>
          </p:nvSpPr>
          <p:spPr>
            <a:xfrm>
              <a:off x="5399638" y="4637741"/>
              <a:ext cx="138947" cy="156316"/>
            </a:xfrm>
            <a:custGeom>
              <a:avLst/>
              <a:gdLst>
                <a:gd name="connsiteX0" fmla="*/ 225431 w 488763"/>
                <a:gd name="connsiteY0" fmla="*/ 549279 h 549858"/>
                <a:gd name="connsiteX1" fmla="*/ 310965 w 488763"/>
                <a:gd name="connsiteY1" fmla="*/ 504476 h 549858"/>
                <a:gd name="connsiteX2" fmla="*/ 378170 w 488763"/>
                <a:gd name="connsiteY2" fmla="*/ 504476 h 549858"/>
                <a:gd name="connsiteX3" fmla="*/ 390390 w 488763"/>
                <a:gd name="connsiteY3" fmla="*/ 492256 h 549858"/>
                <a:gd name="connsiteX4" fmla="*/ 461668 w 488763"/>
                <a:gd name="connsiteY4" fmla="*/ 429125 h 549858"/>
                <a:gd name="connsiteX5" fmla="*/ 482033 w 488763"/>
                <a:gd name="connsiteY5" fmla="*/ 418942 h 549858"/>
                <a:gd name="connsiteX6" fmla="*/ 473886 w 488763"/>
                <a:gd name="connsiteY6" fmla="*/ 270277 h 549858"/>
                <a:gd name="connsiteX7" fmla="*/ 410755 w 488763"/>
                <a:gd name="connsiteY7" fmla="*/ 190852 h 549858"/>
                <a:gd name="connsiteX8" fmla="*/ 304856 w 488763"/>
                <a:gd name="connsiteY8" fmla="*/ 103282 h 549858"/>
                <a:gd name="connsiteX9" fmla="*/ 251906 w 488763"/>
                <a:gd name="connsiteY9" fmla="*/ 119574 h 549858"/>
                <a:gd name="connsiteX10" fmla="*/ 209140 w 488763"/>
                <a:gd name="connsiteY10" fmla="*/ 48296 h 549858"/>
                <a:gd name="connsiteX11" fmla="*/ 127679 w 488763"/>
                <a:gd name="connsiteY11" fmla="*/ 15712 h 549858"/>
                <a:gd name="connsiteX12" fmla="*/ 99167 w 488763"/>
                <a:gd name="connsiteY12" fmla="*/ 17748 h 549858"/>
                <a:gd name="connsiteX13" fmla="*/ 70657 w 488763"/>
                <a:gd name="connsiteY13" fmla="*/ 74771 h 549858"/>
                <a:gd name="connsiteX14" fmla="*/ 38072 w 488763"/>
                <a:gd name="connsiteY14" fmla="*/ 249912 h 549858"/>
                <a:gd name="connsiteX15" fmla="*/ 11597 w 488763"/>
                <a:gd name="connsiteY15" fmla="*/ 382285 h 549858"/>
                <a:gd name="connsiteX16" fmla="*/ 40109 w 488763"/>
                <a:gd name="connsiteY16" fmla="*/ 443380 h 549858"/>
                <a:gd name="connsiteX17" fmla="*/ 34000 w 488763"/>
                <a:gd name="connsiteY17" fmla="*/ 486147 h 549858"/>
                <a:gd name="connsiteX18" fmla="*/ 70657 w 488763"/>
                <a:gd name="connsiteY18" fmla="*/ 506512 h 549858"/>
                <a:gd name="connsiteX19" fmla="*/ 192848 w 488763"/>
                <a:gd name="connsiteY19" fmla="*/ 541133 h 549858"/>
                <a:gd name="connsiteX20" fmla="*/ 225431 w 488763"/>
                <a:gd name="connsiteY20" fmla="*/ 549279 h 5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8763" h="549858">
                  <a:moveTo>
                    <a:pt x="225431" y="549279"/>
                  </a:moveTo>
                  <a:cubicBezTo>
                    <a:pt x="243761" y="522804"/>
                    <a:pt x="278381" y="504476"/>
                    <a:pt x="310965" y="504476"/>
                  </a:cubicBezTo>
                  <a:lnTo>
                    <a:pt x="378170" y="504476"/>
                  </a:lnTo>
                  <a:cubicBezTo>
                    <a:pt x="382243" y="500402"/>
                    <a:pt x="386316" y="496329"/>
                    <a:pt x="390390" y="492256"/>
                  </a:cubicBezTo>
                  <a:cubicBezTo>
                    <a:pt x="412791" y="467819"/>
                    <a:pt x="433156" y="447454"/>
                    <a:pt x="461668" y="429125"/>
                  </a:cubicBezTo>
                  <a:cubicBezTo>
                    <a:pt x="467777" y="425051"/>
                    <a:pt x="475922" y="420978"/>
                    <a:pt x="482033" y="418942"/>
                  </a:cubicBezTo>
                  <a:cubicBezTo>
                    <a:pt x="461668" y="365993"/>
                    <a:pt x="473886" y="302860"/>
                    <a:pt x="473886" y="270277"/>
                  </a:cubicBezTo>
                  <a:cubicBezTo>
                    <a:pt x="473886" y="221400"/>
                    <a:pt x="425010" y="209181"/>
                    <a:pt x="410755" y="190852"/>
                  </a:cubicBezTo>
                  <a:cubicBezTo>
                    <a:pt x="396499" y="172524"/>
                    <a:pt x="329294" y="141977"/>
                    <a:pt x="304856" y="103282"/>
                  </a:cubicBezTo>
                  <a:cubicBezTo>
                    <a:pt x="278381" y="64588"/>
                    <a:pt x="264126" y="117538"/>
                    <a:pt x="251906" y="119574"/>
                  </a:cubicBezTo>
                  <a:cubicBezTo>
                    <a:pt x="239687" y="121611"/>
                    <a:pt x="241723" y="89026"/>
                    <a:pt x="209140" y="48296"/>
                  </a:cubicBezTo>
                  <a:cubicBezTo>
                    <a:pt x="176556" y="7566"/>
                    <a:pt x="148044" y="7566"/>
                    <a:pt x="127679" y="15712"/>
                  </a:cubicBezTo>
                  <a:cubicBezTo>
                    <a:pt x="121570" y="19786"/>
                    <a:pt x="111387" y="19786"/>
                    <a:pt x="99167" y="17748"/>
                  </a:cubicBezTo>
                  <a:cubicBezTo>
                    <a:pt x="82875" y="38114"/>
                    <a:pt x="70657" y="58479"/>
                    <a:pt x="70657" y="74771"/>
                  </a:cubicBezTo>
                  <a:cubicBezTo>
                    <a:pt x="70657" y="117538"/>
                    <a:pt x="40109" y="166414"/>
                    <a:pt x="38072" y="249912"/>
                  </a:cubicBezTo>
                  <a:cubicBezTo>
                    <a:pt x="36036" y="333408"/>
                    <a:pt x="15671" y="319152"/>
                    <a:pt x="11597" y="382285"/>
                  </a:cubicBezTo>
                  <a:cubicBezTo>
                    <a:pt x="9561" y="447454"/>
                    <a:pt x="29927" y="435234"/>
                    <a:pt x="40109" y="443380"/>
                  </a:cubicBezTo>
                  <a:cubicBezTo>
                    <a:pt x="44182" y="447454"/>
                    <a:pt x="40109" y="469855"/>
                    <a:pt x="34000" y="486147"/>
                  </a:cubicBezTo>
                  <a:cubicBezTo>
                    <a:pt x="42145" y="494293"/>
                    <a:pt x="52328" y="508549"/>
                    <a:pt x="70657" y="506512"/>
                  </a:cubicBezTo>
                  <a:cubicBezTo>
                    <a:pt x="109350" y="502439"/>
                    <a:pt x="146008" y="518732"/>
                    <a:pt x="192848" y="541133"/>
                  </a:cubicBezTo>
                  <a:cubicBezTo>
                    <a:pt x="211176" y="551315"/>
                    <a:pt x="219322" y="551315"/>
                    <a:pt x="225431" y="54927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75" name="Freeform: Shape 174">
              <a:extLst>
                <a:ext uri="{FF2B5EF4-FFF2-40B4-BE49-F238E27FC236}">
                  <a16:creationId xmlns:a16="http://schemas.microsoft.com/office/drawing/2014/main" id="{D8CE3F7E-AA2A-49AE-9E8C-C7EAB07E9FE1}"/>
                </a:ext>
              </a:extLst>
            </p:cNvPr>
            <p:cNvSpPr/>
            <p:nvPr/>
          </p:nvSpPr>
          <p:spPr>
            <a:xfrm>
              <a:off x="4985814" y="4379090"/>
              <a:ext cx="544211" cy="1042106"/>
            </a:xfrm>
            <a:custGeom>
              <a:avLst/>
              <a:gdLst>
                <a:gd name="connsiteX0" fmla="*/ 1899008 w 1914323"/>
                <a:gd name="connsiteY0" fmla="*/ 412343 h 3665725"/>
                <a:gd name="connsiteX1" fmla="*/ 1835877 w 1914323"/>
                <a:gd name="connsiteY1" fmla="*/ 408270 h 3665725"/>
                <a:gd name="connsiteX2" fmla="*/ 1835877 w 1914323"/>
                <a:gd name="connsiteY2" fmla="*/ 418453 h 3665725"/>
                <a:gd name="connsiteX3" fmla="*/ 1787000 w 1914323"/>
                <a:gd name="connsiteY3" fmla="*/ 569155 h 3665725"/>
                <a:gd name="connsiteX4" fmla="*/ 1713686 w 1914323"/>
                <a:gd name="connsiteY4" fmla="*/ 609886 h 3665725"/>
                <a:gd name="connsiteX5" fmla="*/ 1632226 w 1914323"/>
                <a:gd name="connsiteY5" fmla="*/ 628213 h 3665725"/>
                <a:gd name="connsiteX6" fmla="*/ 1540582 w 1914323"/>
                <a:gd name="connsiteY6" fmla="*/ 618031 h 3665725"/>
                <a:gd name="connsiteX7" fmla="*/ 1453012 w 1914323"/>
                <a:gd name="connsiteY7" fmla="*/ 597666 h 3665725"/>
                <a:gd name="connsiteX8" fmla="*/ 1483559 w 1914323"/>
                <a:gd name="connsiteY8" fmla="*/ 530461 h 3665725"/>
                <a:gd name="connsiteX9" fmla="*/ 1556874 w 1914323"/>
                <a:gd name="connsiteY9" fmla="*/ 391978 h 3665725"/>
                <a:gd name="connsiteX10" fmla="*/ 1381734 w 1914323"/>
                <a:gd name="connsiteY10" fmla="*/ 296262 h 3665725"/>
                <a:gd name="connsiteX11" fmla="*/ 1275835 w 1914323"/>
                <a:gd name="connsiteY11" fmla="*/ 237204 h 3665725"/>
                <a:gd name="connsiteX12" fmla="*/ 1169937 w 1914323"/>
                <a:gd name="connsiteY12" fmla="*/ 165926 h 3665725"/>
                <a:gd name="connsiteX13" fmla="*/ 1039599 w 1914323"/>
                <a:gd name="connsiteY13" fmla="*/ 21332 h 3665725"/>
                <a:gd name="connsiteX14" fmla="*/ 945920 w 1914323"/>
                <a:gd name="connsiteY14" fmla="*/ 21332 h 3665725"/>
                <a:gd name="connsiteX15" fmla="*/ 890934 w 1914323"/>
                <a:gd name="connsiteY15" fmla="*/ 82428 h 3665725"/>
                <a:gd name="connsiteX16" fmla="*/ 780962 w 1914323"/>
                <a:gd name="connsiteY16" fmla="*/ 33552 h 3665725"/>
                <a:gd name="connsiteX17" fmla="*/ 697465 w 1914323"/>
                <a:gd name="connsiteY17" fmla="*/ 37624 h 3665725"/>
                <a:gd name="connsiteX18" fmla="*/ 628224 w 1914323"/>
                <a:gd name="connsiteY18" fmla="*/ 98720 h 3665725"/>
                <a:gd name="connsiteX19" fmla="*/ 609895 w 1914323"/>
                <a:gd name="connsiteY19" fmla="*/ 218875 h 3665725"/>
                <a:gd name="connsiteX20" fmla="*/ 501960 w 1914323"/>
                <a:gd name="connsiteY20" fmla="*/ 310518 h 3665725"/>
                <a:gd name="connsiteX21" fmla="*/ 495850 w 1914323"/>
                <a:gd name="connsiteY21" fmla="*/ 383832 h 3665725"/>
                <a:gd name="connsiteX22" fmla="*/ 503996 w 1914323"/>
                <a:gd name="connsiteY22" fmla="*/ 493804 h 3665725"/>
                <a:gd name="connsiteX23" fmla="*/ 506033 w 1914323"/>
                <a:gd name="connsiteY23" fmla="*/ 561009 h 3665725"/>
                <a:gd name="connsiteX24" fmla="*/ 449010 w 1914323"/>
                <a:gd name="connsiteY24" fmla="*/ 609886 h 3665725"/>
                <a:gd name="connsiteX25" fmla="*/ 420499 w 1914323"/>
                <a:gd name="connsiteY25" fmla="*/ 695419 h 3665725"/>
                <a:gd name="connsiteX26" fmla="*/ 377732 w 1914323"/>
                <a:gd name="connsiteY26" fmla="*/ 787063 h 3665725"/>
                <a:gd name="connsiteX27" fmla="*/ 351258 w 1914323"/>
                <a:gd name="connsiteY27" fmla="*/ 842047 h 3665725"/>
                <a:gd name="connsiteX28" fmla="*/ 351258 w 1914323"/>
                <a:gd name="connsiteY28" fmla="*/ 945910 h 3665725"/>
                <a:gd name="connsiteX29" fmla="*/ 310527 w 1914323"/>
                <a:gd name="connsiteY29" fmla="*/ 1025334 h 3665725"/>
                <a:gd name="connsiteX30" fmla="*/ 310527 w 1914323"/>
                <a:gd name="connsiteY30" fmla="*/ 1135306 h 3665725"/>
                <a:gd name="connsiteX31" fmla="*/ 341075 w 1914323"/>
                <a:gd name="connsiteY31" fmla="*/ 1237132 h 3665725"/>
                <a:gd name="connsiteX32" fmla="*/ 363477 w 1914323"/>
                <a:gd name="connsiteY32" fmla="*/ 1326739 h 3665725"/>
                <a:gd name="connsiteX33" fmla="*/ 337002 w 1914323"/>
                <a:gd name="connsiteY33" fmla="*/ 1412271 h 3665725"/>
                <a:gd name="connsiteX34" fmla="*/ 308491 w 1914323"/>
                <a:gd name="connsiteY34" fmla="*/ 1485587 h 3665725"/>
                <a:gd name="connsiteX35" fmla="*/ 308491 w 1914323"/>
                <a:gd name="connsiteY35" fmla="*/ 1613887 h 3665725"/>
                <a:gd name="connsiteX36" fmla="*/ 237213 w 1914323"/>
                <a:gd name="connsiteY36" fmla="*/ 1715712 h 3665725"/>
                <a:gd name="connsiteX37" fmla="*/ 239249 w 1914323"/>
                <a:gd name="connsiteY37" fmla="*/ 1850122 h 3665725"/>
                <a:gd name="connsiteX38" fmla="*/ 261651 w 1914323"/>
                <a:gd name="connsiteY38" fmla="*/ 1909181 h 3665725"/>
                <a:gd name="connsiteX39" fmla="*/ 208702 w 1914323"/>
                <a:gd name="connsiteY39" fmla="*/ 1949912 h 3665725"/>
                <a:gd name="connsiteX40" fmla="*/ 202592 w 1914323"/>
                <a:gd name="connsiteY40" fmla="*/ 2027299 h 3665725"/>
                <a:gd name="connsiteX41" fmla="*/ 176117 w 1914323"/>
                <a:gd name="connsiteY41" fmla="*/ 2092468 h 3665725"/>
                <a:gd name="connsiteX42" fmla="*/ 149643 w 1914323"/>
                <a:gd name="connsiteY42" fmla="*/ 2163746 h 3665725"/>
                <a:gd name="connsiteX43" fmla="*/ 170008 w 1914323"/>
                <a:gd name="connsiteY43" fmla="*/ 2235024 h 3665725"/>
                <a:gd name="connsiteX44" fmla="*/ 163898 w 1914323"/>
                <a:gd name="connsiteY44" fmla="*/ 2344996 h 3665725"/>
                <a:gd name="connsiteX45" fmla="*/ 149643 w 1914323"/>
                <a:gd name="connsiteY45" fmla="*/ 2452931 h 3665725"/>
                <a:gd name="connsiteX46" fmla="*/ 157789 w 1914323"/>
                <a:gd name="connsiteY46" fmla="*/ 2507917 h 3665725"/>
                <a:gd name="connsiteX47" fmla="*/ 172045 w 1914323"/>
                <a:gd name="connsiteY47" fmla="*/ 2573084 h 3665725"/>
                <a:gd name="connsiteX48" fmla="*/ 200556 w 1914323"/>
                <a:gd name="connsiteY48" fmla="*/ 2626035 h 3665725"/>
                <a:gd name="connsiteX49" fmla="*/ 214811 w 1914323"/>
                <a:gd name="connsiteY49" fmla="*/ 2672874 h 3665725"/>
                <a:gd name="connsiteX50" fmla="*/ 178154 w 1914323"/>
                <a:gd name="connsiteY50" fmla="*/ 2695275 h 3665725"/>
                <a:gd name="connsiteX51" fmla="*/ 192410 w 1914323"/>
                <a:gd name="connsiteY51" fmla="*/ 2762481 h 3665725"/>
                <a:gd name="connsiteX52" fmla="*/ 178154 w 1914323"/>
                <a:gd name="connsiteY52" fmla="*/ 2841905 h 3665725"/>
                <a:gd name="connsiteX53" fmla="*/ 176117 w 1914323"/>
                <a:gd name="connsiteY53" fmla="*/ 2921329 h 3665725"/>
                <a:gd name="connsiteX54" fmla="*/ 147606 w 1914323"/>
                <a:gd name="connsiteY54" fmla="*/ 2992607 h 3665725"/>
                <a:gd name="connsiteX55" fmla="*/ 108913 w 1914323"/>
                <a:gd name="connsiteY55" fmla="*/ 3059812 h 3665725"/>
                <a:gd name="connsiteX56" fmla="*/ 110949 w 1914323"/>
                <a:gd name="connsiteY56" fmla="*/ 3139236 h 3665725"/>
                <a:gd name="connsiteX57" fmla="*/ 72255 w 1914323"/>
                <a:gd name="connsiteY57" fmla="*/ 3210514 h 3665725"/>
                <a:gd name="connsiteX58" fmla="*/ 21342 w 1914323"/>
                <a:gd name="connsiteY58" fmla="*/ 3277719 h 3665725"/>
                <a:gd name="connsiteX59" fmla="*/ 23379 w 1914323"/>
                <a:gd name="connsiteY59" fmla="*/ 3373435 h 3665725"/>
                <a:gd name="connsiteX60" fmla="*/ 39671 w 1914323"/>
                <a:gd name="connsiteY60" fmla="*/ 3440640 h 3665725"/>
                <a:gd name="connsiteX61" fmla="*/ 127241 w 1914323"/>
                <a:gd name="connsiteY61" fmla="*/ 3471188 h 3665725"/>
                <a:gd name="connsiteX62" fmla="*/ 133350 w 1914323"/>
                <a:gd name="connsiteY62" fmla="*/ 3587269 h 3665725"/>
                <a:gd name="connsiteX63" fmla="*/ 178154 w 1914323"/>
                <a:gd name="connsiteY63" fmla="*/ 3630036 h 3665725"/>
                <a:gd name="connsiteX64" fmla="*/ 345148 w 1914323"/>
                <a:gd name="connsiteY64" fmla="*/ 3625962 h 3665725"/>
                <a:gd name="connsiteX65" fmla="*/ 396061 w 1914323"/>
                <a:gd name="connsiteY65" fmla="*/ 3658547 h 3665725"/>
                <a:gd name="connsiteX66" fmla="*/ 485668 w 1914323"/>
                <a:gd name="connsiteY66" fmla="*/ 3670766 h 3665725"/>
                <a:gd name="connsiteX67" fmla="*/ 434755 w 1914323"/>
                <a:gd name="connsiteY67" fmla="*/ 3575050 h 3665725"/>
                <a:gd name="connsiteX68" fmla="*/ 424572 w 1914323"/>
                <a:gd name="connsiteY68" fmla="*/ 3497662 h 3665725"/>
                <a:gd name="connsiteX69" fmla="*/ 442901 w 1914323"/>
                <a:gd name="connsiteY69" fmla="*/ 3401946 h 3665725"/>
                <a:gd name="connsiteX70" fmla="*/ 487704 w 1914323"/>
                <a:gd name="connsiteY70" fmla="*/ 3361216 h 3665725"/>
                <a:gd name="connsiteX71" fmla="*/ 550836 w 1914323"/>
                <a:gd name="connsiteY71" fmla="*/ 3302157 h 3665725"/>
                <a:gd name="connsiteX72" fmla="*/ 552872 w 1914323"/>
                <a:gd name="connsiteY72" fmla="*/ 3287902 h 3665725"/>
                <a:gd name="connsiteX73" fmla="*/ 605822 w 1914323"/>
                <a:gd name="connsiteY73" fmla="*/ 3188112 h 3665725"/>
                <a:gd name="connsiteX74" fmla="*/ 624150 w 1914323"/>
                <a:gd name="connsiteY74" fmla="*/ 3169784 h 3665725"/>
                <a:gd name="connsiteX75" fmla="*/ 658771 w 1914323"/>
                <a:gd name="connsiteY75" fmla="*/ 3122943 h 3665725"/>
                <a:gd name="connsiteX76" fmla="*/ 660808 w 1914323"/>
                <a:gd name="connsiteY76" fmla="*/ 3120907 h 3665725"/>
                <a:gd name="connsiteX77" fmla="*/ 662844 w 1914323"/>
                <a:gd name="connsiteY77" fmla="*/ 3118871 h 3665725"/>
                <a:gd name="connsiteX78" fmla="*/ 677100 w 1914323"/>
                <a:gd name="connsiteY78" fmla="*/ 3098506 h 3665725"/>
                <a:gd name="connsiteX79" fmla="*/ 732086 w 1914323"/>
                <a:gd name="connsiteY79" fmla="*/ 3043520 h 3665725"/>
                <a:gd name="connsiteX80" fmla="*/ 748378 w 1914323"/>
                <a:gd name="connsiteY80" fmla="*/ 2976315 h 3665725"/>
                <a:gd name="connsiteX81" fmla="*/ 654698 w 1914323"/>
                <a:gd name="connsiteY81" fmla="*/ 2949840 h 3665725"/>
                <a:gd name="connsiteX82" fmla="*/ 589530 w 1914323"/>
                <a:gd name="connsiteY82" fmla="*/ 2793029 h 3665725"/>
                <a:gd name="connsiteX83" fmla="*/ 654698 w 1914323"/>
                <a:gd name="connsiteY83" fmla="*/ 2725823 h 3665725"/>
                <a:gd name="connsiteX84" fmla="*/ 675063 w 1914323"/>
                <a:gd name="connsiteY84" fmla="*/ 2697313 h 3665725"/>
                <a:gd name="connsiteX85" fmla="*/ 730049 w 1914323"/>
                <a:gd name="connsiteY85" fmla="*/ 2670838 h 3665725"/>
                <a:gd name="connsiteX86" fmla="*/ 762634 w 1914323"/>
                <a:gd name="connsiteY86" fmla="*/ 2650473 h 3665725"/>
                <a:gd name="connsiteX87" fmla="*/ 766706 w 1914323"/>
                <a:gd name="connsiteY87" fmla="*/ 2646400 h 3665725"/>
                <a:gd name="connsiteX88" fmla="*/ 791145 w 1914323"/>
                <a:gd name="connsiteY88" fmla="*/ 2577158 h 3665725"/>
                <a:gd name="connsiteX89" fmla="*/ 829838 w 1914323"/>
                <a:gd name="connsiteY89" fmla="*/ 2473296 h 3665725"/>
                <a:gd name="connsiteX90" fmla="*/ 854277 w 1914323"/>
                <a:gd name="connsiteY90" fmla="*/ 2438675 h 3665725"/>
                <a:gd name="connsiteX91" fmla="*/ 858350 w 1914323"/>
                <a:gd name="connsiteY91" fmla="*/ 2397945 h 3665725"/>
                <a:gd name="connsiteX92" fmla="*/ 911299 w 1914323"/>
                <a:gd name="connsiteY92" fmla="*/ 2432566 h 3665725"/>
                <a:gd name="connsiteX93" fmla="*/ 949993 w 1914323"/>
                <a:gd name="connsiteY93" fmla="*/ 2353141 h 3665725"/>
                <a:gd name="connsiteX94" fmla="*/ 884825 w 1914323"/>
                <a:gd name="connsiteY94" fmla="*/ 2371470 h 3665725"/>
                <a:gd name="connsiteX95" fmla="*/ 831875 w 1914323"/>
                <a:gd name="connsiteY95" fmla="*/ 2344996 h 3665725"/>
                <a:gd name="connsiteX96" fmla="*/ 817619 w 1914323"/>
                <a:gd name="connsiteY96" fmla="*/ 2267607 h 3665725"/>
                <a:gd name="connsiteX97" fmla="*/ 813547 w 1914323"/>
                <a:gd name="connsiteY97" fmla="*/ 2171892 h 3665725"/>
                <a:gd name="connsiteX98" fmla="*/ 964249 w 1914323"/>
                <a:gd name="connsiteY98" fmla="*/ 2214658 h 3665725"/>
                <a:gd name="connsiteX99" fmla="*/ 1074220 w 1914323"/>
                <a:gd name="connsiteY99" fmla="*/ 2155599 h 3665725"/>
                <a:gd name="connsiteX100" fmla="*/ 1082366 w 1914323"/>
                <a:gd name="connsiteY100" fmla="*/ 2057847 h 3665725"/>
                <a:gd name="connsiteX101" fmla="*/ 1078293 w 1914323"/>
                <a:gd name="connsiteY101" fmla="*/ 1984533 h 3665725"/>
                <a:gd name="connsiteX102" fmla="*/ 1110877 w 1914323"/>
                <a:gd name="connsiteY102" fmla="*/ 1943802 h 3665725"/>
                <a:gd name="connsiteX103" fmla="*/ 1267689 w 1914323"/>
                <a:gd name="connsiteY103" fmla="*/ 1943802 h 3665725"/>
                <a:gd name="connsiteX104" fmla="*/ 1298237 w 1914323"/>
                <a:gd name="connsiteY104" fmla="*/ 1927510 h 3665725"/>
                <a:gd name="connsiteX105" fmla="*/ 1420428 w 1914323"/>
                <a:gd name="connsiteY105" fmla="*/ 1876598 h 3665725"/>
                <a:gd name="connsiteX106" fmla="*/ 1497815 w 1914323"/>
                <a:gd name="connsiteY106" fmla="*/ 1833830 h 3665725"/>
                <a:gd name="connsiteX107" fmla="*/ 1516144 w 1914323"/>
                <a:gd name="connsiteY107" fmla="*/ 1821611 h 3665725"/>
                <a:gd name="connsiteX108" fmla="*/ 1520217 w 1914323"/>
                <a:gd name="connsiteY108" fmla="*/ 1809392 h 3665725"/>
                <a:gd name="connsiteX109" fmla="*/ 1567057 w 1914323"/>
                <a:gd name="connsiteY109" fmla="*/ 1744224 h 3665725"/>
                <a:gd name="connsiteX110" fmla="*/ 1603714 w 1914323"/>
                <a:gd name="connsiteY110" fmla="*/ 1727931 h 3665725"/>
                <a:gd name="connsiteX111" fmla="*/ 1622043 w 1914323"/>
                <a:gd name="connsiteY111" fmla="*/ 1701457 h 3665725"/>
                <a:gd name="connsiteX112" fmla="*/ 1581313 w 1914323"/>
                <a:gd name="connsiteY112" fmla="*/ 1634252 h 3665725"/>
                <a:gd name="connsiteX113" fmla="*/ 1565020 w 1914323"/>
                <a:gd name="connsiteY113" fmla="*/ 1546682 h 3665725"/>
                <a:gd name="connsiteX114" fmla="*/ 1512071 w 1914323"/>
                <a:gd name="connsiteY114" fmla="*/ 1485587 h 3665725"/>
                <a:gd name="connsiteX115" fmla="*/ 1444866 w 1914323"/>
                <a:gd name="connsiteY115" fmla="*/ 1416345 h 3665725"/>
                <a:gd name="connsiteX116" fmla="*/ 1479486 w 1914323"/>
                <a:gd name="connsiteY116" fmla="*/ 1410235 h 3665725"/>
                <a:gd name="connsiteX117" fmla="*/ 1485596 w 1914323"/>
                <a:gd name="connsiteY117" fmla="*/ 1367469 h 3665725"/>
                <a:gd name="connsiteX118" fmla="*/ 1457085 w 1914323"/>
                <a:gd name="connsiteY118" fmla="*/ 1306374 h 3665725"/>
                <a:gd name="connsiteX119" fmla="*/ 1483559 w 1914323"/>
                <a:gd name="connsiteY119" fmla="*/ 1174000 h 3665725"/>
                <a:gd name="connsiteX120" fmla="*/ 1516144 w 1914323"/>
                <a:gd name="connsiteY120" fmla="*/ 998859 h 3665725"/>
                <a:gd name="connsiteX121" fmla="*/ 1628152 w 1914323"/>
                <a:gd name="connsiteY121" fmla="*/ 833902 h 3665725"/>
                <a:gd name="connsiteX122" fmla="*/ 1791073 w 1914323"/>
                <a:gd name="connsiteY122" fmla="*/ 648579 h 3665725"/>
                <a:gd name="connsiteX123" fmla="*/ 1905118 w 1914323"/>
                <a:gd name="connsiteY123" fmla="*/ 579338 h 3665725"/>
                <a:gd name="connsiteX124" fmla="*/ 1899008 w 1914323"/>
                <a:gd name="connsiteY124" fmla="*/ 412343 h 366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1914323" h="3665725">
                  <a:moveTo>
                    <a:pt x="1899008" y="412343"/>
                  </a:moveTo>
                  <a:cubicBezTo>
                    <a:pt x="1888826" y="406234"/>
                    <a:pt x="1860314" y="406234"/>
                    <a:pt x="1835877" y="408270"/>
                  </a:cubicBezTo>
                  <a:cubicBezTo>
                    <a:pt x="1835877" y="412343"/>
                    <a:pt x="1835877" y="416417"/>
                    <a:pt x="1835877" y="418453"/>
                  </a:cubicBezTo>
                  <a:cubicBezTo>
                    <a:pt x="1841986" y="461220"/>
                    <a:pt x="1815512" y="571191"/>
                    <a:pt x="1787000" y="569155"/>
                  </a:cubicBezTo>
                  <a:cubicBezTo>
                    <a:pt x="1758488" y="567118"/>
                    <a:pt x="1736087" y="615995"/>
                    <a:pt x="1713686" y="609886"/>
                  </a:cubicBezTo>
                  <a:cubicBezTo>
                    <a:pt x="1691284" y="603776"/>
                    <a:pt x="1660736" y="646543"/>
                    <a:pt x="1632226" y="628213"/>
                  </a:cubicBezTo>
                  <a:cubicBezTo>
                    <a:pt x="1603714" y="609886"/>
                    <a:pt x="1565020" y="634324"/>
                    <a:pt x="1540582" y="618031"/>
                  </a:cubicBezTo>
                  <a:cubicBezTo>
                    <a:pt x="1518180" y="603776"/>
                    <a:pt x="1453012" y="615995"/>
                    <a:pt x="1453012" y="597666"/>
                  </a:cubicBezTo>
                  <a:cubicBezTo>
                    <a:pt x="1453012" y="579338"/>
                    <a:pt x="1483559" y="585447"/>
                    <a:pt x="1483559" y="530461"/>
                  </a:cubicBezTo>
                  <a:cubicBezTo>
                    <a:pt x="1483559" y="475475"/>
                    <a:pt x="1569093" y="414379"/>
                    <a:pt x="1556874" y="391978"/>
                  </a:cubicBezTo>
                  <a:cubicBezTo>
                    <a:pt x="1544654" y="369577"/>
                    <a:pt x="1400062" y="324774"/>
                    <a:pt x="1381734" y="296262"/>
                  </a:cubicBezTo>
                  <a:cubicBezTo>
                    <a:pt x="1361369" y="267751"/>
                    <a:pt x="1332858" y="243313"/>
                    <a:pt x="1275835" y="237204"/>
                  </a:cubicBezTo>
                  <a:cubicBezTo>
                    <a:pt x="1218813" y="231093"/>
                    <a:pt x="1222885" y="200545"/>
                    <a:pt x="1169937" y="165926"/>
                  </a:cubicBezTo>
                  <a:cubicBezTo>
                    <a:pt x="1127170" y="137414"/>
                    <a:pt x="1062001" y="62063"/>
                    <a:pt x="1039599" y="21332"/>
                  </a:cubicBezTo>
                  <a:cubicBezTo>
                    <a:pt x="1004979" y="17259"/>
                    <a:pt x="956103" y="9114"/>
                    <a:pt x="945920" y="21332"/>
                  </a:cubicBezTo>
                  <a:cubicBezTo>
                    <a:pt x="931664" y="39662"/>
                    <a:pt x="909262" y="123158"/>
                    <a:pt x="890934" y="82428"/>
                  </a:cubicBezTo>
                  <a:cubicBezTo>
                    <a:pt x="870569" y="39662"/>
                    <a:pt x="823729" y="39662"/>
                    <a:pt x="780962" y="33552"/>
                  </a:cubicBezTo>
                  <a:cubicBezTo>
                    <a:pt x="738195" y="27442"/>
                    <a:pt x="742269" y="-15325"/>
                    <a:pt x="697465" y="37624"/>
                  </a:cubicBezTo>
                  <a:cubicBezTo>
                    <a:pt x="677100" y="60027"/>
                    <a:pt x="652662" y="82428"/>
                    <a:pt x="628224" y="98720"/>
                  </a:cubicBezTo>
                  <a:cubicBezTo>
                    <a:pt x="626187" y="147597"/>
                    <a:pt x="618041" y="202583"/>
                    <a:pt x="609895" y="218875"/>
                  </a:cubicBezTo>
                  <a:cubicBezTo>
                    <a:pt x="597676" y="241276"/>
                    <a:pt x="503996" y="286079"/>
                    <a:pt x="501960" y="310518"/>
                  </a:cubicBezTo>
                  <a:cubicBezTo>
                    <a:pt x="499923" y="334956"/>
                    <a:pt x="514179" y="369577"/>
                    <a:pt x="495850" y="383832"/>
                  </a:cubicBezTo>
                  <a:cubicBezTo>
                    <a:pt x="479558" y="400125"/>
                    <a:pt x="536581" y="475475"/>
                    <a:pt x="503996" y="493804"/>
                  </a:cubicBezTo>
                  <a:cubicBezTo>
                    <a:pt x="473449" y="512133"/>
                    <a:pt x="526398" y="542681"/>
                    <a:pt x="506033" y="561009"/>
                  </a:cubicBezTo>
                  <a:cubicBezTo>
                    <a:pt x="485668" y="579338"/>
                    <a:pt x="449010" y="589520"/>
                    <a:pt x="449010" y="609886"/>
                  </a:cubicBezTo>
                  <a:cubicBezTo>
                    <a:pt x="449010" y="632287"/>
                    <a:pt x="446974" y="683200"/>
                    <a:pt x="420499" y="695419"/>
                  </a:cubicBezTo>
                  <a:cubicBezTo>
                    <a:pt x="394025" y="707638"/>
                    <a:pt x="377732" y="754478"/>
                    <a:pt x="377732" y="787063"/>
                  </a:cubicBezTo>
                  <a:cubicBezTo>
                    <a:pt x="377732" y="821682"/>
                    <a:pt x="337002" y="799281"/>
                    <a:pt x="351258" y="842047"/>
                  </a:cubicBezTo>
                  <a:cubicBezTo>
                    <a:pt x="365514" y="884815"/>
                    <a:pt x="381805" y="937764"/>
                    <a:pt x="351258" y="945910"/>
                  </a:cubicBezTo>
                  <a:cubicBezTo>
                    <a:pt x="320710" y="956093"/>
                    <a:pt x="328856" y="1025334"/>
                    <a:pt x="310527" y="1025334"/>
                  </a:cubicBezTo>
                  <a:cubicBezTo>
                    <a:pt x="294236" y="1025334"/>
                    <a:pt x="284053" y="1098649"/>
                    <a:pt x="310527" y="1135306"/>
                  </a:cubicBezTo>
                  <a:cubicBezTo>
                    <a:pt x="337002" y="1171963"/>
                    <a:pt x="341075" y="1202511"/>
                    <a:pt x="341075" y="1237132"/>
                  </a:cubicBezTo>
                  <a:cubicBezTo>
                    <a:pt x="341075" y="1269715"/>
                    <a:pt x="375696" y="1290081"/>
                    <a:pt x="363477" y="1326739"/>
                  </a:cubicBezTo>
                  <a:cubicBezTo>
                    <a:pt x="351258" y="1363396"/>
                    <a:pt x="357367" y="1398017"/>
                    <a:pt x="337002" y="1412271"/>
                  </a:cubicBezTo>
                  <a:cubicBezTo>
                    <a:pt x="316637" y="1428564"/>
                    <a:pt x="334966" y="1473367"/>
                    <a:pt x="308491" y="1485587"/>
                  </a:cubicBezTo>
                  <a:cubicBezTo>
                    <a:pt x="282016" y="1497805"/>
                    <a:pt x="328856" y="1595558"/>
                    <a:pt x="308491" y="1613887"/>
                  </a:cubicBezTo>
                  <a:cubicBezTo>
                    <a:pt x="288126" y="1632216"/>
                    <a:pt x="237213" y="1648508"/>
                    <a:pt x="237213" y="1715712"/>
                  </a:cubicBezTo>
                  <a:cubicBezTo>
                    <a:pt x="237213" y="1782917"/>
                    <a:pt x="247395" y="1821611"/>
                    <a:pt x="239249" y="1850122"/>
                  </a:cubicBezTo>
                  <a:cubicBezTo>
                    <a:pt x="233140" y="1874560"/>
                    <a:pt x="267760" y="1868451"/>
                    <a:pt x="261651" y="1909181"/>
                  </a:cubicBezTo>
                  <a:cubicBezTo>
                    <a:pt x="255541" y="1949912"/>
                    <a:pt x="210738" y="1925473"/>
                    <a:pt x="208702" y="1949912"/>
                  </a:cubicBezTo>
                  <a:cubicBezTo>
                    <a:pt x="206665" y="1974350"/>
                    <a:pt x="220921" y="2023226"/>
                    <a:pt x="202592" y="2027299"/>
                  </a:cubicBezTo>
                  <a:cubicBezTo>
                    <a:pt x="186300" y="2031372"/>
                    <a:pt x="176117" y="2049701"/>
                    <a:pt x="176117" y="2092468"/>
                  </a:cubicBezTo>
                  <a:cubicBezTo>
                    <a:pt x="176117" y="2135234"/>
                    <a:pt x="153716" y="2141344"/>
                    <a:pt x="149643" y="2163746"/>
                  </a:cubicBezTo>
                  <a:cubicBezTo>
                    <a:pt x="147606" y="2186147"/>
                    <a:pt x="170008" y="2210585"/>
                    <a:pt x="170008" y="2235024"/>
                  </a:cubicBezTo>
                  <a:cubicBezTo>
                    <a:pt x="170008" y="2259462"/>
                    <a:pt x="184263" y="2342959"/>
                    <a:pt x="163898" y="2344996"/>
                  </a:cubicBezTo>
                  <a:cubicBezTo>
                    <a:pt x="143533" y="2349068"/>
                    <a:pt x="133350" y="2440711"/>
                    <a:pt x="149643" y="2452931"/>
                  </a:cubicBezTo>
                  <a:cubicBezTo>
                    <a:pt x="165935" y="2465149"/>
                    <a:pt x="165935" y="2489588"/>
                    <a:pt x="157789" y="2507917"/>
                  </a:cubicBezTo>
                  <a:cubicBezTo>
                    <a:pt x="149643" y="2526245"/>
                    <a:pt x="196482" y="2544574"/>
                    <a:pt x="172045" y="2573084"/>
                  </a:cubicBezTo>
                  <a:cubicBezTo>
                    <a:pt x="145570" y="2601596"/>
                    <a:pt x="165935" y="2636217"/>
                    <a:pt x="200556" y="2626035"/>
                  </a:cubicBezTo>
                  <a:cubicBezTo>
                    <a:pt x="229067" y="2615852"/>
                    <a:pt x="245359" y="2672874"/>
                    <a:pt x="214811" y="2672874"/>
                  </a:cubicBezTo>
                  <a:cubicBezTo>
                    <a:pt x="184263" y="2672874"/>
                    <a:pt x="151680" y="2672874"/>
                    <a:pt x="178154" y="2695275"/>
                  </a:cubicBezTo>
                  <a:cubicBezTo>
                    <a:pt x="204628" y="2717678"/>
                    <a:pt x="229067" y="2748225"/>
                    <a:pt x="192410" y="2762481"/>
                  </a:cubicBezTo>
                  <a:cubicBezTo>
                    <a:pt x="155752" y="2778773"/>
                    <a:pt x="186300" y="2805248"/>
                    <a:pt x="178154" y="2841905"/>
                  </a:cubicBezTo>
                  <a:cubicBezTo>
                    <a:pt x="170008" y="2878562"/>
                    <a:pt x="204628" y="2913183"/>
                    <a:pt x="176117" y="2921329"/>
                  </a:cubicBezTo>
                  <a:cubicBezTo>
                    <a:pt x="147606" y="2929474"/>
                    <a:pt x="188337" y="2986498"/>
                    <a:pt x="147606" y="2992607"/>
                  </a:cubicBezTo>
                  <a:cubicBezTo>
                    <a:pt x="108913" y="2998716"/>
                    <a:pt x="133350" y="3039447"/>
                    <a:pt x="108913" y="3059812"/>
                  </a:cubicBezTo>
                  <a:cubicBezTo>
                    <a:pt x="82438" y="3082213"/>
                    <a:pt x="143533" y="3118871"/>
                    <a:pt x="110949" y="3139236"/>
                  </a:cubicBezTo>
                  <a:cubicBezTo>
                    <a:pt x="80402" y="3159602"/>
                    <a:pt x="102803" y="3210514"/>
                    <a:pt x="72255" y="3210514"/>
                  </a:cubicBezTo>
                  <a:cubicBezTo>
                    <a:pt x="41707" y="3210514"/>
                    <a:pt x="23379" y="3257354"/>
                    <a:pt x="21342" y="3277719"/>
                  </a:cubicBezTo>
                  <a:cubicBezTo>
                    <a:pt x="19306" y="3300120"/>
                    <a:pt x="-1059" y="3342888"/>
                    <a:pt x="23379" y="3373435"/>
                  </a:cubicBezTo>
                  <a:cubicBezTo>
                    <a:pt x="49854" y="3403983"/>
                    <a:pt x="17270" y="3428420"/>
                    <a:pt x="39671" y="3440640"/>
                  </a:cubicBezTo>
                  <a:cubicBezTo>
                    <a:pt x="62072" y="3452859"/>
                    <a:pt x="139460" y="3434531"/>
                    <a:pt x="127241" y="3471188"/>
                  </a:cubicBezTo>
                  <a:cubicBezTo>
                    <a:pt x="115022" y="3507845"/>
                    <a:pt x="119095" y="3587269"/>
                    <a:pt x="133350" y="3587269"/>
                  </a:cubicBezTo>
                  <a:cubicBezTo>
                    <a:pt x="147606" y="3587269"/>
                    <a:pt x="155752" y="3634109"/>
                    <a:pt x="178154" y="3630036"/>
                  </a:cubicBezTo>
                  <a:cubicBezTo>
                    <a:pt x="200556" y="3625962"/>
                    <a:pt x="302381" y="3613744"/>
                    <a:pt x="345148" y="3625962"/>
                  </a:cubicBezTo>
                  <a:cubicBezTo>
                    <a:pt x="365514" y="3632072"/>
                    <a:pt x="383842" y="3646328"/>
                    <a:pt x="396061" y="3658547"/>
                  </a:cubicBezTo>
                  <a:cubicBezTo>
                    <a:pt x="420499" y="3646328"/>
                    <a:pt x="473449" y="3685022"/>
                    <a:pt x="485668" y="3670766"/>
                  </a:cubicBezTo>
                  <a:cubicBezTo>
                    <a:pt x="499923" y="3654474"/>
                    <a:pt x="432718" y="3595415"/>
                    <a:pt x="434755" y="3575050"/>
                  </a:cubicBezTo>
                  <a:cubicBezTo>
                    <a:pt x="436792" y="3554684"/>
                    <a:pt x="424572" y="3520064"/>
                    <a:pt x="424572" y="3497662"/>
                  </a:cubicBezTo>
                  <a:cubicBezTo>
                    <a:pt x="424572" y="3475261"/>
                    <a:pt x="414390" y="3424348"/>
                    <a:pt x="442901" y="3401946"/>
                  </a:cubicBezTo>
                  <a:cubicBezTo>
                    <a:pt x="469375" y="3381581"/>
                    <a:pt x="473449" y="3361216"/>
                    <a:pt x="487704" y="3361216"/>
                  </a:cubicBezTo>
                  <a:cubicBezTo>
                    <a:pt x="506033" y="3338815"/>
                    <a:pt x="526398" y="3320485"/>
                    <a:pt x="550836" y="3302157"/>
                  </a:cubicBezTo>
                  <a:cubicBezTo>
                    <a:pt x="550836" y="3298084"/>
                    <a:pt x="552872" y="3294011"/>
                    <a:pt x="552872" y="3287902"/>
                  </a:cubicBezTo>
                  <a:cubicBezTo>
                    <a:pt x="554909" y="3239025"/>
                    <a:pt x="573238" y="3218660"/>
                    <a:pt x="605822" y="3188112"/>
                  </a:cubicBezTo>
                  <a:cubicBezTo>
                    <a:pt x="611931" y="3182003"/>
                    <a:pt x="618041" y="3175893"/>
                    <a:pt x="624150" y="3169784"/>
                  </a:cubicBezTo>
                  <a:cubicBezTo>
                    <a:pt x="630260" y="3151455"/>
                    <a:pt x="642479" y="3137199"/>
                    <a:pt x="658771" y="3122943"/>
                  </a:cubicBezTo>
                  <a:cubicBezTo>
                    <a:pt x="658771" y="3122943"/>
                    <a:pt x="658771" y="3120907"/>
                    <a:pt x="660808" y="3120907"/>
                  </a:cubicBezTo>
                  <a:cubicBezTo>
                    <a:pt x="660808" y="3120907"/>
                    <a:pt x="660808" y="3120907"/>
                    <a:pt x="662844" y="3118871"/>
                  </a:cubicBezTo>
                  <a:cubicBezTo>
                    <a:pt x="666917" y="3112761"/>
                    <a:pt x="673027" y="3104615"/>
                    <a:pt x="677100" y="3098506"/>
                  </a:cubicBezTo>
                  <a:cubicBezTo>
                    <a:pt x="693392" y="3076104"/>
                    <a:pt x="709684" y="3059812"/>
                    <a:pt x="732086" y="3043520"/>
                  </a:cubicBezTo>
                  <a:cubicBezTo>
                    <a:pt x="738195" y="3019082"/>
                    <a:pt x="748378" y="2990570"/>
                    <a:pt x="748378" y="2976315"/>
                  </a:cubicBezTo>
                  <a:cubicBezTo>
                    <a:pt x="748378" y="2953913"/>
                    <a:pt x="677100" y="2957986"/>
                    <a:pt x="654698" y="2949840"/>
                  </a:cubicBezTo>
                  <a:cubicBezTo>
                    <a:pt x="632296" y="2941694"/>
                    <a:pt x="548800" y="2876526"/>
                    <a:pt x="589530" y="2793029"/>
                  </a:cubicBezTo>
                  <a:cubicBezTo>
                    <a:pt x="605822" y="2760444"/>
                    <a:pt x="630260" y="2738043"/>
                    <a:pt x="654698" y="2725823"/>
                  </a:cubicBezTo>
                  <a:cubicBezTo>
                    <a:pt x="660808" y="2715640"/>
                    <a:pt x="666917" y="2705458"/>
                    <a:pt x="675063" y="2697313"/>
                  </a:cubicBezTo>
                  <a:cubicBezTo>
                    <a:pt x="691356" y="2681021"/>
                    <a:pt x="709684" y="2674910"/>
                    <a:pt x="730049" y="2670838"/>
                  </a:cubicBezTo>
                  <a:cubicBezTo>
                    <a:pt x="740232" y="2662692"/>
                    <a:pt x="750415" y="2654545"/>
                    <a:pt x="762634" y="2650473"/>
                  </a:cubicBezTo>
                  <a:cubicBezTo>
                    <a:pt x="764670" y="2648436"/>
                    <a:pt x="764670" y="2646400"/>
                    <a:pt x="766706" y="2646400"/>
                  </a:cubicBezTo>
                  <a:cubicBezTo>
                    <a:pt x="787072" y="2632144"/>
                    <a:pt x="791145" y="2609743"/>
                    <a:pt x="791145" y="2577158"/>
                  </a:cubicBezTo>
                  <a:cubicBezTo>
                    <a:pt x="791145" y="2538465"/>
                    <a:pt x="791145" y="2477369"/>
                    <a:pt x="829838" y="2473296"/>
                  </a:cubicBezTo>
                  <a:cubicBezTo>
                    <a:pt x="868532" y="2469223"/>
                    <a:pt x="878715" y="2446822"/>
                    <a:pt x="854277" y="2438675"/>
                  </a:cubicBezTo>
                  <a:cubicBezTo>
                    <a:pt x="831875" y="2432566"/>
                    <a:pt x="821693" y="2402018"/>
                    <a:pt x="858350" y="2397945"/>
                  </a:cubicBezTo>
                  <a:cubicBezTo>
                    <a:pt x="897043" y="2393871"/>
                    <a:pt x="882788" y="2432566"/>
                    <a:pt x="911299" y="2432566"/>
                  </a:cubicBezTo>
                  <a:cubicBezTo>
                    <a:pt x="937773" y="2432566"/>
                    <a:pt x="984614" y="2383689"/>
                    <a:pt x="949993" y="2353141"/>
                  </a:cubicBezTo>
                  <a:cubicBezTo>
                    <a:pt x="915372" y="2324631"/>
                    <a:pt x="903153" y="2367397"/>
                    <a:pt x="884825" y="2371470"/>
                  </a:cubicBezTo>
                  <a:cubicBezTo>
                    <a:pt x="866495" y="2375544"/>
                    <a:pt x="852240" y="2344996"/>
                    <a:pt x="831875" y="2344996"/>
                  </a:cubicBezTo>
                  <a:cubicBezTo>
                    <a:pt x="813547" y="2344996"/>
                    <a:pt x="825765" y="2287972"/>
                    <a:pt x="817619" y="2267607"/>
                  </a:cubicBezTo>
                  <a:cubicBezTo>
                    <a:pt x="809473" y="2247242"/>
                    <a:pt x="797254" y="2198367"/>
                    <a:pt x="813547" y="2171892"/>
                  </a:cubicBezTo>
                  <a:cubicBezTo>
                    <a:pt x="829838" y="2147454"/>
                    <a:pt x="901116" y="2210585"/>
                    <a:pt x="964249" y="2214658"/>
                  </a:cubicBezTo>
                  <a:cubicBezTo>
                    <a:pt x="1027381" y="2218732"/>
                    <a:pt x="1074220" y="2180038"/>
                    <a:pt x="1074220" y="2155599"/>
                  </a:cubicBezTo>
                  <a:cubicBezTo>
                    <a:pt x="1074220" y="2131162"/>
                    <a:pt x="1045709" y="2086358"/>
                    <a:pt x="1082366" y="2057847"/>
                  </a:cubicBezTo>
                  <a:cubicBezTo>
                    <a:pt x="1121060" y="2031372"/>
                    <a:pt x="1088476" y="2021190"/>
                    <a:pt x="1078293" y="1984533"/>
                  </a:cubicBezTo>
                  <a:cubicBezTo>
                    <a:pt x="1068111" y="1947876"/>
                    <a:pt x="1094585" y="1925473"/>
                    <a:pt x="1110877" y="1943802"/>
                  </a:cubicBezTo>
                  <a:cubicBezTo>
                    <a:pt x="1123096" y="1956021"/>
                    <a:pt x="1190302" y="1953985"/>
                    <a:pt x="1267689" y="1943802"/>
                  </a:cubicBezTo>
                  <a:cubicBezTo>
                    <a:pt x="1275835" y="1937693"/>
                    <a:pt x="1286018" y="1931582"/>
                    <a:pt x="1298237" y="1927510"/>
                  </a:cubicBezTo>
                  <a:cubicBezTo>
                    <a:pt x="1338967" y="1911217"/>
                    <a:pt x="1379697" y="1894925"/>
                    <a:pt x="1420428" y="1876598"/>
                  </a:cubicBezTo>
                  <a:cubicBezTo>
                    <a:pt x="1446902" y="1864378"/>
                    <a:pt x="1473377" y="1850122"/>
                    <a:pt x="1497815" y="1833830"/>
                  </a:cubicBezTo>
                  <a:cubicBezTo>
                    <a:pt x="1493742" y="1837903"/>
                    <a:pt x="1507997" y="1827721"/>
                    <a:pt x="1516144" y="1821611"/>
                  </a:cubicBezTo>
                  <a:cubicBezTo>
                    <a:pt x="1516144" y="1815502"/>
                    <a:pt x="1518180" y="1813465"/>
                    <a:pt x="1520217" y="1809392"/>
                  </a:cubicBezTo>
                  <a:cubicBezTo>
                    <a:pt x="1526327" y="1782917"/>
                    <a:pt x="1540582" y="1758479"/>
                    <a:pt x="1567057" y="1744224"/>
                  </a:cubicBezTo>
                  <a:cubicBezTo>
                    <a:pt x="1579275" y="1738114"/>
                    <a:pt x="1591495" y="1732004"/>
                    <a:pt x="1603714" y="1727931"/>
                  </a:cubicBezTo>
                  <a:cubicBezTo>
                    <a:pt x="1611860" y="1717748"/>
                    <a:pt x="1617970" y="1707566"/>
                    <a:pt x="1622043" y="1701457"/>
                  </a:cubicBezTo>
                  <a:cubicBezTo>
                    <a:pt x="1636298" y="1674982"/>
                    <a:pt x="1624079" y="1640361"/>
                    <a:pt x="1581313" y="1634252"/>
                  </a:cubicBezTo>
                  <a:cubicBezTo>
                    <a:pt x="1538545" y="1628143"/>
                    <a:pt x="1540582" y="1575193"/>
                    <a:pt x="1565020" y="1546682"/>
                  </a:cubicBezTo>
                  <a:cubicBezTo>
                    <a:pt x="1587422" y="1518170"/>
                    <a:pt x="1552801" y="1489660"/>
                    <a:pt x="1512071" y="1485587"/>
                  </a:cubicBezTo>
                  <a:cubicBezTo>
                    <a:pt x="1471340" y="1481513"/>
                    <a:pt x="1410245" y="1450966"/>
                    <a:pt x="1444866" y="1416345"/>
                  </a:cubicBezTo>
                  <a:cubicBezTo>
                    <a:pt x="1461158" y="1398017"/>
                    <a:pt x="1471340" y="1402089"/>
                    <a:pt x="1479486" y="1410235"/>
                  </a:cubicBezTo>
                  <a:cubicBezTo>
                    <a:pt x="1485596" y="1393944"/>
                    <a:pt x="1491706" y="1371541"/>
                    <a:pt x="1485596" y="1367469"/>
                  </a:cubicBezTo>
                  <a:cubicBezTo>
                    <a:pt x="1477450" y="1357287"/>
                    <a:pt x="1455049" y="1369505"/>
                    <a:pt x="1457085" y="1306374"/>
                  </a:cubicBezTo>
                  <a:cubicBezTo>
                    <a:pt x="1459121" y="1241205"/>
                    <a:pt x="1479486" y="1255461"/>
                    <a:pt x="1483559" y="1174000"/>
                  </a:cubicBezTo>
                  <a:cubicBezTo>
                    <a:pt x="1485596" y="1090502"/>
                    <a:pt x="1516144" y="1043663"/>
                    <a:pt x="1516144" y="998859"/>
                  </a:cubicBezTo>
                  <a:cubicBezTo>
                    <a:pt x="1516144" y="956093"/>
                    <a:pt x="1587422" y="905180"/>
                    <a:pt x="1628152" y="833902"/>
                  </a:cubicBezTo>
                  <a:cubicBezTo>
                    <a:pt x="1668883" y="762624"/>
                    <a:pt x="1756452" y="673017"/>
                    <a:pt x="1791073" y="648579"/>
                  </a:cubicBezTo>
                  <a:cubicBezTo>
                    <a:pt x="1827730" y="624141"/>
                    <a:pt x="1896972" y="601739"/>
                    <a:pt x="1905118" y="579338"/>
                  </a:cubicBezTo>
                  <a:cubicBezTo>
                    <a:pt x="1923447" y="544717"/>
                    <a:pt x="1915300" y="420490"/>
                    <a:pt x="1899008" y="41234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76" name="Freeform: Shape 175">
              <a:extLst>
                <a:ext uri="{FF2B5EF4-FFF2-40B4-BE49-F238E27FC236}">
                  <a16:creationId xmlns:a16="http://schemas.microsoft.com/office/drawing/2014/main" id="{F5E76B41-A31F-47EE-A950-F8292FDB09F3}"/>
                </a:ext>
              </a:extLst>
            </p:cNvPr>
            <p:cNvSpPr/>
            <p:nvPr/>
          </p:nvSpPr>
          <p:spPr>
            <a:xfrm>
              <a:off x="5117530" y="5429794"/>
              <a:ext cx="98421" cy="104211"/>
            </a:xfrm>
            <a:custGeom>
              <a:avLst/>
              <a:gdLst>
                <a:gd name="connsiteX0" fmla="*/ 274869 w 346207"/>
                <a:gd name="connsiteY0" fmla="*/ 288422 h 366572"/>
                <a:gd name="connsiteX1" fmla="*/ 256541 w 346207"/>
                <a:gd name="connsiteY1" fmla="*/ 284349 h 366572"/>
                <a:gd name="connsiteX2" fmla="*/ 164898 w 346207"/>
                <a:gd name="connsiteY2" fmla="*/ 268057 h 366572"/>
                <a:gd name="connsiteX3" fmla="*/ 79364 w 346207"/>
                <a:gd name="connsiteY3" fmla="*/ 156049 h 366572"/>
                <a:gd name="connsiteX4" fmla="*/ 75291 w 346207"/>
                <a:gd name="connsiteY4" fmla="*/ 139756 h 366572"/>
                <a:gd name="connsiteX5" fmla="*/ 42707 w 346207"/>
                <a:gd name="connsiteY5" fmla="*/ 109208 h 366572"/>
                <a:gd name="connsiteX6" fmla="*/ 50853 w 346207"/>
                <a:gd name="connsiteY6" fmla="*/ 66442 h 366572"/>
                <a:gd name="connsiteX7" fmla="*/ 18268 w 346207"/>
                <a:gd name="connsiteY7" fmla="*/ 11455 h 366572"/>
                <a:gd name="connsiteX8" fmla="*/ 18268 w 346207"/>
                <a:gd name="connsiteY8" fmla="*/ 347480 h 366572"/>
                <a:gd name="connsiteX9" fmla="*/ 177117 w 346207"/>
                <a:gd name="connsiteY9" fmla="*/ 355627 h 366572"/>
                <a:gd name="connsiteX10" fmla="*/ 219883 w 346207"/>
                <a:gd name="connsiteY10" fmla="*/ 355627 h 366572"/>
                <a:gd name="connsiteX11" fmla="*/ 338001 w 346207"/>
                <a:gd name="connsiteY11" fmla="*/ 321006 h 366572"/>
                <a:gd name="connsiteX12" fmla="*/ 274869 w 346207"/>
                <a:gd name="connsiteY12" fmla="*/ 288422 h 36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6207" h="366572">
                  <a:moveTo>
                    <a:pt x="274869" y="288422"/>
                  </a:moveTo>
                  <a:cubicBezTo>
                    <a:pt x="268760" y="288422"/>
                    <a:pt x="262650" y="286385"/>
                    <a:pt x="256541" y="284349"/>
                  </a:cubicBezTo>
                  <a:cubicBezTo>
                    <a:pt x="225993" y="290458"/>
                    <a:pt x="191372" y="284349"/>
                    <a:pt x="164898" y="268057"/>
                  </a:cubicBezTo>
                  <a:cubicBezTo>
                    <a:pt x="124167" y="241581"/>
                    <a:pt x="93620" y="198815"/>
                    <a:pt x="79364" y="156049"/>
                  </a:cubicBezTo>
                  <a:cubicBezTo>
                    <a:pt x="77327" y="149938"/>
                    <a:pt x="77327" y="143829"/>
                    <a:pt x="75291" y="139756"/>
                  </a:cubicBezTo>
                  <a:cubicBezTo>
                    <a:pt x="65109" y="119390"/>
                    <a:pt x="73255" y="105136"/>
                    <a:pt x="42707" y="109208"/>
                  </a:cubicBezTo>
                  <a:cubicBezTo>
                    <a:pt x="4013" y="115318"/>
                    <a:pt x="30488" y="76624"/>
                    <a:pt x="50853" y="66442"/>
                  </a:cubicBezTo>
                  <a:cubicBezTo>
                    <a:pt x="69181" y="56259"/>
                    <a:pt x="42707" y="17565"/>
                    <a:pt x="18268" y="11455"/>
                  </a:cubicBezTo>
                  <a:cubicBezTo>
                    <a:pt x="16232" y="72551"/>
                    <a:pt x="4013" y="345444"/>
                    <a:pt x="18268" y="347480"/>
                  </a:cubicBezTo>
                  <a:cubicBezTo>
                    <a:pt x="32524" y="349517"/>
                    <a:pt x="144533" y="333224"/>
                    <a:pt x="177117" y="355627"/>
                  </a:cubicBezTo>
                  <a:cubicBezTo>
                    <a:pt x="189335" y="359700"/>
                    <a:pt x="207665" y="371919"/>
                    <a:pt x="219883" y="355627"/>
                  </a:cubicBezTo>
                  <a:cubicBezTo>
                    <a:pt x="240248" y="331188"/>
                    <a:pt x="303380" y="343407"/>
                    <a:pt x="338001" y="321006"/>
                  </a:cubicBezTo>
                  <a:cubicBezTo>
                    <a:pt x="370586" y="296567"/>
                    <a:pt x="325782" y="290458"/>
                    <a:pt x="274869" y="28842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77" name="Freeform: Shape 176">
              <a:extLst>
                <a:ext uri="{FF2B5EF4-FFF2-40B4-BE49-F238E27FC236}">
                  <a16:creationId xmlns:a16="http://schemas.microsoft.com/office/drawing/2014/main" id="{AEEAA318-D0B8-4332-A254-E184DFF5E95D}"/>
                </a:ext>
              </a:extLst>
            </p:cNvPr>
            <p:cNvSpPr/>
            <p:nvPr/>
          </p:nvSpPr>
          <p:spPr>
            <a:xfrm>
              <a:off x="4941151" y="4243495"/>
              <a:ext cx="225790" cy="1296843"/>
            </a:xfrm>
            <a:custGeom>
              <a:avLst/>
              <a:gdLst>
                <a:gd name="connsiteX0" fmla="*/ 638701 w 794240"/>
                <a:gd name="connsiteY0" fmla="*/ 4518383 h 4561791"/>
                <a:gd name="connsiteX1" fmla="*/ 638701 w 794240"/>
                <a:gd name="connsiteY1" fmla="*/ 4182358 h 4561791"/>
                <a:gd name="connsiteX2" fmla="*/ 632592 w 794240"/>
                <a:gd name="connsiteY2" fmla="*/ 4180320 h 4561791"/>
                <a:gd name="connsiteX3" fmla="*/ 555204 w 794240"/>
                <a:gd name="connsiteY3" fmla="*/ 4141627 h 4561791"/>
                <a:gd name="connsiteX4" fmla="*/ 565387 w 794240"/>
                <a:gd name="connsiteY4" fmla="*/ 4127371 h 4561791"/>
                <a:gd name="connsiteX5" fmla="*/ 514474 w 794240"/>
                <a:gd name="connsiteY5" fmla="*/ 4094788 h 4561791"/>
                <a:gd name="connsiteX6" fmla="*/ 347480 w 794240"/>
                <a:gd name="connsiteY6" fmla="*/ 4098860 h 4561791"/>
                <a:gd name="connsiteX7" fmla="*/ 302677 w 794240"/>
                <a:gd name="connsiteY7" fmla="*/ 4056094 h 4561791"/>
                <a:gd name="connsiteX8" fmla="*/ 296567 w 794240"/>
                <a:gd name="connsiteY8" fmla="*/ 3940012 h 4561791"/>
                <a:gd name="connsiteX9" fmla="*/ 208997 w 794240"/>
                <a:gd name="connsiteY9" fmla="*/ 3909464 h 4561791"/>
                <a:gd name="connsiteX10" fmla="*/ 192705 w 794240"/>
                <a:gd name="connsiteY10" fmla="*/ 3842260 h 4561791"/>
                <a:gd name="connsiteX11" fmla="*/ 190668 w 794240"/>
                <a:gd name="connsiteY11" fmla="*/ 3746543 h 4561791"/>
                <a:gd name="connsiteX12" fmla="*/ 241581 w 794240"/>
                <a:gd name="connsiteY12" fmla="*/ 3679338 h 4561791"/>
                <a:gd name="connsiteX13" fmla="*/ 280275 w 794240"/>
                <a:gd name="connsiteY13" fmla="*/ 3608060 h 4561791"/>
                <a:gd name="connsiteX14" fmla="*/ 278239 w 794240"/>
                <a:gd name="connsiteY14" fmla="*/ 3528636 h 4561791"/>
                <a:gd name="connsiteX15" fmla="*/ 316933 w 794240"/>
                <a:gd name="connsiteY15" fmla="*/ 3461431 h 4561791"/>
                <a:gd name="connsiteX16" fmla="*/ 345444 w 794240"/>
                <a:gd name="connsiteY16" fmla="*/ 3390153 h 4561791"/>
                <a:gd name="connsiteX17" fmla="*/ 347480 w 794240"/>
                <a:gd name="connsiteY17" fmla="*/ 3310730 h 4561791"/>
                <a:gd name="connsiteX18" fmla="*/ 361735 w 794240"/>
                <a:gd name="connsiteY18" fmla="*/ 3231305 h 4561791"/>
                <a:gd name="connsiteX19" fmla="*/ 347480 w 794240"/>
                <a:gd name="connsiteY19" fmla="*/ 3164101 h 4561791"/>
                <a:gd name="connsiteX20" fmla="*/ 384137 w 794240"/>
                <a:gd name="connsiteY20" fmla="*/ 3141698 h 4561791"/>
                <a:gd name="connsiteX21" fmla="*/ 369882 w 794240"/>
                <a:gd name="connsiteY21" fmla="*/ 3094859 h 4561791"/>
                <a:gd name="connsiteX22" fmla="*/ 341370 w 794240"/>
                <a:gd name="connsiteY22" fmla="*/ 3041910 h 4561791"/>
                <a:gd name="connsiteX23" fmla="*/ 327115 w 794240"/>
                <a:gd name="connsiteY23" fmla="*/ 2976741 h 4561791"/>
                <a:gd name="connsiteX24" fmla="*/ 318969 w 794240"/>
                <a:gd name="connsiteY24" fmla="*/ 2921755 h 4561791"/>
                <a:gd name="connsiteX25" fmla="*/ 333224 w 794240"/>
                <a:gd name="connsiteY25" fmla="*/ 2813820 h 4561791"/>
                <a:gd name="connsiteX26" fmla="*/ 339334 w 794240"/>
                <a:gd name="connsiteY26" fmla="*/ 2703848 h 4561791"/>
                <a:gd name="connsiteX27" fmla="*/ 318969 w 794240"/>
                <a:gd name="connsiteY27" fmla="*/ 2632570 h 4561791"/>
                <a:gd name="connsiteX28" fmla="*/ 345444 w 794240"/>
                <a:gd name="connsiteY28" fmla="*/ 2561292 h 4561791"/>
                <a:gd name="connsiteX29" fmla="*/ 371918 w 794240"/>
                <a:gd name="connsiteY29" fmla="*/ 2496124 h 4561791"/>
                <a:gd name="connsiteX30" fmla="*/ 378028 w 794240"/>
                <a:gd name="connsiteY30" fmla="*/ 2418736 h 4561791"/>
                <a:gd name="connsiteX31" fmla="*/ 430977 w 794240"/>
                <a:gd name="connsiteY31" fmla="*/ 2378005 h 4561791"/>
                <a:gd name="connsiteX32" fmla="*/ 408576 w 794240"/>
                <a:gd name="connsiteY32" fmla="*/ 2318947 h 4561791"/>
                <a:gd name="connsiteX33" fmla="*/ 406539 w 794240"/>
                <a:gd name="connsiteY33" fmla="*/ 2184537 h 4561791"/>
                <a:gd name="connsiteX34" fmla="*/ 477817 w 794240"/>
                <a:gd name="connsiteY34" fmla="*/ 2082711 h 4561791"/>
                <a:gd name="connsiteX35" fmla="*/ 477817 w 794240"/>
                <a:gd name="connsiteY35" fmla="*/ 1954411 h 4561791"/>
                <a:gd name="connsiteX36" fmla="*/ 506328 w 794240"/>
                <a:gd name="connsiteY36" fmla="*/ 1881097 h 4561791"/>
                <a:gd name="connsiteX37" fmla="*/ 532803 w 794240"/>
                <a:gd name="connsiteY37" fmla="*/ 1795563 h 4561791"/>
                <a:gd name="connsiteX38" fmla="*/ 510401 w 794240"/>
                <a:gd name="connsiteY38" fmla="*/ 1705956 h 4561791"/>
                <a:gd name="connsiteX39" fmla="*/ 479854 w 794240"/>
                <a:gd name="connsiteY39" fmla="*/ 1604130 h 4561791"/>
                <a:gd name="connsiteX40" fmla="*/ 479854 w 794240"/>
                <a:gd name="connsiteY40" fmla="*/ 1494159 h 4561791"/>
                <a:gd name="connsiteX41" fmla="*/ 520584 w 794240"/>
                <a:gd name="connsiteY41" fmla="*/ 1414734 h 4561791"/>
                <a:gd name="connsiteX42" fmla="*/ 520584 w 794240"/>
                <a:gd name="connsiteY42" fmla="*/ 1310873 h 4561791"/>
                <a:gd name="connsiteX43" fmla="*/ 547058 w 794240"/>
                <a:gd name="connsiteY43" fmla="*/ 1255887 h 4561791"/>
                <a:gd name="connsiteX44" fmla="*/ 589825 w 794240"/>
                <a:gd name="connsiteY44" fmla="*/ 1164243 h 4561791"/>
                <a:gd name="connsiteX45" fmla="*/ 618336 w 794240"/>
                <a:gd name="connsiteY45" fmla="*/ 1078710 h 4561791"/>
                <a:gd name="connsiteX46" fmla="*/ 675359 w 794240"/>
                <a:gd name="connsiteY46" fmla="*/ 1029834 h 4561791"/>
                <a:gd name="connsiteX47" fmla="*/ 673322 w 794240"/>
                <a:gd name="connsiteY47" fmla="*/ 962628 h 4561791"/>
                <a:gd name="connsiteX48" fmla="*/ 665177 w 794240"/>
                <a:gd name="connsiteY48" fmla="*/ 852657 h 4561791"/>
                <a:gd name="connsiteX49" fmla="*/ 671286 w 794240"/>
                <a:gd name="connsiteY49" fmla="*/ 779342 h 4561791"/>
                <a:gd name="connsiteX50" fmla="*/ 779221 w 794240"/>
                <a:gd name="connsiteY50" fmla="*/ 687699 h 4561791"/>
                <a:gd name="connsiteX51" fmla="*/ 797550 w 794240"/>
                <a:gd name="connsiteY51" fmla="*/ 567545 h 4561791"/>
                <a:gd name="connsiteX52" fmla="*/ 738491 w 794240"/>
                <a:gd name="connsiteY52" fmla="*/ 587910 h 4561791"/>
                <a:gd name="connsiteX53" fmla="*/ 716089 w 794240"/>
                <a:gd name="connsiteY53" fmla="*/ 475902 h 4561791"/>
                <a:gd name="connsiteX54" fmla="*/ 683505 w 794240"/>
                <a:gd name="connsiteY54" fmla="*/ 382222 h 4561791"/>
                <a:gd name="connsiteX55" fmla="*/ 650921 w 794240"/>
                <a:gd name="connsiteY55" fmla="*/ 298725 h 4561791"/>
                <a:gd name="connsiteX56" fmla="*/ 671286 w 794240"/>
                <a:gd name="connsiteY56" fmla="*/ 225411 h 4561791"/>
                <a:gd name="connsiteX57" fmla="*/ 632592 w 794240"/>
                <a:gd name="connsiteY57" fmla="*/ 168388 h 4561791"/>
                <a:gd name="connsiteX58" fmla="*/ 610190 w 794240"/>
                <a:gd name="connsiteY58" fmla="*/ 60453 h 4561791"/>
                <a:gd name="connsiteX59" fmla="*/ 567423 w 794240"/>
                <a:gd name="connsiteY59" fmla="*/ 15649 h 4561791"/>
                <a:gd name="connsiteX60" fmla="*/ 528730 w 794240"/>
                <a:gd name="connsiteY60" fmla="*/ 97110 h 4561791"/>
                <a:gd name="connsiteX61" fmla="*/ 508365 w 794240"/>
                <a:gd name="connsiteY61" fmla="*/ 113403 h 4561791"/>
                <a:gd name="connsiteX62" fmla="*/ 508365 w 794240"/>
                <a:gd name="connsiteY62" fmla="*/ 205046 h 4561791"/>
                <a:gd name="connsiteX63" fmla="*/ 514474 w 794240"/>
                <a:gd name="connsiteY63" fmla="*/ 467755 h 4561791"/>
                <a:gd name="connsiteX64" fmla="*/ 475780 w 794240"/>
                <a:gd name="connsiteY64" fmla="*/ 622531 h 4561791"/>
                <a:gd name="connsiteX65" fmla="*/ 488000 w 794240"/>
                <a:gd name="connsiteY65" fmla="*/ 681589 h 4561791"/>
                <a:gd name="connsiteX66" fmla="*/ 477817 w 794240"/>
                <a:gd name="connsiteY66" fmla="*/ 818036 h 4561791"/>
                <a:gd name="connsiteX67" fmla="*/ 435050 w 794240"/>
                <a:gd name="connsiteY67" fmla="*/ 1050199 h 4561791"/>
                <a:gd name="connsiteX68" fmla="*/ 410612 w 794240"/>
                <a:gd name="connsiteY68" fmla="*/ 1156097 h 4561791"/>
                <a:gd name="connsiteX69" fmla="*/ 398393 w 794240"/>
                <a:gd name="connsiteY69" fmla="*/ 1211083 h 4561791"/>
                <a:gd name="connsiteX70" fmla="*/ 416722 w 794240"/>
                <a:gd name="connsiteY70" fmla="*/ 1298653 h 4561791"/>
                <a:gd name="connsiteX71" fmla="*/ 400430 w 794240"/>
                <a:gd name="connsiteY71" fmla="*/ 1343456 h 4561791"/>
                <a:gd name="connsiteX72" fmla="*/ 404502 w 794240"/>
                <a:gd name="connsiteY72" fmla="*/ 1365859 h 4561791"/>
                <a:gd name="connsiteX73" fmla="*/ 367845 w 794240"/>
                <a:gd name="connsiteY73" fmla="*/ 1475830 h 4561791"/>
                <a:gd name="connsiteX74" fmla="*/ 367845 w 794240"/>
                <a:gd name="connsiteY74" fmla="*/ 1699846 h 4561791"/>
                <a:gd name="connsiteX75" fmla="*/ 347480 w 794240"/>
                <a:gd name="connsiteY75" fmla="*/ 1769088 h 4561791"/>
                <a:gd name="connsiteX76" fmla="*/ 325078 w 794240"/>
                <a:gd name="connsiteY76" fmla="*/ 1848512 h 4561791"/>
                <a:gd name="connsiteX77" fmla="*/ 198814 w 794240"/>
                <a:gd name="connsiteY77" fmla="*/ 2284326 h 4561791"/>
                <a:gd name="connsiteX78" fmla="*/ 190668 w 794240"/>
                <a:gd name="connsiteY78" fmla="*/ 2296545 h 4561791"/>
                <a:gd name="connsiteX79" fmla="*/ 196778 w 794240"/>
                <a:gd name="connsiteY79" fmla="*/ 2398371 h 4561791"/>
                <a:gd name="connsiteX80" fmla="*/ 200851 w 794240"/>
                <a:gd name="connsiteY80" fmla="*/ 2502234 h 4561791"/>
                <a:gd name="connsiteX81" fmla="*/ 172340 w 794240"/>
                <a:gd name="connsiteY81" fmla="*/ 2587767 h 4561791"/>
                <a:gd name="connsiteX82" fmla="*/ 160121 w 794240"/>
                <a:gd name="connsiteY82" fmla="*/ 2707921 h 4561791"/>
                <a:gd name="connsiteX83" fmla="*/ 151975 w 794240"/>
                <a:gd name="connsiteY83" fmla="*/ 2769016 h 4561791"/>
                <a:gd name="connsiteX84" fmla="*/ 111244 w 794240"/>
                <a:gd name="connsiteY84" fmla="*/ 2878989 h 4561791"/>
                <a:gd name="connsiteX85" fmla="*/ 156048 w 794240"/>
                <a:gd name="connsiteY85" fmla="*/ 2946193 h 4561791"/>
                <a:gd name="connsiteX86" fmla="*/ 198814 w 794240"/>
                <a:gd name="connsiteY86" fmla="*/ 2762907 h 4561791"/>
                <a:gd name="connsiteX87" fmla="*/ 233435 w 794240"/>
                <a:gd name="connsiteY87" fmla="*/ 2724213 h 4561791"/>
                <a:gd name="connsiteX88" fmla="*/ 257874 w 794240"/>
                <a:gd name="connsiteY88" fmla="*/ 2762907 h 4561791"/>
                <a:gd name="connsiteX89" fmla="*/ 263983 w 794240"/>
                <a:gd name="connsiteY89" fmla="*/ 2807711 h 4561791"/>
                <a:gd name="connsiteX90" fmla="*/ 255837 w 794240"/>
                <a:gd name="connsiteY90" fmla="*/ 2893244 h 4561791"/>
                <a:gd name="connsiteX91" fmla="*/ 233435 w 794240"/>
                <a:gd name="connsiteY91" fmla="*/ 2974705 h 4561791"/>
                <a:gd name="connsiteX92" fmla="*/ 217143 w 794240"/>
                <a:gd name="connsiteY92" fmla="*/ 3039872 h 4561791"/>
                <a:gd name="connsiteX93" fmla="*/ 221216 w 794240"/>
                <a:gd name="connsiteY93" fmla="*/ 3088749 h 4561791"/>
                <a:gd name="connsiteX94" fmla="*/ 219179 w 794240"/>
                <a:gd name="connsiteY94" fmla="*/ 3131516 h 4561791"/>
                <a:gd name="connsiteX95" fmla="*/ 223253 w 794240"/>
                <a:gd name="connsiteY95" fmla="*/ 3192611 h 4561791"/>
                <a:gd name="connsiteX96" fmla="*/ 174377 w 794240"/>
                <a:gd name="connsiteY96" fmla="*/ 3221123 h 4561791"/>
                <a:gd name="connsiteX97" fmla="*/ 182522 w 794240"/>
                <a:gd name="connsiteY97" fmla="*/ 3288327 h 4561791"/>
                <a:gd name="connsiteX98" fmla="*/ 121427 w 794240"/>
                <a:gd name="connsiteY98" fmla="*/ 3261853 h 4561791"/>
                <a:gd name="connsiteX99" fmla="*/ 164194 w 794240"/>
                <a:gd name="connsiteY99" fmla="*/ 3194648 h 4561791"/>
                <a:gd name="connsiteX100" fmla="*/ 113281 w 794240"/>
                <a:gd name="connsiteY100" fmla="*/ 3119297 h 4561791"/>
                <a:gd name="connsiteX101" fmla="*/ 143829 w 794240"/>
                <a:gd name="connsiteY101" fmla="*/ 3200758 h 4561791"/>
                <a:gd name="connsiteX102" fmla="*/ 92916 w 794240"/>
                <a:gd name="connsiteY102" fmla="*/ 3225196 h 4561791"/>
                <a:gd name="connsiteX103" fmla="*/ 37930 w 794240"/>
                <a:gd name="connsiteY103" fmla="*/ 3267962 h 4561791"/>
                <a:gd name="connsiteX104" fmla="*/ 42003 w 794240"/>
                <a:gd name="connsiteY104" fmla="*/ 3316839 h 4561791"/>
                <a:gd name="connsiteX105" fmla="*/ 13492 w 794240"/>
                <a:gd name="connsiteY105" fmla="*/ 3335167 h 4561791"/>
                <a:gd name="connsiteX106" fmla="*/ 15528 w 794240"/>
                <a:gd name="connsiteY106" fmla="*/ 3365715 h 4561791"/>
                <a:gd name="connsiteX107" fmla="*/ 50149 w 794240"/>
                <a:gd name="connsiteY107" fmla="*/ 3382008 h 4561791"/>
                <a:gd name="connsiteX108" fmla="*/ 105135 w 794240"/>
                <a:gd name="connsiteY108" fmla="*/ 3388117 h 4561791"/>
                <a:gd name="connsiteX109" fmla="*/ 113281 w 794240"/>
                <a:gd name="connsiteY109" fmla="*/ 3441066 h 4561791"/>
                <a:gd name="connsiteX110" fmla="*/ 84770 w 794240"/>
                <a:gd name="connsiteY110" fmla="*/ 3504199 h 4561791"/>
                <a:gd name="connsiteX111" fmla="*/ 172340 w 794240"/>
                <a:gd name="connsiteY111" fmla="*/ 3512344 h 4561791"/>
                <a:gd name="connsiteX112" fmla="*/ 174377 w 794240"/>
                <a:gd name="connsiteY112" fmla="*/ 3553074 h 4561791"/>
                <a:gd name="connsiteX113" fmla="*/ 111244 w 794240"/>
                <a:gd name="connsiteY113" fmla="*/ 3536782 h 4561791"/>
                <a:gd name="connsiteX114" fmla="*/ 54222 w 794240"/>
                <a:gd name="connsiteY114" fmla="*/ 3540856 h 4561791"/>
                <a:gd name="connsiteX115" fmla="*/ 15528 w 794240"/>
                <a:gd name="connsiteY115" fmla="*/ 3553074 h 4561791"/>
                <a:gd name="connsiteX116" fmla="*/ 39966 w 794240"/>
                <a:gd name="connsiteY116" fmla="*/ 3638608 h 4561791"/>
                <a:gd name="connsiteX117" fmla="*/ 72551 w 794240"/>
                <a:gd name="connsiteY117" fmla="*/ 3610096 h 4561791"/>
                <a:gd name="connsiteX118" fmla="*/ 113281 w 794240"/>
                <a:gd name="connsiteY118" fmla="*/ 3614170 h 4561791"/>
                <a:gd name="connsiteX119" fmla="*/ 64405 w 794240"/>
                <a:gd name="connsiteY119" fmla="*/ 3656937 h 4561791"/>
                <a:gd name="connsiteX120" fmla="*/ 23675 w 794240"/>
                <a:gd name="connsiteY120" fmla="*/ 3709886 h 4561791"/>
                <a:gd name="connsiteX121" fmla="*/ 13492 w 794240"/>
                <a:gd name="connsiteY121" fmla="*/ 3732287 h 4561791"/>
                <a:gd name="connsiteX122" fmla="*/ 11455 w 794240"/>
                <a:gd name="connsiteY122" fmla="*/ 3758763 h 4561791"/>
                <a:gd name="connsiteX123" fmla="*/ 33857 w 794240"/>
                <a:gd name="connsiteY123" fmla="*/ 3762835 h 4561791"/>
                <a:gd name="connsiteX124" fmla="*/ 56258 w 794240"/>
                <a:gd name="connsiteY124" fmla="*/ 3795420 h 4561791"/>
                <a:gd name="connsiteX125" fmla="*/ 84770 w 794240"/>
                <a:gd name="connsiteY125" fmla="*/ 3754690 h 4561791"/>
                <a:gd name="connsiteX126" fmla="*/ 125500 w 794240"/>
                <a:gd name="connsiteY126" fmla="*/ 3707850 h 4561791"/>
                <a:gd name="connsiteX127" fmla="*/ 113281 w 794240"/>
                <a:gd name="connsiteY127" fmla="*/ 3781164 h 4561791"/>
                <a:gd name="connsiteX128" fmla="*/ 99025 w 794240"/>
                <a:gd name="connsiteY128" fmla="*/ 3858551 h 4561791"/>
                <a:gd name="connsiteX129" fmla="*/ 74587 w 794240"/>
                <a:gd name="connsiteY129" fmla="*/ 3897246 h 4561791"/>
                <a:gd name="connsiteX130" fmla="*/ 48112 w 794240"/>
                <a:gd name="connsiteY130" fmla="*/ 3913538 h 4561791"/>
                <a:gd name="connsiteX131" fmla="*/ 56258 w 794240"/>
                <a:gd name="connsiteY131" fmla="*/ 3944085 h 4561791"/>
                <a:gd name="connsiteX132" fmla="*/ 88843 w 794240"/>
                <a:gd name="connsiteY132" fmla="*/ 3968524 h 4561791"/>
                <a:gd name="connsiteX133" fmla="*/ 90879 w 794240"/>
                <a:gd name="connsiteY133" fmla="*/ 3968524 h 4561791"/>
                <a:gd name="connsiteX134" fmla="*/ 139756 w 794240"/>
                <a:gd name="connsiteY134" fmla="*/ 3970560 h 4561791"/>
                <a:gd name="connsiteX135" fmla="*/ 158084 w 794240"/>
                <a:gd name="connsiteY135" fmla="*/ 4005181 h 4561791"/>
                <a:gd name="connsiteX136" fmla="*/ 131610 w 794240"/>
                <a:gd name="connsiteY136" fmla="*/ 4019437 h 4561791"/>
                <a:gd name="connsiteX137" fmla="*/ 135683 w 794240"/>
                <a:gd name="connsiteY137" fmla="*/ 4025546 h 4561791"/>
                <a:gd name="connsiteX138" fmla="*/ 143829 w 794240"/>
                <a:gd name="connsiteY138" fmla="*/ 4045911 h 4561791"/>
                <a:gd name="connsiteX139" fmla="*/ 170303 w 794240"/>
                <a:gd name="connsiteY139" fmla="*/ 4058130 h 4561791"/>
                <a:gd name="connsiteX140" fmla="*/ 200851 w 794240"/>
                <a:gd name="connsiteY140" fmla="*/ 4045911 h 4561791"/>
                <a:gd name="connsiteX141" fmla="*/ 261946 w 794240"/>
                <a:gd name="connsiteY141" fmla="*/ 4068312 h 4561791"/>
                <a:gd name="connsiteX142" fmla="*/ 178449 w 794240"/>
                <a:gd name="connsiteY142" fmla="*/ 4104970 h 4561791"/>
                <a:gd name="connsiteX143" fmla="*/ 151975 w 794240"/>
                <a:gd name="connsiteY143" fmla="*/ 4111080 h 4561791"/>
                <a:gd name="connsiteX144" fmla="*/ 151975 w 794240"/>
                <a:gd name="connsiteY144" fmla="*/ 4168102 h 4561791"/>
                <a:gd name="connsiteX145" fmla="*/ 219179 w 794240"/>
                <a:gd name="connsiteY145" fmla="*/ 4141627 h 4561791"/>
                <a:gd name="connsiteX146" fmla="*/ 363772 w 794240"/>
                <a:gd name="connsiteY146" fmla="*/ 4149773 h 4561791"/>
                <a:gd name="connsiteX147" fmla="*/ 304713 w 794240"/>
                <a:gd name="connsiteY147" fmla="*/ 4170138 h 4561791"/>
                <a:gd name="connsiteX148" fmla="*/ 245655 w 794240"/>
                <a:gd name="connsiteY148" fmla="*/ 4182358 h 4561791"/>
                <a:gd name="connsiteX149" fmla="*/ 192705 w 794240"/>
                <a:gd name="connsiteY149" fmla="*/ 4219015 h 4561791"/>
                <a:gd name="connsiteX150" fmla="*/ 194742 w 794240"/>
                <a:gd name="connsiteY150" fmla="*/ 4259745 h 4561791"/>
                <a:gd name="connsiteX151" fmla="*/ 280275 w 794240"/>
                <a:gd name="connsiteY151" fmla="*/ 4221051 h 4561791"/>
                <a:gd name="connsiteX152" fmla="*/ 386174 w 794240"/>
                <a:gd name="connsiteY152" fmla="*/ 4198650 h 4561791"/>
                <a:gd name="connsiteX153" fmla="*/ 314896 w 794240"/>
                <a:gd name="connsiteY153" fmla="*/ 4241416 h 4561791"/>
                <a:gd name="connsiteX154" fmla="*/ 266020 w 794240"/>
                <a:gd name="connsiteY154" fmla="*/ 4290293 h 4561791"/>
                <a:gd name="connsiteX155" fmla="*/ 192705 w 794240"/>
                <a:gd name="connsiteY155" fmla="*/ 4284183 h 4561791"/>
                <a:gd name="connsiteX156" fmla="*/ 194742 w 794240"/>
                <a:gd name="connsiteY156" fmla="*/ 4286219 h 4561791"/>
                <a:gd name="connsiteX157" fmla="*/ 266020 w 794240"/>
                <a:gd name="connsiteY157" fmla="*/ 4371753 h 4561791"/>
                <a:gd name="connsiteX158" fmla="*/ 316933 w 794240"/>
                <a:gd name="connsiteY158" fmla="*/ 4392118 h 4561791"/>
                <a:gd name="connsiteX159" fmla="*/ 300640 w 794240"/>
                <a:gd name="connsiteY159" fmla="*/ 4357497 h 4561791"/>
                <a:gd name="connsiteX160" fmla="*/ 339334 w 794240"/>
                <a:gd name="connsiteY160" fmla="*/ 4328987 h 4561791"/>
                <a:gd name="connsiteX161" fmla="*/ 412648 w 794240"/>
                <a:gd name="connsiteY161" fmla="*/ 4255672 h 4561791"/>
                <a:gd name="connsiteX162" fmla="*/ 496145 w 794240"/>
                <a:gd name="connsiteY162" fmla="*/ 4157919 h 4561791"/>
                <a:gd name="connsiteX163" fmla="*/ 483926 w 794240"/>
                <a:gd name="connsiteY163" fmla="*/ 4206796 h 4561791"/>
                <a:gd name="connsiteX164" fmla="*/ 469671 w 794240"/>
                <a:gd name="connsiteY164" fmla="*/ 4265854 h 4561791"/>
                <a:gd name="connsiteX165" fmla="*/ 555204 w 794240"/>
                <a:gd name="connsiteY165" fmla="*/ 4269928 h 4561791"/>
                <a:gd name="connsiteX166" fmla="*/ 502255 w 794240"/>
                <a:gd name="connsiteY166" fmla="*/ 4314731 h 4561791"/>
                <a:gd name="connsiteX167" fmla="*/ 506328 w 794240"/>
                <a:gd name="connsiteY167" fmla="*/ 4388045 h 4561791"/>
                <a:gd name="connsiteX168" fmla="*/ 465598 w 794240"/>
                <a:gd name="connsiteY168" fmla="*/ 4304549 h 4561791"/>
                <a:gd name="connsiteX169" fmla="*/ 447269 w 794240"/>
                <a:gd name="connsiteY169" fmla="*/ 4367680 h 4561791"/>
                <a:gd name="connsiteX170" fmla="*/ 400430 w 794240"/>
                <a:gd name="connsiteY170" fmla="*/ 4349352 h 4561791"/>
                <a:gd name="connsiteX171" fmla="*/ 375991 w 794240"/>
                <a:gd name="connsiteY171" fmla="*/ 4388045 h 4561791"/>
                <a:gd name="connsiteX172" fmla="*/ 327115 w 794240"/>
                <a:gd name="connsiteY172" fmla="*/ 4428775 h 4561791"/>
                <a:gd name="connsiteX173" fmla="*/ 396356 w 794240"/>
                <a:gd name="connsiteY173" fmla="*/ 4445067 h 4561791"/>
                <a:gd name="connsiteX174" fmla="*/ 430977 w 794240"/>
                <a:gd name="connsiteY174" fmla="*/ 4514309 h 4561791"/>
                <a:gd name="connsiteX175" fmla="*/ 457452 w 794240"/>
                <a:gd name="connsiteY175" fmla="*/ 4524492 h 4561791"/>
                <a:gd name="connsiteX176" fmla="*/ 457452 w 794240"/>
                <a:gd name="connsiteY176" fmla="*/ 4524492 h 4561791"/>
                <a:gd name="connsiteX177" fmla="*/ 475780 w 794240"/>
                <a:gd name="connsiteY177" fmla="*/ 4455250 h 4561791"/>
                <a:gd name="connsiteX178" fmla="*/ 542986 w 794240"/>
                <a:gd name="connsiteY178" fmla="*/ 4550966 h 4561791"/>
                <a:gd name="connsiteX179" fmla="*/ 575569 w 794240"/>
                <a:gd name="connsiteY179" fmla="*/ 4514309 h 4561791"/>
                <a:gd name="connsiteX180" fmla="*/ 632592 w 794240"/>
                <a:gd name="connsiteY180" fmla="*/ 4550966 h 4561791"/>
                <a:gd name="connsiteX181" fmla="*/ 650921 w 794240"/>
                <a:gd name="connsiteY181" fmla="*/ 4548930 h 4561791"/>
                <a:gd name="connsiteX182" fmla="*/ 681468 w 794240"/>
                <a:gd name="connsiteY182" fmla="*/ 4550966 h 4561791"/>
                <a:gd name="connsiteX183" fmla="*/ 663140 w 794240"/>
                <a:gd name="connsiteY183" fmla="*/ 4522456 h 4561791"/>
                <a:gd name="connsiteX184" fmla="*/ 718125 w 794240"/>
                <a:gd name="connsiteY184" fmla="*/ 4522456 h 4561791"/>
                <a:gd name="connsiteX185" fmla="*/ 781257 w 794240"/>
                <a:gd name="connsiteY185" fmla="*/ 4514309 h 4561791"/>
                <a:gd name="connsiteX186" fmla="*/ 797550 w 794240"/>
                <a:gd name="connsiteY186" fmla="*/ 4508200 h 4561791"/>
                <a:gd name="connsiteX187" fmla="*/ 638701 w 794240"/>
                <a:gd name="connsiteY187" fmla="*/ 4518383 h 4561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794240" h="4561791">
                  <a:moveTo>
                    <a:pt x="638701" y="4518383"/>
                  </a:moveTo>
                  <a:cubicBezTo>
                    <a:pt x="624446" y="4516345"/>
                    <a:pt x="634629" y="4245489"/>
                    <a:pt x="638701" y="4182358"/>
                  </a:cubicBezTo>
                  <a:cubicBezTo>
                    <a:pt x="636665" y="4182358"/>
                    <a:pt x="634629" y="4180320"/>
                    <a:pt x="632592" y="4180320"/>
                  </a:cubicBezTo>
                  <a:cubicBezTo>
                    <a:pt x="606117" y="4180320"/>
                    <a:pt x="545022" y="4186431"/>
                    <a:pt x="555204" y="4141627"/>
                  </a:cubicBezTo>
                  <a:cubicBezTo>
                    <a:pt x="557241" y="4133481"/>
                    <a:pt x="561314" y="4129408"/>
                    <a:pt x="565387" y="4127371"/>
                  </a:cubicBezTo>
                  <a:cubicBezTo>
                    <a:pt x="553168" y="4115153"/>
                    <a:pt x="534839" y="4100897"/>
                    <a:pt x="514474" y="4094788"/>
                  </a:cubicBezTo>
                  <a:cubicBezTo>
                    <a:pt x="471708" y="4082568"/>
                    <a:pt x="369882" y="4094788"/>
                    <a:pt x="347480" y="4098860"/>
                  </a:cubicBezTo>
                  <a:cubicBezTo>
                    <a:pt x="325078" y="4102933"/>
                    <a:pt x="316933" y="4056094"/>
                    <a:pt x="302677" y="4056094"/>
                  </a:cubicBezTo>
                  <a:cubicBezTo>
                    <a:pt x="288421" y="4056094"/>
                    <a:pt x="286385" y="3976669"/>
                    <a:pt x="296567" y="3940012"/>
                  </a:cubicBezTo>
                  <a:cubicBezTo>
                    <a:pt x="308787" y="3903355"/>
                    <a:pt x="231399" y="3921684"/>
                    <a:pt x="208997" y="3909464"/>
                  </a:cubicBezTo>
                  <a:cubicBezTo>
                    <a:pt x="186596" y="3897246"/>
                    <a:pt x="217143" y="3872807"/>
                    <a:pt x="192705" y="3842260"/>
                  </a:cubicBezTo>
                  <a:cubicBezTo>
                    <a:pt x="166231" y="3811712"/>
                    <a:pt x="186596" y="3768946"/>
                    <a:pt x="190668" y="3746543"/>
                  </a:cubicBezTo>
                  <a:cubicBezTo>
                    <a:pt x="192705" y="3724142"/>
                    <a:pt x="211034" y="3679338"/>
                    <a:pt x="241581" y="3679338"/>
                  </a:cubicBezTo>
                  <a:cubicBezTo>
                    <a:pt x="272129" y="3679338"/>
                    <a:pt x="249727" y="3630462"/>
                    <a:pt x="280275" y="3608060"/>
                  </a:cubicBezTo>
                  <a:cubicBezTo>
                    <a:pt x="310823" y="3585659"/>
                    <a:pt x="251764" y="3549001"/>
                    <a:pt x="278239" y="3528636"/>
                  </a:cubicBezTo>
                  <a:cubicBezTo>
                    <a:pt x="304713" y="3506235"/>
                    <a:pt x="278239" y="3467540"/>
                    <a:pt x="316933" y="3461431"/>
                  </a:cubicBezTo>
                  <a:cubicBezTo>
                    <a:pt x="357663" y="3455322"/>
                    <a:pt x="316933" y="3400336"/>
                    <a:pt x="345444" y="3390153"/>
                  </a:cubicBezTo>
                  <a:cubicBezTo>
                    <a:pt x="373955" y="3379971"/>
                    <a:pt x="339334" y="3347387"/>
                    <a:pt x="347480" y="3310730"/>
                  </a:cubicBezTo>
                  <a:cubicBezTo>
                    <a:pt x="355626" y="3274072"/>
                    <a:pt x="325078" y="3245561"/>
                    <a:pt x="361735" y="3231305"/>
                  </a:cubicBezTo>
                  <a:cubicBezTo>
                    <a:pt x="398393" y="3215013"/>
                    <a:pt x="373955" y="3184466"/>
                    <a:pt x="347480" y="3164101"/>
                  </a:cubicBezTo>
                  <a:cubicBezTo>
                    <a:pt x="321005" y="3141698"/>
                    <a:pt x="353590" y="3141698"/>
                    <a:pt x="384137" y="3141698"/>
                  </a:cubicBezTo>
                  <a:cubicBezTo>
                    <a:pt x="414685" y="3141698"/>
                    <a:pt x="398393" y="3086713"/>
                    <a:pt x="369882" y="3094859"/>
                  </a:cubicBezTo>
                  <a:cubicBezTo>
                    <a:pt x="335261" y="3105041"/>
                    <a:pt x="316933" y="3070420"/>
                    <a:pt x="341370" y="3041910"/>
                  </a:cubicBezTo>
                  <a:cubicBezTo>
                    <a:pt x="367845" y="3013398"/>
                    <a:pt x="318969" y="2995070"/>
                    <a:pt x="327115" y="2976741"/>
                  </a:cubicBezTo>
                  <a:cubicBezTo>
                    <a:pt x="335261" y="2958412"/>
                    <a:pt x="335261" y="2933975"/>
                    <a:pt x="318969" y="2921755"/>
                  </a:cubicBezTo>
                  <a:cubicBezTo>
                    <a:pt x="302677" y="2909536"/>
                    <a:pt x="312859" y="2817893"/>
                    <a:pt x="333224" y="2813820"/>
                  </a:cubicBezTo>
                  <a:cubicBezTo>
                    <a:pt x="353590" y="2809747"/>
                    <a:pt x="339334" y="2728286"/>
                    <a:pt x="339334" y="2703848"/>
                  </a:cubicBezTo>
                  <a:cubicBezTo>
                    <a:pt x="339334" y="2679410"/>
                    <a:pt x="316933" y="2654972"/>
                    <a:pt x="318969" y="2632570"/>
                  </a:cubicBezTo>
                  <a:cubicBezTo>
                    <a:pt x="321005" y="2610169"/>
                    <a:pt x="345444" y="2604059"/>
                    <a:pt x="345444" y="2561292"/>
                  </a:cubicBezTo>
                  <a:cubicBezTo>
                    <a:pt x="345444" y="2518525"/>
                    <a:pt x="353590" y="2500196"/>
                    <a:pt x="371918" y="2496124"/>
                  </a:cubicBezTo>
                  <a:cubicBezTo>
                    <a:pt x="388210" y="2494087"/>
                    <a:pt x="373955" y="2443174"/>
                    <a:pt x="378028" y="2418736"/>
                  </a:cubicBezTo>
                  <a:cubicBezTo>
                    <a:pt x="380065" y="2394299"/>
                    <a:pt x="426904" y="2418736"/>
                    <a:pt x="430977" y="2378005"/>
                  </a:cubicBezTo>
                  <a:cubicBezTo>
                    <a:pt x="437087" y="2337275"/>
                    <a:pt x="402466" y="2343386"/>
                    <a:pt x="408576" y="2318947"/>
                  </a:cubicBezTo>
                  <a:cubicBezTo>
                    <a:pt x="414685" y="2290436"/>
                    <a:pt x="406539" y="2251743"/>
                    <a:pt x="406539" y="2184537"/>
                  </a:cubicBezTo>
                  <a:cubicBezTo>
                    <a:pt x="406539" y="2117332"/>
                    <a:pt x="457452" y="2101040"/>
                    <a:pt x="477817" y="2082711"/>
                  </a:cubicBezTo>
                  <a:cubicBezTo>
                    <a:pt x="498182" y="2064383"/>
                    <a:pt x="451343" y="1966631"/>
                    <a:pt x="477817" y="1954411"/>
                  </a:cubicBezTo>
                  <a:cubicBezTo>
                    <a:pt x="504291" y="1942192"/>
                    <a:pt x="485963" y="1895353"/>
                    <a:pt x="506328" y="1881097"/>
                  </a:cubicBezTo>
                  <a:cubicBezTo>
                    <a:pt x="526693" y="1866841"/>
                    <a:pt x="520584" y="1832220"/>
                    <a:pt x="532803" y="1795563"/>
                  </a:cubicBezTo>
                  <a:cubicBezTo>
                    <a:pt x="545022" y="1758906"/>
                    <a:pt x="510401" y="1740577"/>
                    <a:pt x="510401" y="1705956"/>
                  </a:cubicBezTo>
                  <a:cubicBezTo>
                    <a:pt x="510401" y="1671336"/>
                    <a:pt x="504291" y="1640788"/>
                    <a:pt x="479854" y="1604130"/>
                  </a:cubicBezTo>
                  <a:cubicBezTo>
                    <a:pt x="453379" y="1567473"/>
                    <a:pt x="463561" y="1494159"/>
                    <a:pt x="479854" y="1494159"/>
                  </a:cubicBezTo>
                  <a:cubicBezTo>
                    <a:pt x="496145" y="1494159"/>
                    <a:pt x="488000" y="1422881"/>
                    <a:pt x="520584" y="1414734"/>
                  </a:cubicBezTo>
                  <a:cubicBezTo>
                    <a:pt x="551132" y="1406589"/>
                    <a:pt x="534839" y="1353639"/>
                    <a:pt x="520584" y="1310873"/>
                  </a:cubicBezTo>
                  <a:cubicBezTo>
                    <a:pt x="506328" y="1268105"/>
                    <a:pt x="547058" y="1288470"/>
                    <a:pt x="547058" y="1255887"/>
                  </a:cubicBezTo>
                  <a:cubicBezTo>
                    <a:pt x="547058" y="1221266"/>
                    <a:pt x="563351" y="1176462"/>
                    <a:pt x="589825" y="1164243"/>
                  </a:cubicBezTo>
                  <a:cubicBezTo>
                    <a:pt x="616300" y="1152025"/>
                    <a:pt x="618336" y="1099075"/>
                    <a:pt x="618336" y="1078710"/>
                  </a:cubicBezTo>
                  <a:cubicBezTo>
                    <a:pt x="618336" y="1056308"/>
                    <a:pt x="654994" y="1048162"/>
                    <a:pt x="675359" y="1029834"/>
                  </a:cubicBezTo>
                  <a:cubicBezTo>
                    <a:pt x="695724" y="1011505"/>
                    <a:pt x="640738" y="980957"/>
                    <a:pt x="673322" y="962628"/>
                  </a:cubicBezTo>
                  <a:cubicBezTo>
                    <a:pt x="703870" y="944300"/>
                    <a:pt x="646847" y="866913"/>
                    <a:pt x="665177" y="852657"/>
                  </a:cubicBezTo>
                  <a:cubicBezTo>
                    <a:pt x="681468" y="836365"/>
                    <a:pt x="667213" y="803780"/>
                    <a:pt x="671286" y="779342"/>
                  </a:cubicBezTo>
                  <a:cubicBezTo>
                    <a:pt x="673322" y="754905"/>
                    <a:pt x="767002" y="708064"/>
                    <a:pt x="779221" y="687699"/>
                  </a:cubicBezTo>
                  <a:cubicBezTo>
                    <a:pt x="787367" y="671407"/>
                    <a:pt x="795513" y="616421"/>
                    <a:pt x="797550" y="567545"/>
                  </a:cubicBezTo>
                  <a:cubicBezTo>
                    <a:pt x="769038" y="587910"/>
                    <a:pt x="742564" y="598093"/>
                    <a:pt x="738491" y="587910"/>
                  </a:cubicBezTo>
                  <a:cubicBezTo>
                    <a:pt x="730345" y="567545"/>
                    <a:pt x="740527" y="502376"/>
                    <a:pt x="716089" y="475902"/>
                  </a:cubicBezTo>
                  <a:cubicBezTo>
                    <a:pt x="691651" y="449427"/>
                    <a:pt x="707943" y="394441"/>
                    <a:pt x="683505" y="382222"/>
                  </a:cubicBezTo>
                  <a:cubicBezTo>
                    <a:pt x="659067" y="370003"/>
                    <a:pt x="628519" y="315017"/>
                    <a:pt x="650921" y="298725"/>
                  </a:cubicBezTo>
                  <a:cubicBezTo>
                    <a:pt x="673322" y="280396"/>
                    <a:pt x="650921" y="243739"/>
                    <a:pt x="671286" y="225411"/>
                  </a:cubicBezTo>
                  <a:cubicBezTo>
                    <a:pt x="691651" y="207082"/>
                    <a:pt x="661103" y="205046"/>
                    <a:pt x="632592" y="168388"/>
                  </a:cubicBezTo>
                  <a:cubicBezTo>
                    <a:pt x="604081" y="131731"/>
                    <a:pt x="642775" y="86927"/>
                    <a:pt x="610190" y="60453"/>
                  </a:cubicBezTo>
                  <a:cubicBezTo>
                    <a:pt x="577606" y="33978"/>
                    <a:pt x="577606" y="-643"/>
                    <a:pt x="567423" y="15649"/>
                  </a:cubicBezTo>
                  <a:cubicBezTo>
                    <a:pt x="559278" y="29905"/>
                    <a:pt x="557241" y="82855"/>
                    <a:pt x="528730" y="97110"/>
                  </a:cubicBezTo>
                  <a:cubicBezTo>
                    <a:pt x="524657" y="99147"/>
                    <a:pt x="516511" y="105256"/>
                    <a:pt x="508365" y="113403"/>
                  </a:cubicBezTo>
                  <a:cubicBezTo>
                    <a:pt x="508365" y="137840"/>
                    <a:pt x="500219" y="180607"/>
                    <a:pt x="508365" y="205046"/>
                  </a:cubicBezTo>
                  <a:cubicBezTo>
                    <a:pt x="520584" y="239666"/>
                    <a:pt x="526693" y="404624"/>
                    <a:pt x="514474" y="467755"/>
                  </a:cubicBezTo>
                  <a:cubicBezTo>
                    <a:pt x="502255" y="530888"/>
                    <a:pt x="490036" y="583837"/>
                    <a:pt x="475780" y="622531"/>
                  </a:cubicBezTo>
                  <a:cubicBezTo>
                    <a:pt x="463561" y="661224"/>
                    <a:pt x="504291" y="663261"/>
                    <a:pt x="488000" y="681589"/>
                  </a:cubicBezTo>
                  <a:cubicBezTo>
                    <a:pt x="471708" y="699918"/>
                    <a:pt x="477817" y="744722"/>
                    <a:pt x="477817" y="818036"/>
                  </a:cubicBezTo>
                  <a:cubicBezTo>
                    <a:pt x="477817" y="891350"/>
                    <a:pt x="437087" y="1013541"/>
                    <a:pt x="435050" y="1050199"/>
                  </a:cubicBezTo>
                  <a:cubicBezTo>
                    <a:pt x="433013" y="1088892"/>
                    <a:pt x="406539" y="1113331"/>
                    <a:pt x="410612" y="1156097"/>
                  </a:cubicBezTo>
                  <a:cubicBezTo>
                    <a:pt x="412648" y="1178499"/>
                    <a:pt x="406539" y="1196827"/>
                    <a:pt x="398393" y="1211083"/>
                  </a:cubicBezTo>
                  <a:cubicBezTo>
                    <a:pt x="418758" y="1231448"/>
                    <a:pt x="426904" y="1261996"/>
                    <a:pt x="416722" y="1298653"/>
                  </a:cubicBezTo>
                  <a:cubicBezTo>
                    <a:pt x="412648" y="1314946"/>
                    <a:pt x="406539" y="1329201"/>
                    <a:pt x="400430" y="1343456"/>
                  </a:cubicBezTo>
                  <a:cubicBezTo>
                    <a:pt x="402466" y="1351603"/>
                    <a:pt x="404502" y="1359748"/>
                    <a:pt x="404502" y="1365859"/>
                  </a:cubicBezTo>
                  <a:cubicBezTo>
                    <a:pt x="402466" y="1402516"/>
                    <a:pt x="357663" y="1418808"/>
                    <a:pt x="367845" y="1475830"/>
                  </a:cubicBezTo>
                  <a:cubicBezTo>
                    <a:pt x="380065" y="1549145"/>
                    <a:pt x="367845" y="1675408"/>
                    <a:pt x="367845" y="1699846"/>
                  </a:cubicBezTo>
                  <a:cubicBezTo>
                    <a:pt x="367845" y="1724285"/>
                    <a:pt x="341370" y="1722249"/>
                    <a:pt x="347480" y="1769088"/>
                  </a:cubicBezTo>
                  <a:cubicBezTo>
                    <a:pt x="351553" y="1803709"/>
                    <a:pt x="337298" y="1817964"/>
                    <a:pt x="325078" y="1848512"/>
                  </a:cubicBezTo>
                  <a:cubicBezTo>
                    <a:pt x="302677" y="1999214"/>
                    <a:pt x="278239" y="2149917"/>
                    <a:pt x="198814" y="2284326"/>
                  </a:cubicBezTo>
                  <a:cubicBezTo>
                    <a:pt x="196778" y="2288400"/>
                    <a:pt x="192705" y="2292473"/>
                    <a:pt x="190668" y="2296545"/>
                  </a:cubicBezTo>
                  <a:cubicBezTo>
                    <a:pt x="192705" y="2331166"/>
                    <a:pt x="176413" y="2361714"/>
                    <a:pt x="196778" y="2398371"/>
                  </a:cubicBezTo>
                  <a:cubicBezTo>
                    <a:pt x="221216" y="2443174"/>
                    <a:pt x="213070" y="2459466"/>
                    <a:pt x="200851" y="2502234"/>
                  </a:cubicBezTo>
                  <a:cubicBezTo>
                    <a:pt x="188632" y="2545000"/>
                    <a:pt x="172340" y="2547037"/>
                    <a:pt x="172340" y="2587767"/>
                  </a:cubicBezTo>
                  <a:cubicBezTo>
                    <a:pt x="172340" y="2628498"/>
                    <a:pt x="143829" y="2663117"/>
                    <a:pt x="160121" y="2707921"/>
                  </a:cubicBezTo>
                  <a:cubicBezTo>
                    <a:pt x="176413" y="2752725"/>
                    <a:pt x="172340" y="2769016"/>
                    <a:pt x="151975" y="2769016"/>
                  </a:cubicBezTo>
                  <a:cubicBezTo>
                    <a:pt x="131610" y="2769016"/>
                    <a:pt x="121427" y="2805673"/>
                    <a:pt x="111244" y="2878989"/>
                  </a:cubicBezTo>
                  <a:cubicBezTo>
                    <a:pt x="103099" y="2954340"/>
                    <a:pt x="105135" y="2952303"/>
                    <a:pt x="156048" y="2946193"/>
                  </a:cubicBezTo>
                  <a:cubicBezTo>
                    <a:pt x="206961" y="2942120"/>
                    <a:pt x="166231" y="2762907"/>
                    <a:pt x="198814" y="2762907"/>
                  </a:cubicBezTo>
                  <a:cubicBezTo>
                    <a:pt x="229362" y="2762907"/>
                    <a:pt x="202888" y="2734395"/>
                    <a:pt x="233435" y="2724213"/>
                  </a:cubicBezTo>
                  <a:cubicBezTo>
                    <a:pt x="263983" y="2716068"/>
                    <a:pt x="237509" y="2756798"/>
                    <a:pt x="257874" y="2762907"/>
                  </a:cubicBezTo>
                  <a:cubicBezTo>
                    <a:pt x="278239" y="2769016"/>
                    <a:pt x="292494" y="2787345"/>
                    <a:pt x="263983" y="2807711"/>
                  </a:cubicBezTo>
                  <a:cubicBezTo>
                    <a:pt x="235472" y="2828076"/>
                    <a:pt x="270092" y="2868806"/>
                    <a:pt x="255837" y="2893244"/>
                  </a:cubicBezTo>
                  <a:cubicBezTo>
                    <a:pt x="241581" y="2917682"/>
                    <a:pt x="221216" y="2946193"/>
                    <a:pt x="233435" y="2974705"/>
                  </a:cubicBezTo>
                  <a:cubicBezTo>
                    <a:pt x="245655" y="3003215"/>
                    <a:pt x="219179" y="3001179"/>
                    <a:pt x="217143" y="3039872"/>
                  </a:cubicBezTo>
                  <a:cubicBezTo>
                    <a:pt x="215107" y="3078567"/>
                    <a:pt x="235472" y="3080603"/>
                    <a:pt x="221216" y="3088749"/>
                  </a:cubicBezTo>
                  <a:cubicBezTo>
                    <a:pt x="206961" y="3096896"/>
                    <a:pt x="239545" y="3127444"/>
                    <a:pt x="219179" y="3131516"/>
                  </a:cubicBezTo>
                  <a:cubicBezTo>
                    <a:pt x="198814" y="3135589"/>
                    <a:pt x="211034" y="3166137"/>
                    <a:pt x="223253" y="3192611"/>
                  </a:cubicBezTo>
                  <a:cubicBezTo>
                    <a:pt x="235472" y="3219087"/>
                    <a:pt x="196778" y="3204831"/>
                    <a:pt x="174377" y="3221123"/>
                  </a:cubicBezTo>
                  <a:cubicBezTo>
                    <a:pt x="154011" y="3239452"/>
                    <a:pt x="194742" y="3263889"/>
                    <a:pt x="182522" y="3288327"/>
                  </a:cubicBezTo>
                  <a:cubicBezTo>
                    <a:pt x="170303" y="3312766"/>
                    <a:pt x="135683" y="3274072"/>
                    <a:pt x="121427" y="3261853"/>
                  </a:cubicBezTo>
                  <a:cubicBezTo>
                    <a:pt x="107171" y="3247597"/>
                    <a:pt x="143829" y="3221123"/>
                    <a:pt x="164194" y="3194648"/>
                  </a:cubicBezTo>
                  <a:cubicBezTo>
                    <a:pt x="182522" y="3168174"/>
                    <a:pt x="145865" y="3107078"/>
                    <a:pt x="113281" y="3119297"/>
                  </a:cubicBezTo>
                  <a:cubicBezTo>
                    <a:pt x="82733" y="3133553"/>
                    <a:pt x="143829" y="3172246"/>
                    <a:pt x="143829" y="3200758"/>
                  </a:cubicBezTo>
                  <a:cubicBezTo>
                    <a:pt x="143829" y="3229269"/>
                    <a:pt x="90879" y="3194648"/>
                    <a:pt x="92916" y="3225196"/>
                  </a:cubicBezTo>
                  <a:cubicBezTo>
                    <a:pt x="94953" y="3257780"/>
                    <a:pt x="58295" y="3245561"/>
                    <a:pt x="37930" y="3267962"/>
                  </a:cubicBezTo>
                  <a:cubicBezTo>
                    <a:pt x="19601" y="3290365"/>
                    <a:pt x="62368" y="3310730"/>
                    <a:pt x="42003" y="3316839"/>
                  </a:cubicBezTo>
                  <a:cubicBezTo>
                    <a:pt x="33857" y="3318875"/>
                    <a:pt x="23675" y="3324984"/>
                    <a:pt x="13492" y="3335167"/>
                  </a:cubicBezTo>
                  <a:cubicBezTo>
                    <a:pt x="13492" y="3345350"/>
                    <a:pt x="15528" y="3355532"/>
                    <a:pt x="15528" y="3365715"/>
                  </a:cubicBezTo>
                  <a:cubicBezTo>
                    <a:pt x="25711" y="3359605"/>
                    <a:pt x="42003" y="3363679"/>
                    <a:pt x="50149" y="3382008"/>
                  </a:cubicBezTo>
                  <a:cubicBezTo>
                    <a:pt x="60332" y="3410518"/>
                    <a:pt x="74587" y="3382008"/>
                    <a:pt x="105135" y="3388117"/>
                  </a:cubicBezTo>
                  <a:cubicBezTo>
                    <a:pt x="133646" y="3394226"/>
                    <a:pt x="129573" y="3443103"/>
                    <a:pt x="113281" y="3441066"/>
                  </a:cubicBezTo>
                  <a:cubicBezTo>
                    <a:pt x="96989" y="3439030"/>
                    <a:pt x="80697" y="3469578"/>
                    <a:pt x="84770" y="3504199"/>
                  </a:cubicBezTo>
                  <a:cubicBezTo>
                    <a:pt x="88843" y="3538818"/>
                    <a:pt x="147901" y="3504199"/>
                    <a:pt x="172340" y="3512344"/>
                  </a:cubicBezTo>
                  <a:cubicBezTo>
                    <a:pt x="196778" y="3520491"/>
                    <a:pt x="188632" y="3569366"/>
                    <a:pt x="174377" y="3553074"/>
                  </a:cubicBezTo>
                  <a:cubicBezTo>
                    <a:pt x="160121" y="3536782"/>
                    <a:pt x="125500" y="3510308"/>
                    <a:pt x="111244" y="3536782"/>
                  </a:cubicBezTo>
                  <a:cubicBezTo>
                    <a:pt x="96989" y="3563257"/>
                    <a:pt x="72551" y="3551038"/>
                    <a:pt x="54222" y="3540856"/>
                  </a:cubicBezTo>
                  <a:cubicBezTo>
                    <a:pt x="46076" y="3536782"/>
                    <a:pt x="29784" y="3542892"/>
                    <a:pt x="15528" y="3553074"/>
                  </a:cubicBezTo>
                  <a:cubicBezTo>
                    <a:pt x="31821" y="3577513"/>
                    <a:pt x="39966" y="3606024"/>
                    <a:pt x="39966" y="3638608"/>
                  </a:cubicBezTo>
                  <a:cubicBezTo>
                    <a:pt x="52186" y="3632499"/>
                    <a:pt x="66441" y="3624352"/>
                    <a:pt x="72551" y="3610096"/>
                  </a:cubicBezTo>
                  <a:cubicBezTo>
                    <a:pt x="80697" y="3591769"/>
                    <a:pt x="111244" y="3573439"/>
                    <a:pt x="113281" y="3614170"/>
                  </a:cubicBezTo>
                  <a:cubicBezTo>
                    <a:pt x="115318" y="3654900"/>
                    <a:pt x="72551" y="3634535"/>
                    <a:pt x="64405" y="3656937"/>
                  </a:cubicBezTo>
                  <a:cubicBezTo>
                    <a:pt x="56258" y="3675265"/>
                    <a:pt x="44040" y="3691557"/>
                    <a:pt x="23675" y="3709886"/>
                  </a:cubicBezTo>
                  <a:cubicBezTo>
                    <a:pt x="19601" y="3718033"/>
                    <a:pt x="17565" y="3724142"/>
                    <a:pt x="13492" y="3732287"/>
                  </a:cubicBezTo>
                  <a:cubicBezTo>
                    <a:pt x="13492" y="3740434"/>
                    <a:pt x="11455" y="3748580"/>
                    <a:pt x="11455" y="3758763"/>
                  </a:cubicBezTo>
                  <a:cubicBezTo>
                    <a:pt x="17565" y="3764872"/>
                    <a:pt x="25711" y="3766908"/>
                    <a:pt x="33857" y="3762835"/>
                  </a:cubicBezTo>
                  <a:cubicBezTo>
                    <a:pt x="54222" y="3750616"/>
                    <a:pt x="27747" y="3789311"/>
                    <a:pt x="56258" y="3795420"/>
                  </a:cubicBezTo>
                  <a:cubicBezTo>
                    <a:pt x="82733" y="3799493"/>
                    <a:pt x="90879" y="3777091"/>
                    <a:pt x="84770" y="3754690"/>
                  </a:cubicBezTo>
                  <a:cubicBezTo>
                    <a:pt x="78660" y="3732287"/>
                    <a:pt x="99025" y="3681374"/>
                    <a:pt x="125500" y="3707850"/>
                  </a:cubicBezTo>
                  <a:cubicBezTo>
                    <a:pt x="149938" y="3732287"/>
                    <a:pt x="113281" y="3756726"/>
                    <a:pt x="113281" y="3781164"/>
                  </a:cubicBezTo>
                  <a:cubicBezTo>
                    <a:pt x="113281" y="3803565"/>
                    <a:pt x="99025" y="3834113"/>
                    <a:pt x="99025" y="3858551"/>
                  </a:cubicBezTo>
                  <a:cubicBezTo>
                    <a:pt x="99025" y="3882990"/>
                    <a:pt x="72551" y="3870771"/>
                    <a:pt x="74587" y="3897246"/>
                  </a:cubicBezTo>
                  <a:cubicBezTo>
                    <a:pt x="76623" y="3911502"/>
                    <a:pt x="60332" y="3913538"/>
                    <a:pt x="48112" y="3913538"/>
                  </a:cubicBezTo>
                  <a:cubicBezTo>
                    <a:pt x="52186" y="3923720"/>
                    <a:pt x="54222" y="3933903"/>
                    <a:pt x="56258" y="3944085"/>
                  </a:cubicBezTo>
                  <a:cubicBezTo>
                    <a:pt x="68478" y="3950195"/>
                    <a:pt x="78660" y="3958341"/>
                    <a:pt x="88843" y="3968524"/>
                  </a:cubicBezTo>
                  <a:cubicBezTo>
                    <a:pt x="88843" y="3968524"/>
                    <a:pt x="90879" y="3968524"/>
                    <a:pt x="90879" y="3968524"/>
                  </a:cubicBezTo>
                  <a:cubicBezTo>
                    <a:pt x="113281" y="3976669"/>
                    <a:pt x="109208" y="3984816"/>
                    <a:pt x="139756" y="3970560"/>
                  </a:cubicBezTo>
                  <a:cubicBezTo>
                    <a:pt x="168267" y="3956304"/>
                    <a:pt x="186596" y="3994998"/>
                    <a:pt x="158084" y="4005181"/>
                  </a:cubicBezTo>
                  <a:cubicBezTo>
                    <a:pt x="149938" y="4007217"/>
                    <a:pt x="139756" y="4013327"/>
                    <a:pt x="131610" y="4019437"/>
                  </a:cubicBezTo>
                  <a:cubicBezTo>
                    <a:pt x="133646" y="4021473"/>
                    <a:pt x="133646" y="4023510"/>
                    <a:pt x="135683" y="4025546"/>
                  </a:cubicBezTo>
                  <a:cubicBezTo>
                    <a:pt x="139756" y="4033692"/>
                    <a:pt x="141792" y="4039802"/>
                    <a:pt x="143829" y="4045911"/>
                  </a:cubicBezTo>
                  <a:cubicBezTo>
                    <a:pt x="154011" y="4043875"/>
                    <a:pt x="166231" y="4043875"/>
                    <a:pt x="170303" y="4058130"/>
                  </a:cubicBezTo>
                  <a:cubicBezTo>
                    <a:pt x="178449" y="4086641"/>
                    <a:pt x="198814" y="4078495"/>
                    <a:pt x="200851" y="4045911"/>
                  </a:cubicBezTo>
                  <a:cubicBezTo>
                    <a:pt x="202888" y="4013327"/>
                    <a:pt x="253800" y="4041838"/>
                    <a:pt x="261946" y="4068312"/>
                  </a:cubicBezTo>
                  <a:cubicBezTo>
                    <a:pt x="270092" y="4094788"/>
                    <a:pt x="208997" y="4111080"/>
                    <a:pt x="178449" y="4104970"/>
                  </a:cubicBezTo>
                  <a:cubicBezTo>
                    <a:pt x="168267" y="4102933"/>
                    <a:pt x="160121" y="4104970"/>
                    <a:pt x="151975" y="4111080"/>
                  </a:cubicBezTo>
                  <a:cubicBezTo>
                    <a:pt x="151975" y="4129408"/>
                    <a:pt x="151975" y="4147737"/>
                    <a:pt x="151975" y="4168102"/>
                  </a:cubicBezTo>
                  <a:cubicBezTo>
                    <a:pt x="172340" y="4192540"/>
                    <a:pt x="196778" y="4166066"/>
                    <a:pt x="219179" y="4141627"/>
                  </a:cubicBezTo>
                  <a:cubicBezTo>
                    <a:pt x="241581" y="4117189"/>
                    <a:pt x="355626" y="4123298"/>
                    <a:pt x="363772" y="4149773"/>
                  </a:cubicBezTo>
                  <a:cubicBezTo>
                    <a:pt x="371918" y="4176248"/>
                    <a:pt x="310823" y="4153846"/>
                    <a:pt x="304713" y="4170138"/>
                  </a:cubicBezTo>
                  <a:cubicBezTo>
                    <a:pt x="298604" y="4186431"/>
                    <a:pt x="251764" y="4198650"/>
                    <a:pt x="245655" y="4182358"/>
                  </a:cubicBezTo>
                  <a:cubicBezTo>
                    <a:pt x="239545" y="4164029"/>
                    <a:pt x="194742" y="4188467"/>
                    <a:pt x="192705" y="4219015"/>
                  </a:cubicBezTo>
                  <a:cubicBezTo>
                    <a:pt x="190668" y="4247526"/>
                    <a:pt x="158084" y="4247526"/>
                    <a:pt x="194742" y="4259745"/>
                  </a:cubicBezTo>
                  <a:cubicBezTo>
                    <a:pt x="233435" y="4271964"/>
                    <a:pt x="221216" y="4216979"/>
                    <a:pt x="280275" y="4221051"/>
                  </a:cubicBezTo>
                  <a:cubicBezTo>
                    <a:pt x="339334" y="4225124"/>
                    <a:pt x="369882" y="4161992"/>
                    <a:pt x="386174" y="4198650"/>
                  </a:cubicBezTo>
                  <a:cubicBezTo>
                    <a:pt x="402466" y="4235307"/>
                    <a:pt x="337298" y="4263818"/>
                    <a:pt x="314896" y="4241416"/>
                  </a:cubicBezTo>
                  <a:cubicBezTo>
                    <a:pt x="292494" y="4219015"/>
                    <a:pt x="263983" y="4257709"/>
                    <a:pt x="266020" y="4290293"/>
                  </a:cubicBezTo>
                  <a:cubicBezTo>
                    <a:pt x="268056" y="4316767"/>
                    <a:pt x="227326" y="4296402"/>
                    <a:pt x="192705" y="4284183"/>
                  </a:cubicBezTo>
                  <a:cubicBezTo>
                    <a:pt x="192705" y="4284183"/>
                    <a:pt x="194742" y="4286219"/>
                    <a:pt x="194742" y="4286219"/>
                  </a:cubicBezTo>
                  <a:cubicBezTo>
                    <a:pt x="233435" y="4294366"/>
                    <a:pt x="266020" y="4322876"/>
                    <a:pt x="266020" y="4371753"/>
                  </a:cubicBezTo>
                  <a:cubicBezTo>
                    <a:pt x="292494" y="4394154"/>
                    <a:pt x="294531" y="4414520"/>
                    <a:pt x="316933" y="4392118"/>
                  </a:cubicBezTo>
                  <a:cubicBezTo>
                    <a:pt x="341370" y="4367680"/>
                    <a:pt x="316933" y="4369717"/>
                    <a:pt x="300640" y="4357497"/>
                  </a:cubicBezTo>
                  <a:cubicBezTo>
                    <a:pt x="284348" y="4345279"/>
                    <a:pt x="298604" y="4308622"/>
                    <a:pt x="339334" y="4328987"/>
                  </a:cubicBezTo>
                  <a:cubicBezTo>
                    <a:pt x="380065" y="4349352"/>
                    <a:pt x="424867" y="4310658"/>
                    <a:pt x="412648" y="4255672"/>
                  </a:cubicBezTo>
                  <a:cubicBezTo>
                    <a:pt x="400430" y="4200686"/>
                    <a:pt x="447269" y="4176248"/>
                    <a:pt x="496145" y="4157919"/>
                  </a:cubicBezTo>
                  <a:cubicBezTo>
                    <a:pt x="545022" y="4139590"/>
                    <a:pt x="518547" y="4192540"/>
                    <a:pt x="483926" y="4206796"/>
                  </a:cubicBezTo>
                  <a:cubicBezTo>
                    <a:pt x="447269" y="4223088"/>
                    <a:pt x="441160" y="4233271"/>
                    <a:pt x="469671" y="4265854"/>
                  </a:cubicBezTo>
                  <a:cubicBezTo>
                    <a:pt x="496145" y="4298439"/>
                    <a:pt x="532803" y="4245489"/>
                    <a:pt x="555204" y="4269928"/>
                  </a:cubicBezTo>
                  <a:cubicBezTo>
                    <a:pt x="577606" y="4294366"/>
                    <a:pt x="512438" y="4290293"/>
                    <a:pt x="502255" y="4314731"/>
                  </a:cubicBezTo>
                  <a:cubicBezTo>
                    <a:pt x="492073" y="4339170"/>
                    <a:pt x="542986" y="4369717"/>
                    <a:pt x="506328" y="4388045"/>
                  </a:cubicBezTo>
                  <a:cubicBezTo>
                    <a:pt x="471708" y="4406374"/>
                    <a:pt x="488000" y="4312694"/>
                    <a:pt x="465598" y="4304549"/>
                  </a:cubicBezTo>
                  <a:cubicBezTo>
                    <a:pt x="445233" y="4296402"/>
                    <a:pt x="424867" y="4316767"/>
                    <a:pt x="447269" y="4367680"/>
                  </a:cubicBezTo>
                  <a:cubicBezTo>
                    <a:pt x="467634" y="4420630"/>
                    <a:pt x="422831" y="4373789"/>
                    <a:pt x="400430" y="4349352"/>
                  </a:cubicBezTo>
                  <a:cubicBezTo>
                    <a:pt x="380065" y="4324914"/>
                    <a:pt x="349517" y="4361571"/>
                    <a:pt x="375991" y="4388045"/>
                  </a:cubicBezTo>
                  <a:cubicBezTo>
                    <a:pt x="400430" y="4414520"/>
                    <a:pt x="327115" y="4386009"/>
                    <a:pt x="327115" y="4428775"/>
                  </a:cubicBezTo>
                  <a:cubicBezTo>
                    <a:pt x="327115" y="4471543"/>
                    <a:pt x="357663" y="4434885"/>
                    <a:pt x="396356" y="4445067"/>
                  </a:cubicBezTo>
                  <a:cubicBezTo>
                    <a:pt x="424867" y="4451178"/>
                    <a:pt x="422831" y="4487835"/>
                    <a:pt x="430977" y="4514309"/>
                  </a:cubicBezTo>
                  <a:cubicBezTo>
                    <a:pt x="441160" y="4516345"/>
                    <a:pt x="449306" y="4520419"/>
                    <a:pt x="457452" y="4524492"/>
                  </a:cubicBezTo>
                  <a:cubicBezTo>
                    <a:pt x="457452" y="4524492"/>
                    <a:pt x="457452" y="4524492"/>
                    <a:pt x="457452" y="4524492"/>
                  </a:cubicBezTo>
                  <a:cubicBezTo>
                    <a:pt x="459488" y="4502091"/>
                    <a:pt x="457452" y="4461360"/>
                    <a:pt x="475780" y="4455250"/>
                  </a:cubicBezTo>
                  <a:cubicBezTo>
                    <a:pt x="504291" y="4449141"/>
                    <a:pt x="477817" y="4528565"/>
                    <a:pt x="542986" y="4550966"/>
                  </a:cubicBezTo>
                  <a:cubicBezTo>
                    <a:pt x="608154" y="4573369"/>
                    <a:pt x="547058" y="4536710"/>
                    <a:pt x="575569" y="4514309"/>
                  </a:cubicBezTo>
                  <a:cubicBezTo>
                    <a:pt x="591862" y="4502091"/>
                    <a:pt x="612227" y="4526528"/>
                    <a:pt x="632592" y="4550966"/>
                  </a:cubicBezTo>
                  <a:cubicBezTo>
                    <a:pt x="638701" y="4548930"/>
                    <a:pt x="644811" y="4548930"/>
                    <a:pt x="650921" y="4548930"/>
                  </a:cubicBezTo>
                  <a:cubicBezTo>
                    <a:pt x="661103" y="4548930"/>
                    <a:pt x="671286" y="4548930"/>
                    <a:pt x="681468" y="4550966"/>
                  </a:cubicBezTo>
                  <a:cubicBezTo>
                    <a:pt x="675359" y="4540784"/>
                    <a:pt x="669249" y="4530601"/>
                    <a:pt x="663140" y="4522456"/>
                  </a:cubicBezTo>
                  <a:cubicBezTo>
                    <a:pt x="640738" y="4495980"/>
                    <a:pt x="685542" y="4510236"/>
                    <a:pt x="718125" y="4522456"/>
                  </a:cubicBezTo>
                  <a:cubicBezTo>
                    <a:pt x="748673" y="4534674"/>
                    <a:pt x="775148" y="4538748"/>
                    <a:pt x="781257" y="4514309"/>
                  </a:cubicBezTo>
                  <a:cubicBezTo>
                    <a:pt x="783294" y="4504127"/>
                    <a:pt x="789403" y="4506163"/>
                    <a:pt x="797550" y="4508200"/>
                  </a:cubicBezTo>
                  <a:cubicBezTo>
                    <a:pt x="764966" y="4504127"/>
                    <a:pt x="652957" y="4520419"/>
                    <a:pt x="638701" y="451838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78" name="Freeform: Shape 177">
              <a:extLst>
                <a:ext uri="{FF2B5EF4-FFF2-40B4-BE49-F238E27FC236}">
                  <a16:creationId xmlns:a16="http://schemas.microsoft.com/office/drawing/2014/main" id="{D1212212-9B1E-441E-B888-0B087446A7C8}"/>
                </a:ext>
              </a:extLst>
            </p:cNvPr>
            <p:cNvSpPr/>
            <p:nvPr/>
          </p:nvSpPr>
          <p:spPr>
            <a:xfrm>
              <a:off x="5278678" y="4300238"/>
              <a:ext cx="237369" cy="260526"/>
            </a:xfrm>
            <a:custGeom>
              <a:avLst/>
              <a:gdLst>
                <a:gd name="connsiteX0" fmla="*/ 815879 w 834970"/>
                <a:gd name="connsiteY0" fmla="*/ 502355 h 916431"/>
                <a:gd name="connsiteX1" fmla="*/ 736455 w 834970"/>
                <a:gd name="connsiteY1" fmla="*/ 520685 h 916431"/>
                <a:gd name="connsiteX2" fmla="*/ 691651 w 834970"/>
                <a:gd name="connsiteY2" fmla="*/ 406639 h 916431"/>
                <a:gd name="connsiteX3" fmla="*/ 626482 w 834970"/>
                <a:gd name="connsiteY3" fmla="*/ 321106 h 916431"/>
                <a:gd name="connsiteX4" fmla="*/ 545022 w 834970"/>
                <a:gd name="connsiteY4" fmla="*/ 312960 h 916431"/>
                <a:gd name="connsiteX5" fmla="*/ 496146 w 834970"/>
                <a:gd name="connsiteY5" fmla="*/ 229463 h 916431"/>
                <a:gd name="connsiteX6" fmla="*/ 479854 w 834970"/>
                <a:gd name="connsiteY6" fmla="*/ 103199 h 916431"/>
                <a:gd name="connsiteX7" fmla="*/ 475781 w 834970"/>
                <a:gd name="connsiteY7" fmla="*/ 48213 h 916431"/>
                <a:gd name="connsiteX8" fmla="*/ 459489 w 834970"/>
                <a:gd name="connsiteY8" fmla="*/ 54322 h 916431"/>
                <a:gd name="connsiteX9" fmla="*/ 369882 w 834970"/>
                <a:gd name="connsiteY9" fmla="*/ 11556 h 916431"/>
                <a:gd name="connsiteX10" fmla="*/ 259910 w 834970"/>
                <a:gd name="connsiteY10" fmla="*/ 23775 h 916431"/>
                <a:gd name="connsiteX11" fmla="*/ 145865 w 834970"/>
                <a:gd name="connsiteY11" fmla="*/ 44140 h 916431"/>
                <a:gd name="connsiteX12" fmla="*/ 72551 w 834970"/>
                <a:gd name="connsiteY12" fmla="*/ 139856 h 916431"/>
                <a:gd name="connsiteX13" fmla="*/ 44040 w 834970"/>
                <a:gd name="connsiteY13" fmla="*/ 296668 h 916431"/>
                <a:gd name="connsiteX14" fmla="*/ 11455 w 834970"/>
                <a:gd name="connsiteY14" fmla="*/ 296668 h 916431"/>
                <a:gd name="connsiteX15" fmla="*/ 141792 w 834970"/>
                <a:gd name="connsiteY15" fmla="*/ 441260 h 916431"/>
                <a:gd name="connsiteX16" fmla="*/ 247691 w 834970"/>
                <a:gd name="connsiteY16" fmla="*/ 512538 h 916431"/>
                <a:gd name="connsiteX17" fmla="*/ 353590 w 834970"/>
                <a:gd name="connsiteY17" fmla="*/ 571597 h 916431"/>
                <a:gd name="connsiteX18" fmla="*/ 528730 w 834970"/>
                <a:gd name="connsiteY18" fmla="*/ 667314 h 916431"/>
                <a:gd name="connsiteX19" fmla="*/ 455416 w 834970"/>
                <a:gd name="connsiteY19" fmla="*/ 805797 h 916431"/>
                <a:gd name="connsiteX20" fmla="*/ 424868 w 834970"/>
                <a:gd name="connsiteY20" fmla="*/ 873001 h 916431"/>
                <a:gd name="connsiteX21" fmla="*/ 512438 w 834970"/>
                <a:gd name="connsiteY21" fmla="*/ 893366 h 916431"/>
                <a:gd name="connsiteX22" fmla="*/ 604081 w 834970"/>
                <a:gd name="connsiteY22" fmla="*/ 903549 h 916431"/>
                <a:gd name="connsiteX23" fmla="*/ 685542 w 834970"/>
                <a:gd name="connsiteY23" fmla="*/ 885220 h 916431"/>
                <a:gd name="connsiteX24" fmla="*/ 758856 w 834970"/>
                <a:gd name="connsiteY24" fmla="*/ 844490 h 916431"/>
                <a:gd name="connsiteX25" fmla="*/ 807733 w 834970"/>
                <a:gd name="connsiteY25" fmla="*/ 693788 h 916431"/>
                <a:gd name="connsiteX26" fmla="*/ 815879 w 834970"/>
                <a:gd name="connsiteY26" fmla="*/ 502355 h 916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34970" h="916431">
                  <a:moveTo>
                    <a:pt x="815879" y="502355"/>
                  </a:moveTo>
                  <a:cubicBezTo>
                    <a:pt x="781258" y="484028"/>
                    <a:pt x="748673" y="520685"/>
                    <a:pt x="736455" y="520685"/>
                  </a:cubicBezTo>
                  <a:cubicBezTo>
                    <a:pt x="724236" y="520685"/>
                    <a:pt x="699798" y="441260"/>
                    <a:pt x="691651" y="406639"/>
                  </a:cubicBezTo>
                  <a:cubicBezTo>
                    <a:pt x="683506" y="372019"/>
                    <a:pt x="648885" y="304813"/>
                    <a:pt x="626482" y="321106"/>
                  </a:cubicBezTo>
                  <a:cubicBezTo>
                    <a:pt x="604081" y="337398"/>
                    <a:pt x="610190" y="314996"/>
                    <a:pt x="545022" y="312960"/>
                  </a:cubicBezTo>
                  <a:cubicBezTo>
                    <a:pt x="479854" y="308887"/>
                    <a:pt x="481890" y="296668"/>
                    <a:pt x="496146" y="229463"/>
                  </a:cubicBezTo>
                  <a:cubicBezTo>
                    <a:pt x="510402" y="162257"/>
                    <a:pt x="453379" y="119491"/>
                    <a:pt x="479854" y="103199"/>
                  </a:cubicBezTo>
                  <a:cubicBezTo>
                    <a:pt x="498182" y="90979"/>
                    <a:pt x="498182" y="78761"/>
                    <a:pt x="475781" y="48213"/>
                  </a:cubicBezTo>
                  <a:cubicBezTo>
                    <a:pt x="469672" y="52286"/>
                    <a:pt x="465598" y="54322"/>
                    <a:pt x="459489" y="54322"/>
                  </a:cubicBezTo>
                  <a:cubicBezTo>
                    <a:pt x="437087" y="54322"/>
                    <a:pt x="408576" y="11556"/>
                    <a:pt x="369882" y="11556"/>
                  </a:cubicBezTo>
                  <a:cubicBezTo>
                    <a:pt x="331188" y="11556"/>
                    <a:pt x="288421" y="9519"/>
                    <a:pt x="259910" y="23775"/>
                  </a:cubicBezTo>
                  <a:cubicBezTo>
                    <a:pt x="231399" y="38030"/>
                    <a:pt x="178450" y="21739"/>
                    <a:pt x="145865" y="44140"/>
                  </a:cubicBezTo>
                  <a:cubicBezTo>
                    <a:pt x="113281" y="68578"/>
                    <a:pt x="70514" y="119491"/>
                    <a:pt x="72551" y="139856"/>
                  </a:cubicBezTo>
                  <a:cubicBezTo>
                    <a:pt x="74587" y="160221"/>
                    <a:pt x="60332" y="290559"/>
                    <a:pt x="44040" y="296668"/>
                  </a:cubicBezTo>
                  <a:cubicBezTo>
                    <a:pt x="39966" y="298704"/>
                    <a:pt x="25711" y="296668"/>
                    <a:pt x="11455" y="296668"/>
                  </a:cubicBezTo>
                  <a:cubicBezTo>
                    <a:pt x="33857" y="339434"/>
                    <a:pt x="101062" y="412750"/>
                    <a:pt x="141792" y="441260"/>
                  </a:cubicBezTo>
                  <a:cubicBezTo>
                    <a:pt x="192705" y="475881"/>
                    <a:pt x="190669" y="506429"/>
                    <a:pt x="247691" y="512538"/>
                  </a:cubicBezTo>
                  <a:cubicBezTo>
                    <a:pt x="304713" y="518647"/>
                    <a:pt x="333225" y="543086"/>
                    <a:pt x="353590" y="571597"/>
                  </a:cubicBezTo>
                  <a:cubicBezTo>
                    <a:pt x="373955" y="600108"/>
                    <a:pt x="518547" y="644911"/>
                    <a:pt x="528730" y="667314"/>
                  </a:cubicBezTo>
                  <a:cubicBezTo>
                    <a:pt x="540950" y="689715"/>
                    <a:pt x="455416" y="750810"/>
                    <a:pt x="455416" y="805797"/>
                  </a:cubicBezTo>
                  <a:cubicBezTo>
                    <a:pt x="455416" y="860783"/>
                    <a:pt x="424868" y="854672"/>
                    <a:pt x="424868" y="873001"/>
                  </a:cubicBezTo>
                  <a:cubicBezTo>
                    <a:pt x="424868" y="891330"/>
                    <a:pt x="490037" y="879111"/>
                    <a:pt x="512438" y="893366"/>
                  </a:cubicBezTo>
                  <a:cubicBezTo>
                    <a:pt x="534839" y="909658"/>
                    <a:pt x="575569" y="883184"/>
                    <a:pt x="604081" y="903549"/>
                  </a:cubicBezTo>
                  <a:cubicBezTo>
                    <a:pt x="632593" y="921878"/>
                    <a:pt x="663141" y="879111"/>
                    <a:pt x="685542" y="885220"/>
                  </a:cubicBezTo>
                  <a:cubicBezTo>
                    <a:pt x="707943" y="891330"/>
                    <a:pt x="730345" y="842454"/>
                    <a:pt x="758856" y="844490"/>
                  </a:cubicBezTo>
                  <a:cubicBezTo>
                    <a:pt x="787367" y="848563"/>
                    <a:pt x="811806" y="736555"/>
                    <a:pt x="807733" y="693788"/>
                  </a:cubicBezTo>
                  <a:cubicBezTo>
                    <a:pt x="801623" y="653058"/>
                    <a:pt x="848463" y="520685"/>
                    <a:pt x="815879" y="5023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79" name="Freeform: Shape 178">
              <a:extLst>
                <a:ext uri="{FF2B5EF4-FFF2-40B4-BE49-F238E27FC236}">
                  <a16:creationId xmlns:a16="http://schemas.microsoft.com/office/drawing/2014/main" id="{294F26E0-5605-4EE0-86D3-1253E555F7D7}"/>
                </a:ext>
              </a:extLst>
            </p:cNvPr>
            <p:cNvSpPr/>
            <p:nvPr/>
          </p:nvSpPr>
          <p:spPr>
            <a:xfrm>
              <a:off x="4656308" y="3402804"/>
              <a:ext cx="92632" cy="81053"/>
            </a:xfrm>
            <a:custGeom>
              <a:avLst/>
              <a:gdLst>
                <a:gd name="connsiteX0" fmla="*/ 304717 w 325842"/>
                <a:gd name="connsiteY0" fmla="*/ 229689 h 285111"/>
                <a:gd name="connsiteX1" fmla="*/ 318973 w 325842"/>
                <a:gd name="connsiteY1" fmla="*/ 164520 h 285111"/>
                <a:gd name="connsiteX2" fmla="*/ 225294 w 325842"/>
                <a:gd name="connsiteY2" fmla="*/ 38256 h 285111"/>
                <a:gd name="connsiteX3" fmla="*/ 178454 w 325842"/>
                <a:gd name="connsiteY3" fmla="*/ 32147 h 285111"/>
                <a:gd name="connsiteX4" fmla="*/ 84774 w 325842"/>
                <a:gd name="connsiteY4" fmla="*/ 15855 h 285111"/>
                <a:gd name="connsiteX5" fmla="*/ 31825 w 325842"/>
                <a:gd name="connsiteY5" fmla="*/ 11781 h 285111"/>
                <a:gd name="connsiteX6" fmla="*/ 23679 w 325842"/>
                <a:gd name="connsiteY6" fmla="*/ 52512 h 285111"/>
                <a:gd name="connsiteX7" fmla="*/ 48117 w 325842"/>
                <a:gd name="connsiteY7" fmla="*/ 140082 h 285111"/>
                <a:gd name="connsiteX8" fmla="*/ 103103 w 325842"/>
                <a:gd name="connsiteY8" fmla="*/ 127863 h 285111"/>
                <a:gd name="connsiteX9" fmla="*/ 145870 w 325842"/>
                <a:gd name="connsiteY9" fmla="*/ 166556 h 285111"/>
                <a:gd name="connsiteX10" fmla="*/ 213074 w 325842"/>
                <a:gd name="connsiteY10" fmla="*/ 229689 h 285111"/>
                <a:gd name="connsiteX11" fmla="*/ 268060 w 325842"/>
                <a:gd name="connsiteY11" fmla="*/ 282638 h 285111"/>
                <a:gd name="connsiteX12" fmla="*/ 290462 w 325842"/>
                <a:gd name="connsiteY12" fmla="*/ 284674 h 285111"/>
                <a:gd name="connsiteX13" fmla="*/ 304717 w 325842"/>
                <a:gd name="connsiteY13" fmla="*/ 229689 h 28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5842" h="285111">
                  <a:moveTo>
                    <a:pt x="304717" y="229689"/>
                  </a:moveTo>
                  <a:cubicBezTo>
                    <a:pt x="300645" y="217469"/>
                    <a:pt x="302681" y="186921"/>
                    <a:pt x="318973" y="164520"/>
                  </a:cubicBezTo>
                  <a:cubicBezTo>
                    <a:pt x="284352" y="123790"/>
                    <a:pt x="245659" y="70840"/>
                    <a:pt x="225294" y="38256"/>
                  </a:cubicBezTo>
                  <a:cubicBezTo>
                    <a:pt x="204928" y="40292"/>
                    <a:pt x="188637" y="40292"/>
                    <a:pt x="178454" y="32147"/>
                  </a:cubicBezTo>
                  <a:cubicBezTo>
                    <a:pt x="158089" y="15855"/>
                    <a:pt x="105139" y="26037"/>
                    <a:pt x="84774" y="15855"/>
                  </a:cubicBezTo>
                  <a:cubicBezTo>
                    <a:pt x="74592" y="9744"/>
                    <a:pt x="54226" y="11781"/>
                    <a:pt x="31825" y="11781"/>
                  </a:cubicBezTo>
                  <a:cubicBezTo>
                    <a:pt x="35898" y="28073"/>
                    <a:pt x="33861" y="44365"/>
                    <a:pt x="23679" y="52512"/>
                  </a:cubicBezTo>
                  <a:cubicBezTo>
                    <a:pt x="5350" y="66768"/>
                    <a:pt x="3314" y="119716"/>
                    <a:pt x="48117" y="140082"/>
                  </a:cubicBezTo>
                  <a:cubicBezTo>
                    <a:pt x="94957" y="160447"/>
                    <a:pt x="78665" y="127863"/>
                    <a:pt x="103103" y="127863"/>
                  </a:cubicBezTo>
                  <a:cubicBezTo>
                    <a:pt x="125504" y="127863"/>
                    <a:pt x="123468" y="166556"/>
                    <a:pt x="145870" y="166556"/>
                  </a:cubicBezTo>
                  <a:cubicBezTo>
                    <a:pt x="166235" y="166556"/>
                    <a:pt x="215111" y="193030"/>
                    <a:pt x="213074" y="229689"/>
                  </a:cubicBezTo>
                  <a:cubicBezTo>
                    <a:pt x="211038" y="266346"/>
                    <a:pt x="229367" y="282638"/>
                    <a:pt x="268060" y="282638"/>
                  </a:cubicBezTo>
                  <a:cubicBezTo>
                    <a:pt x="274170" y="282638"/>
                    <a:pt x="282316" y="282638"/>
                    <a:pt x="290462" y="284674"/>
                  </a:cubicBezTo>
                  <a:cubicBezTo>
                    <a:pt x="296572" y="262272"/>
                    <a:pt x="306754" y="243943"/>
                    <a:pt x="304717" y="22968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80" name="Freeform: Shape 179">
              <a:extLst>
                <a:ext uri="{FF2B5EF4-FFF2-40B4-BE49-F238E27FC236}">
                  <a16:creationId xmlns:a16="http://schemas.microsoft.com/office/drawing/2014/main" id="{BD197CFD-6672-4174-8F7B-4D9047BCEEE2}"/>
                </a:ext>
              </a:extLst>
            </p:cNvPr>
            <p:cNvSpPr/>
            <p:nvPr/>
          </p:nvSpPr>
          <p:spPr>
            <a:xfrm>
              <a:off x="4736204" y="3444009"/>
              <a:ext cx="162105" cy="75263"/>
            </a:xfrm>
            <a:custGeom>
              <a:avLst/>
              <a:gdLst>
                <a:gd name="connsiteX0" fmla="*/ 508365 w 570223"/>
                <a:gd name="connsiteY0" fmla="*/ 92892 h 264746"/>
                <a:gd name="connsiteX1" fmla="*/ 398393 w 570223"/>
                <a:gd name="connsiteY1" fmla="*/ 33833 h 264746"/>
                <a:gd name="connsiteX2" fmla="*/ 390247 w 570223"/>
                <a:gd name="connsiteY2" fmla="*/ 23651 h 264746"/>
                <a:gd name="connsiteX3" fmla="*/ 371918 w 570223"/>
                <a:gd name="connsiteY3" fmla="*/ 17540 h 264746"/>
                <a:gd name="connsiteX4" fmla="*/ 237508 w 570223"/>
                <a:gd name="connsiteY4" fmla="*/ 72526 h 264746"/>
                <a:gd name="connsiteX5" fmla="*/ 86806 w 570223"/>
                <a:gd name="connsiteY5" fmla="*/ 68453 h 264746"/>
                <a:gd name="connsiteX6" fmla="*/ 37930 w 570223"/>
                <a:gd name="connsiteY6" fmla="*/ 21614 h 264746"/>
                <a:gd name="connsiteX7" fmla="*/ 23674 w 570223"/>
                <a:gd name="connsiteY7" fmla="*/ 86782 h 264746"/>
                <a:gd name="connsiteX8" fmla="*/ 11455 w 570223"/>
                <a:gd name="connsiteY8" fmla="*/ 143804 h 264746"/>
                <a:gd name="connsiteX9" fmla="*/ 115317 w 570223"/>
                <a:gd name="connsiteY9" fmla="*/ 186572 h 264746"/>
                <a:gd name="connsiteX10" fmla="*/ 172340 w 570223"/>
                <a:gd name="connsiteY10" fmla="*/ 196755 h 264746"/>
                <a:gd name="connsiteX11" fmla="*/ 255837 w 570223"/>
                <a:gd name="connsiteY11" fmla="*/ 255813 h 264746"/>
                <a:gd name="connsiteX12" fmla="*/ 274166 w 570223"/>
                <a:gd name="connsiteY12" fmla="*/ 233412 h 264746"/>
                <a:gd name="connsiteX13" fmla="*/ 247691 w 570223"/>
                <a:gd name="connsiteY13" fmla="*/ 176389 h 264746"/>
                <a:gd name="connsiteX14" fmla="*/ 298603 w 570223"/>
                <a:gd name="connsiteY14" fmla="*/ 127513 h 264746"/>
                <a:gd name="connsiteX15" fmla="*/ 402466 w 570223"/>
                <a:gd name="connsiteY15" fmla="*/ 90856 h 264746"/>
                <a:gd name="connsiteX16" fmla="*/ 428941 w 570223"/>
                <a:gd name="connsiteY16" fmla="*/ 160096 h 264746"/>
                <a:gd name="connsiteX17" fmla="*/ 483926 w 570223"/>
                <a:gd name="connsiteY17" fmla="*/ 265995 h 264746"/>
                <a:gd name="connsiteX18" fmla="*/ 547058 w 570223"/>
                <a:gd name="connsiteY18" fmla="*/ 198791 h 264746"/>
                <a:gd name="connsiteX19" fmla="*/ 559278 w 570223"/>
                <a:gd name="connsiteY19" fmla="*/ 166207 h 264746"/>
                <a:gd name="connsiteX20" fmla="*/ 508365 w 570223"/>
                <a:gd name="connsiteY20" fmla="*/ 92892 h 26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70223" h="264746">
                  <a:moveTo>
                    <a:pt x="508365" y="92892"/>
                  </a:moveTo>
                  <a:cubicBezTo>
                    <a:pt x="465598" y="86782"/>
                    <a:pt x="428941" y="64381"/>
                    <a:pt x="398393" y="33833"/>
                  </a:cubicBezTo>
                  <a:cubicBezTo>
                    <a:pt x="394320" y="29760"/>
                    <a:pt x="392283" y="27723"/>
                    <a:pt x="390247" y="23651"/>
                  </a:cubicBezTo>
                  <a:cubicBezTo>
                    <a:pt x="384137" y="21614"/>
                    <a:pt x="378028" y="19578"/>
                    <a:pt x="371918" y="17540"/>
                  </a:cubicBezTo>
                  <a:cubicBezTo>
                    <a:pt x="333224" y="-788"/>
                    <a:pt x="286385" y="23651"/>
                    <a:pt x="237508" y="72526"/>
                  </a:cubicBezTo>
                  <a:cubicBezTo>
                    <a:pt x="188632" y="119366"/>
                    <a:pt x="127536" y="92892"/>
                    <a:pt x="86806" y="68453"/>
                  </a:cubicBezTo>
                  <a:cubicBezTo>
                    <a:pt x="74587" y="60308"/>
                    <a:pt x="56258" y="44016"/>
                    <a:pt x="37930" y="21614"/>
                  </a:cubicBezTo>
                  <a:cubicBezTo>
                    <a:pt x="21638" y="44016"/>
                    <a:pt x="19601" y="74564"/>
                    <a:pt x="23674" y="86782"/>
                  </a:cubicBezTo>
                  <a:cubicBezTo>
                    <a:pt x="27747" y="99001"/>
                    <a:pt x="17565" y="119366"/>
                    <a:pt x="11455" y="143804"/>
                  </a:cubicBezTo>
                  <a:cubicBezTo>
                    <a:pt x="46076" y="147878"/>
                    <a:pt x="86806" y="162134"/>
                    <a:pt x="115317" y="186572"/>
                  </a:cubicBezTo>
                  <a:cubicBezTo>
                    <a:pt x="133646" y="184535"/>
                    <a:pt x="151975" y="188608"/>
                    <a:pt x="172340" y="196755"/>
                  </a:cubicBezTo>
                  <a:cubicBezTo>
                    <a:pt x="204924" y="213046"/>
                    <a:pt x="231399" y="231374"/>
                    <a:pt x="255837" y="255813"/>
                  </a:cubicBezTo>
                  <a:cubicBezTo>
                    <a:pt x="263983" y="249703"/>
                    <a:pt x="270092" y="239521"/>
                    <a:pt x="274166" y="233412"/>
                  </a:cubicBezTo>
                  <a:cubicBezTo>
                    <a:pt x="284348" y="211009"/>
                    <a:pt x="251764" y="200827"/>
                    <a:pt x="247691" y="176389"/>
                  </a:cubicBezTo>
                  <a:cubicBezTo>
                    <a:pt x="243618" y="151951"/>
                    <a:pt x="290457" y="160096"/>
                    <a:pt x="298603" y="127513"/>
                  </a:cubicBezTo>
                  <a:cubicBezTo>
                    <a:pt x="306750" y="92892"/>
                    <a:pt x="373955" y="78636"/>
                    <a:pt x="402466" y="90856"/>
                  </a:cubicBezTo>
                  <a:cubicBezTo>
                    <a:pt x="430977" y="105111"/>
                    <a:pt x="457452" y="127513"/>
                    <a:pt x="428941" y="160096"/>
                  </a:cubicBezTo>
                  <a:cubicBezTo>
                    <a:pt x="408576" y="184535"/>
                    <a:pt x="449306" y="231374"/>
                    <a:pt x="483926" y="265995"/>
                  </a:cubicBezTo>
                  <a:cubicBezTo>
                    <a:pt x="508365" y="239521"/>
                    <a:pt x="536876" y="208973"/>
                    <a:pt x="547058" y="198791"/>
                  </a:cubicBezTo>
                  <a:cubicBezTo>
                    <a:pt x="553168" y="192681"/>
                    <a:pt x="557241" y="182499"/>
                    <a:pt x="559278" y="166207"/>
                  </a:cubicBezTo>
                  <a:cubicBezTo>
                    <a:pt x="547058" y="158060"/>
                    <a:pt x="528730" y="127513"/>
                    <a:pt x="508365" y="9289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81" name="Freeform: Shape 180">
              <a:extLst>
                <a:ext uri="{FF2B5EF4-FFF2-40B4-BE49-F238E27FC236}">
                  <a16:creationId xmlns:a16="http://schemas.microsoft.com/office/drawing/2014/main" id="{5D6905C0-64A5-4832-84FC-8D8B5A25987B}"/>
                </a:ext>
              </a:extLst>
            </p:cNvPr>
            <p:cNvSpPr/>
            <p:nvPr/>
          </p:nvSpPr>
          <p:spPr>
            <a:xfrm>
              <a:off x="4843309" y="3382055"/>
              <a:ext cx="324211" cy="474737"/>
            </a:xfrm>
            <a:custGeom>
              <a:avLst/>
              <a:gdLst>
                <a:gd name="connsiteX0" fmla="*/ 1115246 w 1140447"/>
                <a:gd name="connsiteY0" fmla="*/ 962508 h 1669941"/>
                <a:gd name="connsiteX1" fmla="*/ 1119319 w 1140447"/>
                <a:gd name="connsiteY1" fmla="*/ 885120 h 1669941"/>
                <a:gd name="connsiteX2" fmla="*/ 1082661 w 1140447"/>
                <a:gd name="connsiteY2" fmla="*/ 805696 h 1669941"/>
                <a:gd name="connsiteX3" fmla="*/ 1105063 w 1140447"/>
                <a:gd name="connsiteY3" fmla="*/ 618338 h 1669941"/>
                <a:gd name="connsiteX4" fmla="*/ 995091 w 1140447"/>
                <a:gd name="connsiteY4" fmla="*/ 585753 h 1669941"/>
                <a:gd name="connsiteX5" fmla="*/ 862718 w 1140447"/>
                <a:gd name="connsiteY5" fmla="*/ 522621 h 1669941"/>
                <a:gd name="connsiteX6" fmla="*/ 701834 w 1140447"/>
                <a:gd name="connsiteY6" fmla="*/ 506329 h 1669941"/>
                <a:gd name="connsiteX7" fmla="*/ 640738 w 1140447"/>
                <a:gd name="connsiteY7" fmla="*/ 371919 h 1669941"/>
                <a:gd name="connsiteX8" fmla="*/ 600008 w 1140447"/>
                <a:gd name="connsiteY8" fmla="*/ 304714 h 1669941"/>
                <a:gd name="connsiteX9" fmla="*/ 555204 w 1140447"/>
                <a:gd name="connsiteY9" fmla="*/ 282313 h 1669941"/>
                <a:gd name="connsiteX10" fmla="*/ 569460 w 1140447"/>
                <a:gd name="connsiteY10" fmla="*/ 235472 h 1669941"/>
                <a:gd name="connsiteX11" fmla="*/ 583715 w 1140447"/>
                <a:gd name="connsiteY11" fmla="*/ 160122 h 1669941"/>
                <a:gd name="connsiteX12" fmla="*/ 667213 w 1140447"/>
                <a:gd name="connsiteY12" fmla="*/ 44040 h 1669941"/>
                <a:gd name="connsiteX13" fmla="*/ 695724 w 1140447"/>
                <a:gd name="connsiteY13" fmla="*/ 23675 h 1669941"/>
                <a:gd name="connsiteX14" fmla="*/ 703870 w 1140447"/>
                <a:gd name="connsiteY14" fmla="*/ 11455 h 1669941"/>
                <a:gd name="connsiteX15" fmla="*/ 683505 w 1140447"/>
                <a:gd name="connsiteY15" fmla="*/ 11455 h 1669941"/>
                <a:gd name="connsiteX16" fmla="*/ 636665 w 1140447"/>
                <a:gd name="connsiteY16" fmla="*/ 37931 h 1669941"/>
                <a:gd name="connsiteX17" fmla="*/ 567423 w 1140447"/>
                <a:gd name="connsiteY17" fmla="*/ 48114 h 1669941"/>
                <a:gd name="connsiteX18" fmla="*/ 502255 w 1140447"/>
                <a:gd name="connsiteY18" fmla="*/ 107172 h 1669941"/>
                <a:gd name="connsiteX19" fmla="*/ 449306 w 1140447"/>
                <a:gd name="connsiteY19" fmla="*/ 123464 h 1669941"/>
                <a:gd name="connsiteX20" fmla="*/ 426904 w 1140447"/>
                <a:gd name="connsiteY20" fmla="*/ 143829 h 1669941"/>
                <a:gd name="connsiteX21" fmla="*/ 406539 w 1140447"/>
                <a:gd name="connsiteY21" fmla="*/ 170304 h 1669941"/>
                <a:gd name="connsiteX22" fmla="*/ 343407 w 1140447"/>
                <a:gd name="connsiteY22" fmla="*/ 215107 h 1669941"/>
                <a:gd name="connsiteX23" fmla="*/ 259910 w 1140447"/>
                <a:gd name="connsiteY23" fmla="*/ 294531 h 1669941"/>
                <a:gd name="connsiteX24" fmla="*/ 206960 w 1140447"/>
                <a:gd name="connsiteY24" fmla="*/ 371919 h 1669941"/>
                <a:gd name="connsiteX25" fmla="*/ 186595 w 1140447"/>
                <a:gd name="connsiteY25" fmla="*/ 378028 h 1669941"/>
                <a:gd name="connsiteX26" fmla="*/ 174377 w 1140447"/>
                <a:gd name="connsiteY26" fmla="*/ 410613 h 1669941"/>
                <a:gd name="connsiteX27" fmla="*/ 111244 w 1140447"/>
                <a:gd name="connsiteY27" fmla="*/ 477818 h 1669941"/>
                <a:gd name="connsiteX28" fmla="*/ 141792 w 1140447"/>
                <a:gd name="connsiteY28" fmla="*/ 510401 h 1669941"/>
                <a:gd name="connsiteX29" fmla="*/ 160121 w 1140447"/>
                <a:gd name="connsiteY29" fmla="*/ 589826 h 1669941"/>
                <a:gd name="connsiteX30" fmla="*/ 160121 w 1140447"/>
                <a:gd name="connsiteY30" fmla="*/ 646848 h 1669941"/>
                <a:gd name="connsiteX31" fmla="*/ 176413 w 1140447"/>
                <a:gd name="connsiteY31" fmla="*/ 805696 h 1669941"/>
                <a:gd name="connsiteX32" fmla="*/ 156047 w 1140447"/>
                <a:gd name="connsiteY32" fmla="*/ 893267 h 1669941"/>
                <a:gd name="connsiteX33" fmla="*/ 78660 w 1140447"/>
                <a:gd name="connsiteY33" fmla="*/ 960472 h 1669941"/>
                <a:gd name="connsiteX34" fmla="*/ 29784 w 1140447"/>
                <a:gd name="connsiteY34" fmla="*/ 1025640 h 1669941"/>
                <a:gd name="connsiteX35" fmla="*/ 11455 w 1140447"/>
                <a:gd name="connsiteY35" fmla="*/ 1068407 h 1669941"/>
                <a:gd name="connsiteX36" fmla="*/ 127536 w 1140447"/>
                <a:gd name="connsiteY36" fmla="*/ 1139685 h 1669941"/>
                <a:gd name="connsiteX37" fmla="*/ 186595 w 1140447"/>
                <a:gd name="connsiteY37" fmla="*/ 1186524 h 1669941"/>
                <a:gd name="connsiteX38" fmla="*/ 257873 w 1140447"/>
                <a:gd name="connsiteY38" fmla="*/ 1186524 h 1669941"/>
                <a:gd name="connsiteX39" fmla="*/ 325078 w 1140447"/>
                <a:gd name="connsiteY39" fmla="*/ 1243546 h 1669941"/>
                <a:gd name="connsiteX40" fmla="*/ 329151 w 1140447"/>
                <a:gd name="connsiteY40" fmla="*/ 1249657 h 1669941"/>
                <a:gd name="connsiteX41" fmla="*/ 410612 w 1140447"/>
                <a:gd name="connsiteY41" fmla="*/ 1247620 h 1669941"/>
                <a:gd name="connsiteX42" fmla="*/ 465598 w 1140447"/>
                <a:gd name="connsiteY42" fmla="*/ 1333154 h 1669941"/>
                <a:gd name="connsiteX43" fmla="*/ 524657 w 1140447"/>
                <a:gd name="connsiteY43" fmla="*/ 1396285 h 1669941"/>
                <a:gd name="connsiteX44" fmla="*/ 561314 w 1140447"/>
                <a:gd name="connsiteY44" fmla="*/ 1459418 h 1669941"/>
                <a:gd name="connsiteX45" fmla="*/ 669249 w 1140447"/>
                <a:gd name="connsiteY45" fmla="*/ 1473674 h 1669941"/>
                <a:gd name="connsiteX46" fmla="*/ 724235 w 1140447"/>
                <a:gd name="connsiteY46" fmla="*/ 1467563 h 1669941"/>
                <a:gd name="connsiteX47" fmla="*/ 787367 w 1140447"/>
                <a:gd name="connsiteY47" fmla="*/ 1463491 h 1669941"/>
                <a:gd name="connsiteX48" fmla="*/ 856609 w 1140447"/>
                <a:gd name="connsiteY48" fmla="*/ 1524586 h 1669941"/>
                <a:gd name="connsiteX49" fmla="*/ 807732 w 1140447"/>
                <a:gd name="connsiteY49" fmla="*/ 1610119 h 1669941"/>
                <a:gd name="connsiteX50" fmla="*/ 864755 w 1140447"/>
                <a:gd name="connsiteY50" fmla="*/ 1658996 h 1669941"/>
                <a:gd name="connsiteX51" fmla="*/ 868827 w 1140447"/>
                <a:gd name="connsiteY51" fmla="*/ 1658996 h 1669941"/>
                <a:gd name="connsiteX52" fmla="*/ 905485 w 1140447"/>
                <a:gd name="connsiteY52" fmla="*/ 1520513 h 1669941"/>
                <a:gd name="connsiteX53" fmla="*/ 925850 w 1140447"/>
                <a:gd name="connsiteY53" fmla="*/ 1382030 h 1669941"/>
                <a:gd name="connsiteX54" fmla="*/ 864755 w 1140447"/>
                <a:gd name="connsiteY54" fmla="*/ 1217072 h 1669941"/>
                <a:gd name="connsiteX55" fmla="*/ 929923 w 1140447"/>
                <a:gd name="connsiteY55" fmla="*/ 1162086 h 1669941"/>
                <a:gd name="connsiteX56" fmla="*/ 911594 w 1140447"/>
                <a:gd name="connsiteY56" fmla="*/ 1119320 h 1669941"/>
                <a:gd name="connsiteX57" fmla="*/ 887156 w 1140447"/>
                <a:gd name="connsiteY57" fmla="*/ 1062297 h 1669941"/>
                <a:gd name="connsiteX58" fmla="*/ 1029712 w 1140447"/>
                <a:gd name="connsiteY58" fmla="*/ 1050078 h 1669941"/>
                <a:gd name="connsiteX59" fmla="*/ 1135611 w 1140447"/>
                <a:gd name="connsiteY59" fmla="*/ 1011385 h 1669941"/>
                <a:gd name="connsiteX60" fmla="*/ 1115246 w 1140447"/>
                <a:gd name="connsiteY60" fmla="*/ 962508 h 166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140447" h="1669941">
                  <a:moveTo>
                    <a:pt x="1115246" y="962508"/>
                  </a:moveTo>
                  <a:cubicBezTo>
                    <a:pt x="1088771" y="940107"/>
                    <a:pt x="1098954" y="909559"/>
                    <a:pt x="1119319" y="885120"/>
                  </a:cubicBezTo>
                  <a:cubicBezTo>
                    <a:pt x="1139684" y="860682"/>
                    <a:pt x="1107100" y="836244"/>
                    <a:pt x="1082661" y="805696"/>
                  </a:cubicBezTo>
                  <a:cubicBezTo>
                    <a:pt x="1058224" y="775148"/>
                    <a:pt x="1076552" y="669250"/>
                    <a:pt x="1105063" y="618338"/>
                  </a:cubicBezTo>
                  <a:cubicBezTo>
                    <a:pt x="1133574" y="567425"/>
                    <a:pt x="1048041" y="579643"/>
                    <a:pt x="995091" y="585753"/>
                  </a:cubicBezTo>
                  <a:cubicBezTo>
                    <a:pt x="942142" y="593899"/>
                    <a:pt x="897339" y="569461"/>
                    <a:pt x="862718" y="522621"/>
                  </a:cubicBezTo>
                  <a:cubicBezTo>
                    <a:pt x="828097" y="475782"/>
                    <a:pt x="783294" y="504292"/>
                    <a:pt x="701834" y="506329"/>
                  </a:cubicBezTo>
                  <a:cubicBezTo>
                    <a:pt x="620373" y="508365"/>
                    <a:pt x="636665" y="408576"/>
                    <a:pt x="640738" y="371919"/>
                  </a:cubicBezTo>
                  <a:cubicBezTo>
                    <a:pt x="644811" y="333226"/>
                    <a:pt x="600008" y="329152"/>
                    <a:pt x="600008" y="304714"/>
                  </a:cubicBezTo>
                  <a:cubicBezTo>
                    <a:pt x="600008" y="280276"/>
                    <a:pt x="575569" y="280276"/>
                    <a:pt x="555204" y="282313"/>
                  </a:cubicBezTo>
                  <a:cubicBezTo>
                    <a:pt x="534839" y="284349"/>
                    <a:pt x="555204" y="253801"/>
                    <a:pt x="569460" y="235472"/>
                  </a:cubicBezTo>
                  <a:cubicBezTo>
                    <a:pt x="583715" y="215107"/>
                    <a:pt x="581679" y="200852"/>
                    <a:pt x="583715" y="160122"/>
                  </a:cubicBezTo>
                  <a:cubicBezTo>
                    <a:pt x="583715" y="119392"/>
                    <a:pt x="638701" y="84771"/>
                    <a:pt x="667213" y="44040"/>
                  </a:cubicBezTo>
                  <a:cubicBezTo>
                    <a:pt x="673322" y="33858"/>
                    <a:pt x="683505" y="27748"/>
                    <a:pt x="695724" y="23675"/>
                  </a:cubicBezTo>
                  <a:cubicBezTo>
                    <a:pt x="697760" y="17566"/>
                    <a:pt x="699797" y="13493"/>
                    <a:pt x="703870" y="11455"/>
                  </a:cubicBezTo>
                  <a:cubicBezTo>
                    <a:pt x="697760" y="11455"/>
                    <a:pt x="691651" y="11455"/>
                    <a:pt x="683505" y="11455"/>
                  </a:cubicBezTo>
                  <a:cubicBezTo>
                    <a:pt x="671286" y="23675"/>
                    <a:pt x="657030" y="33858"/>
                    <a:pt x="636665" y="37931"/>
                  </a:cubicBezTo>
                  <a:cubicBezTo>
                    <a:pt x="614263" y="44040"/>
                    <a:pt x="591862" y="44040"/>
                    <a:pt x="567423" y="48114"/>
                  </a:cubicBezTo>
                  <a:cubicBezTo>
                    <a:pt x="557241" y="76624"/>
                    <a:pt x="534839" y="99026"/>
                    <a:pt x="502255" y="107172"/>
                  </a:cubicBezTo>
                  <a:cubicBezTo>
                    <a:pt x="483926" y="111245"/>
                    <a:pt x="465598" y="115318"/>
                    <a:pt x="449306" y="123464"/>
                  </a:cubicBezTo>
                  <a:cubicBezTo>
                    <a:pt x="441159" y="131610"/>
                    <a:pt x="435050" y="137720"/>
                    <a:pt x="426904" y="143829"/>
                  </a:cubicBezTo>
                  <a:cubicBezTo>
                    <a:pt x="422831" y="154011"/>
                    <a:pt x="414685" y="162158"/>
                    <a:pt x="406539" y="170304"/>
                  </a:cubicBezTo>
                  <a:cubicBezTo>
                    <a:pt x="394320" y="192706"/>
                    <a:pt x="373955" y="208998"/>
                    <a:pt x="343407" y="215107"/>
                  </a:cubicBezTo>
                  <a:cubicBezTo>
                    <a:pt x="337298" y="253801"/>
                    <a:pt x="300640" y="288422"/>
                    <a:pt x="259910" y="294531"/>
                  </a:cubicBezTo>
                  <a:cubicBezTo>
                    <a:pt x="237508" y="323043"/>
                    <a:pt x="221216" y="353591"/>
                    <a:pt x="206960" y="371919"/>
                  </a:cubicBezTo>
                  <a:cubicBezTo>
                    <a:pt x="200851" y="380065"/>
                    <a:pt x="192705" y="380065"/>
                    <a:pt x="186595" y="378028"/>
                  </a:cubicBezTo>
                  <a:cubicBezTo>
                    <a:pt x="184559" y="392284"/>
                    <a:pt x="180486" y="404504"/>
                    <a:pt x="174377" y="410613"/>
                  </a:cubicBezTo>
                  <a:cubicBezTo>
                    <a:pt x="162157" y="418758"/>
                    <a:pt x="135682" y="451343"/>
                    <a:pt x="111244" y="477818"/>
                  </a:cubicBezTo>
                  <a:cubicBezTo>
                    <a:pt x="123464" y="490036"/>
                    <a:pt x="133646" y="500219"/>
                    <a:pt x="141792" y="510401"/>
                  </a:cubicBezTo>
                  <a:cubicBezTo>
                    <a:pt x="170303" y="545022"/>
                    <a:pt x="151975" y="571497"/>
                    <a:pt x="160121" y="589826"/>
                  </a:cubicBezTo>
                  <a:cubicBezTo>
                    <a:pt x="168267" y="608155"/>
                    <a:pt x="176413" y="634629"/>
                    <a:pt x="160121" y="646848"/>
                  </a:cubicBezTo>
                  <a:cubicBezTo>
                    <a:pt x="143829" y="659068"/>
                    <a:pt x="158084" y="783295"/>
                    <a:pt x="176413" y="805696"/>
                  </a:cubicBezTo>
                  <a:cubicBezTo>
                    <a:pt x="194742" y="828098"/>
                    <a:pt x="176413" y="848463"/>
                    <a:pt x="156047" y="893267"/>
                  </a:cubicBezTo>
                  <a:cubicBezTo>
                    <a:pt x="135682" y="938069"/>
                    <a:pt x="115317" y="958434"/>
                    <a:pt x="78660" y="960472"/>
                  </a:cubicBezTo>
                  <a:cubicBezTo>
                    <a:pt x="39966" y="962508"/>
                    <a:pt x="44039" y="1025640"/>
                    <a:pt x="29784" y="1025640"/>
                  </a:cubicBezTo>
                  <a:cubicBezTo>
                    <a:pt x="19601" y="1025640"/>
                    <a:pt x="13491" y="1048042"/>
                    <a:pt x="11455" y="1068407"/>
                  </a:cubicBezTo>
                  <a:cubicBezTo>
                    <a:pt x="46076" y="1100990"/>
                    <a:pt x="109208" y="1139685"/>
                    <a:pt x="127536" y="1139685"/>
                  </a:cubicBezTo>
                  <a:cubicBezTo>
                    <a:pt x="147901" y="1139685"/>
                    <a:pt x="160121" y="1170232"/>
                    <a:pt x="186595" y="1186524"/>
                  </a:cubicBezTo>
                  <a:cubicBezTo>
                    <a:pt x="213070" y="1202816"/>
                    <a:pt x="249727" y="1198744"/>
                    <a:pt x="257873" y="1186524"/>
                  </a:cubicBezTo>
                  <a:cubicBezTo>
                    <a:pt x="266020" y="1174306"/>
                    <a:pt x="290457" y="1200780"/>
                    <a:pt x="325078" y="1243546"/>
                  </a:cubicBezTo>
                  <a:cubicBezTo>
                    <a:pt x="327115" y="1245584"/>
                    <a:pt x="327115" y="1247620"/>
                    <a:pt x="329151" y="1249657"/>
                  </a:cubicBezTo>
                  <a:cubicBezTo>
                    <a:pt x="357663" y="1243546"/>
                    <a:pt x="396356" y="1237437"/>
                    <a:pt x="410612" y="1247620"/>
                  </a:cubicBezTo>
                  <a:cubicBezTo>
                    <a:pt x="437087" y="1265949"/>
                    <a:pt x="430977" y="1329080"/>
                    <a:pt x="465598" y="1333154"/>
                  </a:cubicBezTo>
                  <a:cubicBezTo>
                    <a:pt x="502255" y="1337227"/>
                    <a:pt x="528730" y="1375920"/>
                    <a:pt x="524657" y="1396285"/>
                  </a:cubicBezTo>
                  <a:cubicBezTo>
                    <a:pt x="520584" y="1416650"/>
                    <a:pt x="563350" y="1428870"/>
                    <a:pt x="561314" y="1459418"/>
                  </a:cubicBezTo>
                  <a:cubicBezTo>
                    <a:pt x="557241" y="1492001"/>
                    <a:pt x="657030" y="1483856"/>
                    <a:pt x="669249" y="1473674"/>
                  </a:cubicBezTo>
                  <a:cubicBezTo>
                    <a:pt x="681468" y="1463491"/>
                    <a:pt x="707943" y="1455344"/>
                    <a:pt x="724235" y="1467563"/>
                  </a:cubicBezTo>
                  <a:cubicBezTo>
                    <a:pt x="740527" y="1477746"/>
                    <a:pt x="771075" y="1457380"/>
                    <a:pt x="787367" y="1463491"/>
                  </a:cubicBezTo>
                  <a:cubicBezTo>
                    <a:pt x="803659" y="1471636"/>
                    <a:pt x="868827" y="1498111"/>
                    <a:pt x="856609" y="1524586"/>
                  </a:cubicBezTo>
                  <a:cubicBezTo>
                    <a:pt x="844390" y="1549024"/>
                    <a:pt x="797549" y="1587718"/>
                    <a:pt x="807732" y="1610119"/>
                  </a:cubicBezTo>
                  <a:cubicBezTo>
                    <a:pt x="815878" y="1626412"/>
                    <a:pt x="850499" y="1636595"/>
                    <a:pt x="864755" y="1658996"/>
                  </a:cubicBezTo>
                  <a:cubicBezTo>
                    <a:pt x="866791" y="1658996"/>
                    <a:pt x="866791" y="1658996"/>
                    <a:pt x="868827" y="1658996"/>
                  </a:cubicBezTo>
                  <a:cubicBezTo>
                    <a:pt x="893266" y="1652887"/>
                    <a:pt x="905485" y="1551061"/>
                    <a:pt x="905485" y="1520513"/>
                  </a:cubicBezTo>
                  <a:cubicBezTo>
                    <a:pt x="905485" y="1489965"/>
                    <a:pt x="915668" y="1412578"/>
                    <a:pt x="925850" y="1382030"/>
                  </a:cubicBezTo>
                  <a:cubicBezTo>
                    <a:pt x="942142" y="1322971"/>
                    <a:pt x="864755" y="1280205"/>
                    <a:pt x="864755" y="1217072"/>
                  </a:cubicBezTo>
                  <a:cubicBezTo>
                    <a:pt x="864755" y="1151903"/>
                    <a:pt x="895302" y="1188562"/>
                    <a:pt x="929923" y="1162086"/>
                  </a:cubicBezTo>
                  <a:cubicBezTo>
                    <a:pt x="964544" y="1135611"/>
                    <a:pt x="927887" y="1123393"/>
                    <a:pt x="911594" y="1119320"/>
                  </a:cubicBezTo>
                  <a:cubicBezTo>
                    <a:pt x="895302" y="1115246"/>
                    <a:pt x="881047" y="1082663"/>
                    <a:pt x="887156" y="1062297"/>
                  </a:cubicBezTo>
                  <a:cubicBezTo>
                    <a:pt x="893266" y="1041932"/>
                    <a:pt x="997128" y="1050078"/>
                    <a:pt x="1029712" y="1050078"/>
                  </a:cubicBezTo>
                  <a:cubicBezTo>
                    <a:pt x="1062296" y="1050078"/>
                    <a:pt x="1135611" y="1017494"/>
                    <a:pt x="1135611" y="1011385"/>
                  </a:cubicBezTo>
                  <a:cubicBezTo>
                    <a:pt x="1133574" y="1009347"/>
                    <a:pt x="1141721" y="982873"/>
                    <a:pt x="1115246" y="96250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82" name="Freeform: Shape 181">
              <a:extLst>
                <a:ext uri="{FF2B5EF4-FFF2-40B4-BE49-F238E27FC236}">
                  <a16:creationId xmlns:a16="http://schemas.microsoft.com/office/drawing/2014/main" id="{5555B0C1-B86D-4FFD-96BE-1F01ED6825CE}"/>
                </a:ext>
              </a:extLst>
            </p:cNvPr>
            <p:cNvSpPr/>
            <p:nvPr/>
          </p:nvSpPr>
          <p:spPr>
            <a:xfrm>
              <a:off x="5096586" y="4015688"/>
              <a:ext cx="330000" cy="399474"/>
            </a:xfrm>
            <a:custGeom>
              <a:avLst/>
              <a:gdLst>
                <a:gd name="connsiteX0" fmla="*/ 1155004 w 1160812"/>
                <a:gd name="connsiteY0" fmla="*/ 847534 h 1405194"/>
                <a:gd name="connsiteX1" fmla="*/ 1100019 w 1160812"/>
                <a:gd name="connsiteY1" fmla="*/ 747746 h 1405194"/>
                <a:gd name="connsiteX2" fmla="*/ 1022631 w 1160812"/>
                <a:gd name="connsiteY2" fmla="*/ 696833 h 1405194"/>
                <a:gd name="connsiteX3" fmla="*/ 918768 w 1160812"/>
                <a:gd name="connsiteY3" fmla="*/ 645920 h 1405194"/>
                <a:gd name="connsiteX4" fmla="*/ 908586 w 1160812"/>
                <a:gd name="connsiteY4" fmla="*/ 562423 h 1405194"/>
                <a:gd name="connsiteX5" fmla="*/ 894330 w 1160812"/>
                <a:gd name="connsiteY5" fmla="*/ 482999 h 1405194"/>
                <a:gd name="connsiteX6" fmla="*/ 857673 w 1160812"/>
                <a:gd name="connsiteY6" fmla="*/ 413757 h 1405194"/>
                <a:gd name="connsiteX7" fmla="*/ 753811 w 1160812"/>
                <a:gd name="connsiteY7" fmla="*/ 389319 h 1405194"/>
                <a:gd name="connsiteX8" fmla="*/ 676423 w 1160812"/>
                <a:gd name="connsiteY8" fmla="*/ 350626 h 1405194"/>
                <a:gd name="connsiteX9" fmla="*/ 637730 w 1160812"/>
                <a:gd name="connsiteY9" fmla="*/ 313969 h 1405194"/>
                <a:gd name="connsiteX10" fmla="*/ 570524 w 1160812"/>
                <a:gd name="connsiteY10" fmla="*/ 299713 h 1405194"/>
                <a:gd name="connsiteX11" fmla="*/ 458516 w 1160812"/>
                <a:gd name="connsiteY11" fmla="*/ 226398 h 1405194"/>
                <a:gd name="connsiteX12" fmla="*/ 427968 w 1160812"/>
                <a:gd name="connsiteY12" fmla="*/ 26820 h 1405194"/>
                <a:gd name="connsiteX13" fmla="*/ 338362 w 1160812"/>
                <a:gd name="connsiteY13" fmla="*/ 20710 h 1405194"/>
                <a:gd name="connsiteX14" fmla="*/ 226354 w 1160812"/>
                <a:gd name="connsiteY14" fmla="*/ 75696 h 1405194"/>
                <a:gd name="connsiteX15" fmla="*/ 144893 w 1160812"/>
                <a:gd name="connsiteY15" fmla="*/ 120500 h 1405194"/>
                <a:gd name="connsiteX16" fmla="*/ 63432 w 1160812"/>
                <a:gd name="connsiteY16" fmla="*/ 140865 h 1405194"/>
                <a:gd name="connsiteX17" fmla="*/ 30848 w 1160812"/>
                <a:gd name="connsiteY17" fmla="*/ 132719 h 1405194"/>
                <a:gd name="connsiteX18" fmla="*/ 96017 w 1160812"/>
                <a:gd name="connsiteY18" fmla="*/ 275275 h 1405194"/>
                <a:gd name="connsiteX19" fmla="*/ 71578 w 1160812"/>
                <a:gd name="connsiteY19" fmla="*/ 330261 h 1405194"/>
                <a:gd name="connsiteX20" fmla="*/ 79724 w 1160812"/>
                <a:gd name="connsiteY20" fmla="*/ 474853 h 1405194"/>
                <a:gd name="connsiteX21" fmla="*/ 57323 w 1160812"/>
                <a:gd name="connsiteY21" fmla="*/ 558350 h 1405194"/>
                <a:gd name="connsiteX22" fmla="*/ 34921 w 1160812"/>
                <a:gd name="connsiteY22" fmla="*/ 645920 h 1405194"/>
                <a:gd name="connsiteX23" fmla="*/ 71578 w 1160812"/>
                <a:gd name="connsiteY23" fmla="*/ 694796 h 1405194"/>
                <a:gd name="connsiteX24" fmla="*/ 20666 w 1160812"/>
                <a:gd name="connsiteY24" fmla="*/ 776256 h 1405194"/>
                <a:gd name="connsiteX25" fmla="*/ 12520 w 1160812"/>
                <a:gd name="connsiteY25" fmla="*/ 819024 h 1405194"/>
                <a:gd name="connsiteX26" fmla="*/ 51213 w 1160812"/>
                <a:gd name="connsiteY26" fmla="*/ 867900 h 1405194"/>
                <a:gd name="connsiteX27" fmla="*/ 73615 w 1160812"/>
                <a:gd name="connsiteY27" fmla="*/ 975836 h 1405194"/>
                <a:gd name="connsiteX28" fmla="*/ 112309 w 1160812"/>
                <a:gd name="connsiteY28" fmla="*/ 1032858 h 1405194"/>
                <a:gd name="connsiteX29" fmla="*/ 91944 w 1160812"/>
                <a:gd name="connsiteY29" fmla="*/ 1106172 h 1405194"/>
                <a:gd name="connsiteX30" fmla="*/ 124528 w 1160812"/>
                <a:gd name="connsiteY30" fmla="*/ 1189670 h 1405194"/>
                <a:gd name="connsiteX31" fmla="*/ 157112 w 1160812"/>
                <a:gd name="connsiteY31" fmla="*/ 1283349 h 1405194"/>
                <a:gd name="connsiteX32" fmla="*/ 179514 w 1160812"/>
                <a:gd name="connsiteY32" fmla="*/ 1395357 h 1405194"/>
                <a:gd name="connsiteX33" fmla="*/ 307814 w 1160812"/>
                <a:gd name="connsiteY33" fmla="*/ 1313897 h 1405194"/>
                <a:gd name="connsiteX34" fmla="*/ 391311 w 1160812"/>
                <a:gd name="connsiteY34" fmla="*/ 1309823 h 1405194"/>
                <a:gd name="connsiteX35" fmla="*/ 501283 w 1160812"/>
                <a:gd name="connsiteY35" fmla="*/ 1358700 h 1405194"/>
                <a:gd name="connsiteX36" fmla="*/ 556269 w 1160812"/>
                <a:gd name="connsiteY36" fmla="*/ 1297605 h 1405194"/>
                <a:gd name="connsiteX37" fmla="*/ 682533 w 1160812"/>
                <a:gd name="connsiteY37" fmla="*/ 1297605 h 1405194"/>
                <a:gd name="connsiteX38" fmla="*/ 711044 w 1160812"/>
                <a:gd name="connsiteY38" fmla="*/ 1140793 h 1405194"/>
                <a:gd name="connsiteX39" fmla="*/ 784358 w 1160812"/>
                <a:gd name="connsiteY39" fmla="*/ 1045077 h 1405194"/>
                <a:gd name="connsiteX40" fmla="*/ 898403 w 1160812"/>
                <a:gd name="connsiteY40" fmla="*/ 1024711 h 1405194"/>
                <a:gd name="connsiteX41" fmla="*/ 1008375 w 1160812"/>
                <a:gd name="connsiteY41" fmla="*/ 1012493 h 1405194"/>
                <a:gd name="connsiteX42" fmla="*/ 1097981 w 1160812"/>
                <a:gd name="connsiteY42" fmla="*/ 1055259 h 1405194"/>
                <a:gd name="connsiteX43" fmla="*/ 1142785 w 1160812"/>
                <a:gd name="connsiteY43" fmla="*/ 979908 h 1405194"/>
                <a:gd name="connsiteX44" fmla="*/ 1155004 w 1160812"/>
                <a:gd name="connsiteY44" fmla="*/ 847534 h 140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60812" h="1405194">
                  <a:moveTo>
                    <a:pt x="1155004" y="847534"/>
                  </a:moveTo>
                  <a:cubicBezTo>
                    <a:pt x="1140749" y="802732"/>
                    <a:pt x="1100019" y="796622"/>
                    <a:pt x="1100019" y="747746"/>
                  </a:cubicBezTo>
                  <a:cubicBezTo>
                    <a:pt x="1100019" y="698869"/>
                    <a:pt x="1083726" y="692760"/>
                    <a:pt x="1022631" y="696833"/>
                  </a:cubicBezTo>
                  <a:cubicBezTo>
                    <a:pt x="961535" y="700906"/>
                    <a:pt x="922842" y="684613"/>
                    <a:pt x="918768" y="645920"/>
                  </a:cubicBezTo>
                  <a:cubicBezTo>
                    <a:pt x="916732" y="607226"/>
                    <a:pt x="880075" y="576678"/>
                    <a:pt x="908586" y="562423"/>
                  </a:cubicBezTo>
                  <a:cubicBezTo>
                    <a:pt x="937097" y="548168"/>
                    <a:pt x="888221" y="519656"/>
                    <a:pt x="894330" y="482999"/>
                  </a:cubicBezTo>
                  <a:cubicBezTo>
                    <a:pt x="900440" y="446342"/>
                    <a:pt x="878038" y="432086"/>
                    <a:pt x="857673" y="413757"/>
                  </a:cubicBezTo>
                  <a:cubicBezTo>
                    <a:pt x="837308" y="395429"/>
                    <a:pt x="753811" y="421904"/>
                    <a:pt x="753811" y="389319"/>
                  </a:cubicBezTo>
                  <a:cubicBezTo>
                    <a:pt x="753811" y="356735"/>
                    <a:pt x="702898" y="350626"/>
                    <a:pt x="676423" y="350626"/>
                  </a:cubicBezTo>
                  <a:cubicBezTo>
                    <a:pt x="647912" y="350626"/>
                    <a:pt x="668277" y="311932"/>
                    <a:pt x="637730" y="313969"/>
                  </a:cubicBezTo>
                  <a:cubicBezTo>
                    <a:pt x="607182" y="316005"/>
                    <a:pt x="613291" y="293604"/>
                    <a:pt x="570524" y="299713"/>
                  </a:cubicBezTo>
                  <a:cubicBezTo>
                    <a:pt x="527757" y="305822"/>
                    <a:pt x="503320" y="285457"/>
                    <a:pt x="458516" y="226398"/>
                  </a:cubicBezTo>
                  <a:cubicBezTo>
                    <a:pt x="413713" y="169376"/>
                    <a:pt x="419822" y="57367"/>
                    <a:pt x="427968" y="26820"/>
                  </a:cubicBezTo>
                  <a:cubicBezTo>
                    <a:pt x="436114" y="-3728"/>
                    <a:pt x="375019" y="20710"/>
                    <a:pt x="338362" y="20710"/>
                  </a:cubicBezTo>
                  <a:cubicBezTo>
                    <a:pt x="301705" y="20710"/>
                    <a:pt x="265047" y="51258"/>
                    <a:pt x="226354" y="75696"/>
                  </a:cubicBezTo>
                  <a:cubicBezTo>
                    <a:pt x="187660" y="100135"/>
                    <a:pt x="165258" y="100135"/>
                    <a:pt x="144893" y="120500"/>
                  </a:cubicBezTo>
                  <a:cubicBezTo>
                    <a:pt x="124528" y="140865"/>
                    <a:pt x="93980" y="153084"/>
                    <a:pt x="63432" y="140865"/>
                  </a:cubicBezTo>
                  <a:cubicBezTo>
                    <a:pt x="55287" y="136792"/>
                    <a:pt x="43067" y="134755"/>
                    <a:pt x="30848" y="132719"/>
                  </a:cubicBezTo>
                  <a:cubicBezTo>
                    <a:pt x="47141" y="177522"/>
                    <a:pt x="87871" y="250836"/>
                    <a:pt x="96017" y="275275"/>
                  </a:cubicBezTo>
                  <a:cubicBezTo>
                    <a:pt x="106199" y="307858"/>
                    <a:pt x="81761" y="318041"/>
                    <a:pt x="71578" y="330261"/>
                  </a:cubicBezTo>
                  <a:cubicBezTo>
                    <a:pt x="59359" y="342479"/>
                    <a:pt x="77688" y="450414"/>
                    <a:pt x="79724" y="474853"/>
                  </a:cubicBezTo>
                  <a:cubicBezTo>
                    <a:pt x="81761" y="499291"/>
                    <a:pt x="41031" y="544095"/>
                    <a:pt x="57323" y="558350"/>
                  </a:cubicBezTo>
                  <a:cubicBezTo>
                    <a:pt x="73615" y="572605"/>
                    <a:pt x="34921" y="619446"/>
                    <a:pt x="34921" y="645920"/>
                  </a:cubicBezTo>
                  <a:cubicBezTo>
                    <a:pt x="34921" y="672395"/>
                    <a:pt x="71578" y="672395"/>
                    <a:pt x="71578" y="694796"/>
                  </a:cubicBezTo>
                  <a:cubicBezTo>
                    <a:pt x="71578" y="715161"/>
                    <a:pt x="41031" y="764038"/>
                    <a:pt x="20666" y="776256"/>
                  </a:cubicBezTo>
                  <a:cubicBezTo>
                    <a:pt x="10483" y="782367"/>
                    <a:pt x="10483" y="800695"/>
                    <a:pt x="12520" y="819024"/>
                  </a:cubicBezTo>
                  <a:cubicBezTo>
                    <a:pt x="18629" y="816987"/>
                    <a:pt x="22702" y="843462"/>
                    <a:pt x="51213" y="867900"/>
                  </a:cubicBezTo>
                  <a:cubicBezTo>
                    <a:pt x="83798" y="894375"/>
                    <a:pt x="45104" y="941215"/>
                    <a:pt x="73615" y="975836"/>
                  </a:cubicBezTo>
                  <a:cubicBezTo>
                    <a:pt x="102126" y="1012493"/>
                    <a:pt x="132674" y="1014529"/>
                    <a:pt x="112309" y="1032858"/>
                  </a:cubicBezTo>
                  <a:cubicBezTo>
                    <a:pt x="91944" y="1051186"/>
                    <a:pt x="114345" y="1087844"/>
                    <a:pt x="91944" y="1106172"/>
                  </a:cubicBezTo>
                  <a:cubicBezTo>
                    <a:pt x="69542" y="1124501"/>
                    <a:pt x="100089" y="1179487"/>
                    <a:pt x="124528" y="1189670"/>
                  </a:cubicBezTo>
                  <a:cubicBezTo>
                    <a:pt x="148966" y="1201888"/>
                    <a:pt x="132674" y="1256875"/>
                    <a:pt x="157112" y="1283349"/>
                  </a:cubicBezTo>
                  <a:cubicBezTo>
                    <a:pt x="181550" y="1309823"/>
                    <a:pt x="171367" y="1372956"/>
                    <a:pt x="179514" y="1395357"/>
                  </a:cubicBezTo>
                  <a:cubicBezTo>
                    <a:pt x="187660" y="1415722"/>
                    <a:pt x="263011" y="1364810"/>
                    <a:pt x="307814" y="1313897"/>
                  </a:cubicBezTo>
                  <a:cubicBezTo>
                    <a:pt x="352618" y="1262984"/>
                    <a:pt x="350581" y="1305750"/>
                    <a:pt x="391311" y="1309823"/>
                  </a:cubicBezTo>
                  <a:cubicBezTo>
                    <a:pt x="434078" y="1315933"/>
                    <a:pt x="480918" y="1315933"/>
                    <a:pt x="501283" y="1358700"/>
                  </a:cubicBezTo>
                  <a:cubicBezTo>
                    <a:pt x="521648" y="1401467"/>
                    <a:pt x="544050" y="1315933"/>
                    <a:pt x="556269" y="1297605"/>
                  </a:cubicBezTo>
                  <a:cubicBezTo>
                    <a:pt x="570524" y="1279276"/>
                    <a:pt x="666241" y="1303714"/>
                    <a:pt x="682533" y="1297605"/>
                  </a:cubicBezTo>
                  <a:cubicBezTo>
                    <a:pt x="698825" y="1291496"/>
                    <a:pt x="713080" y="1161158"/>
                    <a:pt x="711044" y="1140793"/>
                  </a:cubicBezTo>
                  <a:cubicBezTo>
                    <a:pt x="709008" y="1120428"/>
                    <a:pt x="749738" y="1067479"/>
                    <a:pt x="784358" y="1045077"/>
                  </a:cubicBezTo>
                  <a:cubicBezTo>
                    <a:pt x="816943" y="1020638"/>
                    <a:pt x="871929" y="1038967"/>
                    <a:pt x="898403" y="1024711"/>
                  </a:cubicBezTo>
                  <a:cubicBezTo>
                    <a:pt x="926914" y="1010456"/>
                    <a:pt x="967645" y="1012493"/>
                    <a:pt x="1008375" y="1012493"/>
                  </a:cubicBezTo>
                  <a:cubicBezTo>
                    <a:pt x="1047069" y="1012493"/>
                    <a:pt x="1075580" y="1055259"/>
                    <a:pt x="1097981" y="1055259"/>
                  </a:cubicBezTo>
                  <a:cubicBezTo>
                    <a:pt x="1120384" y="1055259"/>
                    <a:pt x="1148894" y="1016566"/>
                    <a:pt x="1142785" y="979908"/>
                  </a:cubicBezTo>
                  <a:cubicBezTo>
                    <a:pt x="1136676" y="945288"/>
                    <a:pt x="1167223" y="894375"/>
                    <a:pt x="1155004" y="84753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83" name="Freeform: Shape 182">
              <a:extLst>
                <a:ext uri="{FF2B5EF4-FFF2-40B4-BE49-F238E27FC236}">
                  <a16:creationId xmlns:a16="http://schemas.microsoft.com/office/drawing/2014/main" id="{F5D98F41-B4A5-4B00-A07D-C93A185326CC}"/>
                </a:ext>
              </a:extLst>
            </p:cNvPr>
            <p:cNvSpPr/>
            <p:nvPr/>
          </p:nvSpPr>
          <p:spPr>
            <a:xfrm>
              <a:off x="4780933" y="3731349"/>
              <a:ext cx="341579" cy="544211"/>
            </a:xfrm>
            <a:custGeom>
              <a:avLst/>
              <a:gdLst>
                <a:gd name="connsiteX0" fmla="*/ 1206361 w 1201543"/>
                <a:gd name="connsiteY0" fmla="*/ 1277503 h 1914323"/>
                <a:gd name="connsiteX1" fmla="*/ 1141193 w 1201543"/>
                <a:gd name="connsiteY1" fmla="*/ 1134947 h 1914323"/>
                <a:gd name="connsiteX2" fmla="*/ 1049549 w 1201543"/>
                <a:gd name="connsiteY2" fmla="*/ 1139020 h 1914323"/>
                <a:gd name="connsiteX3" fmla="*/ 1027148 w 1201543"/>
                <a:gd name="connsiteY3" fmla="*/ 1006647 h 1914323"/>
                <a:gd name="connsiteX4" fmla="*/ 984381 w 1201543"/>
                <a:gd name="connsiteY4" fmla="*/ 1014794 h 1914323"/>
                <a:gd name="connsiteX5" fmla="*/ 884592 w 1201543"/>
                <a:gd name="connsiteY5" fmla="*/ 1029049 h 1914323"/>
                <a:gd name="connsiteX6" fmla="*/ 833679 w 1201543"/>
                <a:gd name="connsiteY6" fmla="*/ 972026 h 1914323"/>
                <a:gd name="connsiteX7" fmla="*/ 786839 w 1201543"/>
                <a:gd name="connsiteY7" fmla="*/ 933333 h 1914323"/>
                <a:gd name="connsiteX8" fmla="*/ 748146 w 1201543"/>
                <a:gd name="connsiteY8" fmla="*/ 845763 h 1914323"/>
                <a:gd name="connsiteX9" fmla="*/ 723707 w 1201543"/>
                <a:gd name="connsiteY9" fmla="*/ 758192 h 1914323"/>
                <a:gd name="connsiteX10" fmla="*/ 737963 w 1201543"/>
                <a:gd name="connsiteY10" fmla="*/ 690987 h 1914323"/>
                <a:gd name="connsiteX11" fmla="*/ 780730 w 1201543"/>
                <a:gd name="connsiteY11" fmla="*/ 636001 h 1914323"/>
                <a:gd name="connsiteX12" fmla="*/ 811278 w 1201543"/>
                <a:gd name="connsiteY12" fmla="*/ 540286 h 1914323"/>
                <a:gd name="connsiteX13" fmla="*/ 894774 w 1201543"/>
                <a:gd name="connsiteY13" fmla="*/ 479191 h 1914323"/>
                <a:gd name="connsiteX14" fmla="*/ 1008819 w 1201543"/>
                <a:gd name="connsiteY14" fmla="*/ 434387 h 1914323"/>
                <a:gd name="connsiteX15" fmla="*/ 1086207 w 1201543"/>
                <a:gd name="connsiteY15" fmla="*/ 428278 h 1914323"/>
                <a:gd name="connsiteX16" fmla="*/ 1029184 w 1201543"/>
                <a:gd name="connsiteY16" fmla="*/ 379401 h 1914323"/>
                <a:gd name="connsiteX17" fmla="*/ 1078061 w 1201543"/>
                <a:gd name="connsiteY17" fmla="*/ 293867 h 1914323"/>
                <a:gd name="connsiteX18" fmla="*/ 1008819 w 1201543"/>
                <a:gd name="connsiteY18" fmla="*/ 232772 h 1914323"/>
                <a:gd name="connsiteX19" fmla="*/ 945687 w 1201543"/>
                <a:gd name="connsiteY19" fmla="*/ 236845 h 1914323"/>
                <a:gd name="connsiteX20" fmla="*/ 890702 w 1201543"/>
                <a:gd name="connsiteY20" fmla="*/ 242954 h 1914323"/>
                <a:gd name="connsiteX21" fmla="*/ 782766 w 1201543"/>
                <a:gd name="connsiteY21" fmla="*/ 228698 h 1914323"/>
                <a:gd name="connsiteX22" fmla="*/ 746109 w 1201543"/>
                <a:gd name="connsiteY22" fmla="*/ 165567 h 1914323"/>
                <a:gd name="connsiteX23" fmla="*/ 687050 w 1201543"/>
                <a:gd name="connsiteY23" fmla="*/ 102435 h 1914323"/>
                <a:gd name="connsiteX24" fmla="*/ 632064 w 1201543"/>
                <a:gd name="connsiteY24" fmla="*/ 16902 h 1914323"/>
                <a:gd name="connsiteX25" fmla="*/ 550603 w 1201543"/>
                <a:gd name="connsiteY25" fmla="*/ 18938 h 1914323"/>
                <a:gd name="connsiteX26" fmla="*/ 573005 w 1201543"/>
                <a:gd name="connsiteY26" fmla="*/ 92253 h 1914323"/>
                <a:gd name="connsiteX27" fmla="*/ 520056 w 1201543"/>
                <a:gd name="connsiteY27" fmla="*/ 196115 h 1914323"/>
                <a:gd name="connsiteX28" fmla="*/ 334733 w 1201543"/>
                <a:gd name="connsiteY28" fmla="*/ 304050 h 1914323"/>
                <a:gd name="connsiteX29" fmla="*/ 249200 w 1201543"/>
                <a:gd name="connsiteY29" fmla="*/ 466971 h 1914323"/>
                <a:gd name="connsiteX30" fmla="*/ 181994 w 1201543"/>
                <a:gd name="connsiteY30" fmla="*/ 471044 h 1914323"/>
                <a:gd name="connsiteX31" fmla="*/ 110716 w 1201543"/>
                <a:gd name="connsiteY31" fmla="*/ 450679 h 1914323"/>
                <a:gd name="connsiteX32" fmla="*/ 110716 w 1201543"/>
                <a:gd name="connsiteY32" fmla="*/ 399766 h 1914323"/>
                <a:gd name="connsiteX33" fmla="*/ 92388 w 1201543"/>
                <a:gd name="connsiteY33" fmla="*/ 346817 h 1914323"/>
                <a:gd name="connsiteX34" fmla="*/ 15001 w 1201543"/>
                <a:gd name="connsiteY34" fmla="*/ 436423 h 1914323"/>
                <a:gd name="connsiteX35" fmla="*/ 49621 w 1201543"/>
                <a:gd name="connsiteY35" fmla="*/ 576943 h 1914323"/>
                <a:gd name="connsiteX36" fmla="*/ 21110 w 1201543"/>
                <a:gd name="connsiteY36" fmla="*/ 603417 h 1914323"/>
                <a:gd name="connsiteX37" fmla="*/ 98498 w 1201543"/>
                <a:gd name="connsiteY37" fmla="*/ 674695 h 1914323"/>
                <a:gd name="connsiteX38" fmla="*/ 153483 w 1201543"/>
                <a:gd name="connsiteY38" fmla="*/ 713390 h 1914323"/>
                <a:gd name="connsiteX39" fmla="*/ 194214 w 1201543"/>
                <a:gd name="connsiteY39" fmla="*/ 798922 h 1914323"/>
                <a:gd name="connsiteX40" fmla="*/ 216615 w 1201543"/>
                <a:gd name="connsiteY40" fmla="*/ 831507 h 1914323"/>
                <a:gd name="connsiteX41" fmla="*/ 271601 w 1201543"/>
                <a:gd name="connsiteY41" fmla="*/ 951661 h 1914323"/>
                <a:gd name="connsiteX42" fmla="*/ 395828 w 1201543"/>
                <a:gd name="connsiteY42" fmla="*/ 1022939 h 1914323"/>
                <a:gd name="connsiteX43" fmla="*/ 438595 w 1201543"/>
                <a:gd name="connsiteY43" fmla="*/ 1224554 h 1914323"/>
                <a:gd name="connsiteX44" fmla="*/ 530238 w 1201543"/>
                <a:gd name="connsiteY44" fmla="*/ 1397658 h 1914323"/>
                <a:gd name="connsiteX45" fmla="*/ 522092 w 1201543"/>
                <a:gd name="connsiteY45" fmla="*/ 1454680 h 1914323"/>
                <a:gd name="connsiteX46" fmla="*/ 623918 w 1201543"/>
                <a:gd name="connsiteY46" fmla="*/ 1593163 h 1914323"/>
                <a:gd name="connsiteX47" fmla="*/ 670758 w 1201543"/>
                <a:gd name="connsiteY47" fmla="*/ 1621674 h 1914323"/>
                <a:gd name="connsiteX48" fmla="*/ 943651 w 1201543"/>
                <a:gd name="connsiteY48" fmla="*/ 1802925 h 1914323"/>
                <a:gd name="connsiteX49" fmla="*/ 1057695 w 1201543"/>
                <a:gd name="connsiteY49" fmla="*/ 1896604 h 1914323"/>
                <a:gd name="connsiteX50" fmla="*/ 1063805 w 1201543"/>
                <a:gd name="connsiteY50" fmla="*/ 1914933 h 1914323"/>
                <a:gd name="connsiteX51" fmla="*/ 1084170 w 1201543"/>
                <a:gd name="connsiteY51" fmla="*/ 1898640 h 1914323"/>
                <a:gd name="connsiteX52" fmla="*/ 1122864 w 1201543"/>
                <a:gd name="connsiteY52" fmla="*/ 1817179 h 1914323"/>
                <a:gd name="connsiteX53" fmla="*/ 1126937 w 1201543"/>
                <a:gd name="connsiteY53" fmla="*/ 1813107 h 1914323"/>
                <a:gd name="connsiteX54" fmla="*/ 1135083 w 1201543"/>
                <a:gd name="connsiteY54" fmla="*/ 1770340 h 1914323"/>
                <a:gd name="connsiteX55" fmla="*/ 1185996 w 1201543"/>
                <a:gd name="connsiteY55" fmla="*/ 1688879 h 1914323"/>
                <a:gd name="connsiteX56" fmla="*/ 1149339 w 1201543"/>
                <a:gd name="connsiteY56" fmla="*/ 1640004 h 1914323"/>
                <a:gd name="connsiteX57" fmla="*/ 1171740 w 1201543"/>
                <a:gd name="connsiteY57" fmla="*/ 1552433 h 1914323"/>
                <a:gd name="connsiteX58" fmla="*/ 1194142 w 1201543"/>
                <a:gd name="connsiteY58" fmla="*/ 1468936 h 1914323"/>
                <a:gd name="connsiteX59" fmla="*/ 1185996 w 1201543"/>
                <a:gd name="connsiteY59" fmla="*/ 1324344 h 1914323"/>
                <a:gd name="connsiteX60" fmla="*/ 1206361 w 1201543"/>
                <a:gd name="connsiteY60" fmla="*/ 1277503 h 191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201543" h="1914323">
                  <a:moveTo>
                    <a:pt x="1206361" y="1277503"/>
                  </a:moveTo>
                  <a:cubicBezTo>
                    <a:pt x="1198215" y="1251029"/>
                    <a:pt x="1157485" y="1177715"/>
                    <a:pt x="1141193" y="1134947"/>
                  </a:cubicBezTo>
                  <a:cubicBezTo>
                    <a:pt x="1110645" y="1130875"/>
                    <a:pt x="1071951" y="1130875"/>
                    <a:pt x="1049549" y="1139020"/>
                  </a:cubicBezTo>
                  <a:cubicBezTo>
                    <a:pt x="1019002" y="1151240"/>
                    <a:pt x="1027148" y="1045341"/>
                    <a:pt x="1027148" y="1006647"/>
                  </a:cubicBezTo>
                  <a:cubicBezTo>
                    <a:pt x="1027148" y="967954"/>
                    <a:pt x="996600" y="988319"/>
                    <a:pt x="984381" y="1014794"/>
                  </a:cubicBezTo>
                  <a:cubicBezTo>
                    <a:pt x="972162" y="1041268"/>
                    <a:pt x="929395" y="1029049"/>
                    <a:pt x="884592" y="1029049"/>
                  </a:cubicBezTo>
                  <a:cubicBezTo>
                    <a:pt x="839789" y="1029049"/>
                    <a:pt x="862191" y="967954"/>
                    <a:pt x="833679" y="972026"/>
                  </a:cubicBezTo>
                  <a:cubicBezTo>
                    <a:pt x="805168" y="976099"/>
                    <a:pt x="782766" y="963881"/>
                    <a:pt x="786839" y="933333"/>
                  </a:cubicBezTo>
                  <a:cubicBezTo>
                    <a:pt x="788876" y="902785"/>
                    <a:pt x="766474" y="878347"/>
                    <a:pt x="748146" y="845763"/>
                  </a:cubicBezTo>
                  <a:cubicBezTo>
                    <a:pt x="727780" y="813178"/>
                    <a:pt x="705379" y="778557"/>
                    <a:pt x="723707" y="758192"/>
                  </a:cubicBezTo>
                  <a:cubicBezTo>
                    <a:pt x="740000" y="737827"/>
                    <a:pt x="713525" y="719499"/>
                    <a:pt x="737963" y="690987"/>
                  </a:cubicBezTo>
                  <a:cubicBezTo>
                    <a:pt x="762401" y="664513"/>
                    <a:pt x="788876" y="672659"/>
                    <a:pt x="780730" y="636001"/>
                  </a:cubicBezTo>
                  <a:cubicBezTo>
                    <a:pt x="772583" y="599344"/>
                    <a:pt x="809241" y="578979"/>
                    <a:pt x="811278" y="540286"/>
                  </a:cubicBezTo>
                  <a:cubicBezTo>
                    <a:pt x="813314" y="501592"/>
                    <a:pt x="856081" y="513810"/>
                    <a:pt x="894774" y="479191"/>
                  </a:cubicBezTo>
                  <a:cubicBezTo>
                    <a:pt x="933468" y="446606"/>
                    <a:pt x="976235" y="464935"/>
                    <a:pt x="1008819" y="434387"/>
                  </a:cubicBezTo>
                  <a:cubicBezTo>
                    <a:pt x="1039367" y="405875"/>
                    <a:pt x="1061769" y="430314"/>
                    <a:pt x="1086207" y="428278"/>
                  </a:cubicBezTo>
                  <a:cubicBezTo>
                    <a:pt x="1071951" y="407913"/>
                    <a:pt x="1037330" y="395693"/>
                    <a:pt x="1029184" y="379401"/>
                  </a:cubicBezTo>
                  <a:cubicBezTo>
                    <a:pt x="1019002" y="359036"/>
                    <a:pt x="1065842" y="318305"/>
                    <a:pt x="1078061" y="293867"/>
                  </a:cubicBezTo>
                  <a:cubicBezTo>
                    <a:pt x="1090280" y="269429"/>
                    <a:pt x="1025112" y="240918"/>
                    <a:pt x="1008819" y="232772"/>
                  </a:cubicBezTo>
                  <a:cubicBezTo>
                    <a:pt x="992527" y="226662"/>
                    <a:pt x="961980" y="247027"/>
                    <a:pt x="945687" y="236845"/>
                  </a:cubicBezTo>
                  <a:cubicBezTo>
                    <a:pt x="929395" y="226662"/>
                    <a:pt x="902921" y="232772"/>
                    <a:pt x="890702" y="242954"/>
                  </a:cubicBezTo>
                  <a:cubicBezTo>
                    <a:pt x="878482" y="253137"/>
                    <a:pt x="778693" y="261283"/>
                    <a:pt x="782766" y="228698"/>
                  </a:cubicBezTo>
                  <a:cubicBezTo>
                    <a:pt x="786839" y="196115"/>
                    <a:pt x="744072" y="185932"/>
                    <a:pt x="746109" y="165567"/>
                  </a:cubicBezTo>
                  <a:cubicBezTo>
                    <a:pt x="750182" y="145202"/>
                    <a:pt x="723707" y="104471"/>
                    <a:pt x="687050" y="102435"/>
                  </a:cubicBezTo>
                  <a:cubicBezTo>
                    <a:pt x="650393" y="98362"/>
                    <a:pt x="656502" y="35229"/>
                    <a:pt x="632064" y="16902"/>
                  </a:cubicBezTo>
                  <a:cubicBezTo>
                    <a:pt x="617809" y="6719"/>
                    <a:pt x="579115" y="12828"/>
                    <a:pt x="550603" y="18938"/>
                  </a:cubicBezTo>
                  <a:cubicBezTo>
                    <a:pt x="581151" y="57632"/>
                    <a:pt x="593370" y="73924"/>
                    <a:pt x="573005" y="92253"/>
                  </a:cubicBezTo>
                  <a:cubicBezTo>
                    <a:pt x="544494" y="116690"/>
                    <a:pt x="573005" y="120763"/>
                    <a:pt x="520056" y="196115"/>
                  </a:cubicBezTo>
                  <a:cubicBezTo>
                    <a:pt x="467106" y="271466"/>
                    <a:pt x="377500" y="289794"/>
                    <a:pt x="334733" y="304050"/>
                  </a:cubicBezTo>
                  <a:cubicBezTo>
                    <a:pt x="291967" y="318305"/>
                    <a:pt x="273637" y="405875"/>
                    <a:pt x="249200" y="466971"/>
                  </a:cubicBezTo>
                  <a:cubicBezTo>
                    <a:pt x="224761" y="528066"/>
                    <a:pt x="206433" y="507701"/>
                    <a:pt x="181994" y="471044"/>
                  </a:cubicBezTo>
                  <a:cubicBezTo>
                    <a:pt x="157557" y="436423"/>
                    <a:pt x="139228" y="477153"/>
                    <a:pt x="110716" y="450679"/>
                  </a:cubicBezTo>
                  <a:cubicBezTo>
                    <a:pt x="82205" y="422167"/>
                    <a:pt x="94424" y="422167"/>
                    <a:pt x="110716" y="399766"/>
                  </a:cubicBezTo>
                  <a:cubicBezTo>
                    <a:pt x="118863" y="387547"/>
                    <a:pt x="110716" y="367182"/>
                    <a:pt x="92388" y="346817"/>
                  </a:cubicBezTo>
                  <a:cubicBezTo>
                    <a:pt x="61840" y="352926"/>
                    <a:pt x="29256" y="399766"/>
                    <a:pt x="15001" y="436423"/>
                  </a:cubicBezTo>
                  <a:cubicBezTo>
                    <a:pt x="-1292" y="475117"/>
                    <a:pt x="43512" y="550469"/>
                    <a:pt x="49621" y="576943"/>
                  </a:cubicBezTo>
                  <a:cubicBezTo>
                    <a:pt x="55731" y="603417"/>
                    <a:pt x="25183" y="578979"/>
                    <a:pt x="21110" y="603417"/>
                  </a:cubicBezTo>
                  <a:cubicBezTo>
                    <a:pt x="17037" y="623783"/>
                    <a:pt x="63877" y="650257"/>
                    <a:pt x="98498" y="674695"/>
                  </a:cubicBezTo>
                  <a:cubicBezTo>
                    <a:pt x="118863" y="680805"/>
                    <a:pt x="139228" y="693025"/>
                    <a:pt x="153483" y="713390"/>
                  </a:cubicBezTo>
                  <a:cubicBezTo>
                    <a:pt x="173848" y="739864"/>
                    <a:pt x="184031" y="770412"/>
                    <a:pt x="194214" y="798922"/>
                  </a:cubicBezTo>
                  <a:cubicBezTo>
                    <a:pt x="202359" y="811142"/>
                    <a:pt x="210506" y="823361"/>
                    <a:pt x="216615" y="831507"/>
                  </a:cubicBezTo>
                  <a:cubicBezTo>
                    <a:pt x="243090" y="862055"/>
                    <a:pt x="249200" y="890565"/>
                    <a:pt x="271601" y="951661"/>
                  </a:cubicBezTo>
                  <a:cubicBezTo>
                    <a:pt x="310295" y="978137"/>
                    <a:pt x="361208" y="984246"/>
                    <a:pt x="395828" y="1022939"/>
                  </a:cubicBezTo>
                  <a:cubicBezTo>
                    <a:pt x="450814" y="1088108"/>
                    <a:pt x="414157" y="1155312"/>
                    <a:pt x="438595" y="1224554"/>
                  </a:cubicBezTo>
                  <a:cubicBezTo>
                    <a:pt x="460997" y="1289723"/>
                    <a:pt x="520056" y="1322307"/>
                    <a:pt x="530238" y="1397658"/>
                  </a:cubicBezTo>
                  <a:cubicBezTo>
                    <a:pt x="534312" y="1420059"/>
                    <a:pt x="530238" y="1438388"/>
                    <a:pt x="522092" y="1454680"/>
                  </a:cubicBezTo>
                  <a:cubicBezTo>
                    <a:pt x="564859" y="1493374"/>
                    <a:pt x="597444" y="1542250"/>
                    <a:pt x="623918" y="1593163"/>
                  </a:cubicBezTo>
                  <a:cubicBezTo>
                    <a:pt x="638174" y="1603345"/>
                    <a:pt x="652429" y="1611492"/>
                    <a:pt x="670758" y="1621674"/>
                  </a:cubicBezTo>
                  <a:cubicBezTo>
                    <a:pt x="758328" y="1668514"/>
                    <a:pt x="919213" y="1760157"/>
                    <a:pt x="943651" y="1802925"/>
                  </a:cubicBezTo>
                  <a:cubicBezTo>
                    <a:pt x="966052" y="1845691"/>
                    <a:pt x="1041403" y="1886421"/>
                    <a:pt x="1057695" y="1896604"/>
                  </a:cubicBezTo>
                  <a:cubicBezTo>
                    <a:pt x="1061769" y="1898640"/>
                    <a:pt x="1063805" y="1906786"/>
                    <a:pt x="1063805" y="1914933"/>
                  </a:cubicBezTo>
                  <a:cubicBezTo>
                    <a:pt x="1071951" y="1906786"/>
                    <a:pt x="1080097" y="1900677"/>
                    <a:pt x="1084170" y="1898640"/>
                  </a:cubicBezTo>
                  <a:cubicBezTo>
                    <a:pt x="1112682" y="1884385"/>
                    <a:pt x="1114718" y="1831435"/>
                    <a:pt x="1122864" y="1817179"/>
                  </a:cubicBezTo>
                  <a:cubicBezTo>
                    <a:pt x="1124901" y="1815143"/>
                    <a:pt x="1124901" y="1815143"/>
                    <a:pt x="1126937" y="1813107"/>
                  </a:cubicBezTo>
                  <a:cubicBezTo>
                    <a:pt x="1124901" y="1794778"/>
                    <a:pt x="1124901" y="1778486"/>
                    <a:pt x="1135083" y="1770340"/>
                  </a:cubicBezTo>
                  <a:cubicBezTo>
                    <a:pt x="1155448" y="1758121"/>
                    <a:pt x="1185996" y="1709244"/>
                    <a:pt x="1185996" y="1688879"/>
                  </a:cubicBezTo>
                  <a:cubicBezTo>
                    <a:pt x="1185996" y="1668514"/>
                    <a:pt x="1149339" y="1668514"/>
                    <a:pt x="1149339" y="1640004"/>
                  </a:cubicBezTo>
                  <a:cubicBezTo>
                    <a:pt x="1149339" y="1613528"/>
                    <a:pt x="1188033" y="1566688"/>
                    <a:pt x="1171740" y="1552433"/>
                  </a:cubicBezTo>
                  <a:cubicBezTo>
                    <a:pt x="1155448" y="1538178"/>
                    <a:pt x="1196179" y="1491337"/>
                    <a:pt x="1194142" y="1468936"/>
                  </a:cubicBezTo>
                  <a:cubicBezTo>
                    <a:pt x="1192105" y="1444498"/>
                    <a:pt x="1173777" y="1336563"/>
                    <a:pt x="1185996" y="1324344"/>
                  </a:cubicBezTo>
                  <a:cubicBezTo>
                    <a:pt x="1192105" y="1320271"/>
                    <a:pt x="1216544" y="1312124"/>
                    <a:pt x="1206361" y="127750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84" name="Freeform: Shape 183">
              <a:extLst>
                <a:ext uri="{FF2B5EF4-FFF2-40B4-BE49-F238E27FC236}">
                  <a16:creationId xmlns:a16="http://schemas.microsoft.com/office/drawing/2014/main" id="{EBB122AD-A9A2-4597-B516-4844FB3590CB}"/>
                </a:ext>
              </a:extLst>
            </p:cNvPr>
            <p:cNvSpPr/>
            <p:nvPr/>
          </p:nvSpPr>
          <p:spPr>
            <a:xfrm>
              <a:off x="4997181" y="3371634"/>
              <a:ext cx="370527" cy="341579"/>
            </a:xfrm>
            <a:custGeom>
              <a:avLst/>
              <a:gdLst>
                <a:gd name="connsiteX0" fmla="*/ 1166609 w 1303368"/>
                <a:gd name="connsiteY0" fmla="*/ 378028 h 1201543"/>
                <a:gd name="connsiteX1" fmla="*/ 1156427 w 1303368"/>
                <a:gd name="connsiteY1" fmla="*/ 369883 h 1201543"/>
                <a:gd name="connsiteX2" fmla="*/ 1134025 w 1303368"/>
                <a:gd name="connsiteY2" fmla="*/ 365809 h 1201543"/>
                <a:gd name="connsiteX3" fmla="*/ 1134025 w 1303368"/>
                <a:gd name="connsiteY3" fmla="*/ 365809 h 1201543"/>
                <a:gd name="connsiteX4" fmla="*/ 1072930 w 1303368"/>
                <a:gd name="connsiteY4" fmla="*/ 321006 h 1201543"/>
                <a:gd name="connsiteX5" fmla="*/ 1070893 w 1303368"/>
                <a:gd name="connsiteY5" fmla="*/ 316933 h 1201543"/>
                <a:gd name="connsiteX6" fmla="*/ 1048492 w 1303368"/>
                <a:gd name="connsiteY6" fmla="*/ 235472 h 1201543"/>
                <a:gd name="connsiteX7" fmla="*/ 1056638 w 1303368"/>
                <a:gd name="connsiteY7" fmla="*/ 182523 h 1201543"/>
                <a:gd name="connsiteX8" fmla="*/ 1064784 w 1303368"/>
                <a:gd name="connsiteY8" fmla="*/ 164194 h 1201543"/>
                <a:gd name="connsiteX9" fmla="*/ 989432 w 1303368"/>
                <a:gd name="connsiteY9" fmla="*/ 156049 h 1201543"/>
                <a:gd name="connsiteX10" fmla="*/ 806146 w 1303368"/>
                <a:gd name="connsiteY10" fmla="*/ 225289 h 1201543"/>
                <a:gd name="connsiteX11" fmla="*/ 730795 w 1303368"/>
                <a:gd name="connsiteY11" fmla="*/ 206961 h 1201543"/>
                <a:gd name="connsiteX12" fmla="*/ 667663 w 1303368"/>
                <a:gd name="connsiteY12" fmla="*/ 227327 h 1201543"/>
                <a:gd name="connsiteX13" fmla="*/ 639152 w 1303368"/>
                <a:gd name="connsiteY13" fmla="*/ 223253 h 1201543"/>
                <a:gd name="connsiteX14" fmla="*/ 563801 w 1303368"/>
                <a:gd name="connsiteY14" fmla="*/ 233436 h 1201543"/>
                <a:gd name="connsiteX15" fmla="*/ 502706 w 1303368"/>
                <a:gd name="connsiteY15" fmla="*/ 188632 h 1201543"/>
                <a:gd name="connsiteX16" fmla="*/ 478268 w 1303368"/>
                <a:gd name="connsiteY16" fmla="*/ 178450 h 1201543"/>
                <a:gd name="connsiteX17" fmla="*/ 400880 w 1303368"/>
                <a:gd name="connsiteY17" fmla="*/ 84771 h 1201543"/>
                <a:gd name="connsiteX18" fmla="*/ 396807 w 1303368"/>
                <a:gd name="connsiteY18" fmla="*/ 54223 h 1201543"/>
                <a:gd name="connsiteX19" fmla="*/ 354040 w 1303368"/>
                <a:gd name="connsiteY19" fmla="*/ 11455 h 1201543"/>
                <a:gd name="connsiteX20" fmla="*/ 327565 w 1303368"/>
                <a:gd name="connsiteY20" fmla="*/ 76624 h 1201543"/>
                <a:gd name="connsiteX21" fmla="*/ 199265 w 1303368"/>
                <a:gd name="connsiteY21" fmla="*/ 156049 h 1201543"/>
                <a:gd name="connsiteX22" fmla="*/ 229813 w 1303368"/>
                <a:gd name="connsiteY22" fmla="*/ 304714 h 1201543"/>
                <a:gd name="connsiteX23" fmla="*/ 130024 w 1303368"/>
                <a:gd name="connsiteY23" fmla="*/ 268057 h 1201543"/>
                <a:gd name="connsiteX24" fmla="*/ 172791 w 1303368"/>
                <a:gd name="connsiteY24" fmla="*/ 133646 h 1201543"/>
                <a:gd name="connsiteX25" fmla="*/ 160571 w 1303368"/>
                <a:gd name="connsiteY25" fmla="*/ 62368 h 1201543"/>
                <a:gd name="connsiteX26" fmla="*/ 132060 w 1303368"/>
                <a:gd name="connsiteY26" fmla="*/ 82733 h 1201543"/>
                <a:gd name="connsiteX27" fmla="*/ 48563 w 1303368"/>
                <a:gd name="connsiteY27" fmla="*/ 198815 h 1201543"/>
                <a:gd name="connsiteX28" fmla="*/ 34307 w 1303368"/>
                <a:gd name="connsiteY28" fmla="*/ 274166 h 1201543"/>
                <a:gd name="connsiteX29" fmla="*/ 20052 w 1303368"/>
                <a:gd name="connsiteY29" fmla="*/ 321006 h 1201543"/>
                <a:gd name="connsiteX30" fmla="*/ 64855 w 1303368"/>
                <a:gd name="connsiteY30" fmla="*/ 343407 h 1201543"/>
                <a:gd name="connsiteX31" fmla="*/ 105585 w 1303368"/>
                <a:gd name="connsiteY31" fmla="*/ 410613 h 1201543"/>
                <a:gd name="connsiteX32" fmla="*/ 166681 w 1303368"/>
                <a:gd name="connsiteY32" fmla="*/ 545022 h 1201543"/>
                <a:gd name="connsiteX33" fmla="*/ 327565 w 1303368"/>
                <a:gd name="connsiteY33" fmla="*/ 561314 h 1201543"/>
                <a:gd name="connsiteX34" fmla="*/ 459939 w 1303368"/>
                <a:gd name="connsiteY34" fmla="*/ 624447 h 1201543"/>
                <a:gd name="connsiteX35" fmla="*/ 569911 w 1303368"/>
                <a:gd name="connsiteY35" fmla="*/ 657031 h 1201543"/>
                <a:gd name="connsiteX36" fmla="*/ 547509 w 1303368"/>
                <a:gd name="connsiteY36" fmla="*/ 844390 h 1201543"/>
                <a:gd name="connsiteX37" fmla="*/ 584166 w 1303368"/>
                <a:gd name="connsiteY37" fmla="*/ 923813 h 1201543"/>
                <a:gd name="connsiteX38" fmla="*/ 580093 w 1303368"/>
                <a:gd name="connsiteY38" fmla="*/ 1001202 h 1201543"/>
                <a:gd name="connsiteX39" fmla="*/ 596385 w 1303368"/>
                <a:gd name="connsiteY39" fmla="*/ 1054151 h 1201543"/>
                <a:gd name="connsiteX40" fmla="*/ 582129 w 1303368"/>
                <a:gd name="connsiteY40" fmla="*/ 1062297 h 1201543"/>
                <a:gd name="connsiteX41" fmla="*/ 653407 w 1303368"/>
                <a:gd name="connsiteY41" fmla="*/ 1166159 h 1201543"/>
                <a:gd name="connsiteX42" fmla="*/ 710430 w 1303368"/>
                <a:gd name="connsiteY42" fmla="*/ 1190598 h 1201543"/>
                <a:gd name="connsiteX43" fmla="*/ 761343 w 1303368"/>
                <a:gd name="connsiteY43" fmla="*/ 1180415 h 1201543"/>
                <a:gd name="connsiteX44" fmla="*/ 826511 w 1303368"/>
                <a:gd name="connsiteY44" fmla="*/ 1143758 h 1201543"/>
                <a:gd name="connsiteX45" fmla="*/ 889643 w 1303368"/>
                <a:gd name="connsiteY45" fmla="*/ 1109137 h 1201543"/>
                <a:gd name="connsiteX46" fmla="*/ 942593 w 1303368"/>
                <a:gd name="connsiteY46" fmla="*/ 1054151 h 1201543"/>
                <a:gd name="connsiteX47" fmla="*/ 954812 w 1303368"/>
                <a:gd name="connsiteY47" fmla="*/ 1011385 h 1201543"/>
                <a:gd name="connsiteX48" fmla="*/ 905936 w 1303368"/>
                <a:gd name="connsiteY48" fmla="*/ 999165 h 1201543"/>
                <a:gd name="connsiteX49" fmla="*/ 879461 w 1303368"/>
                <a:gd name="connsiteY49" fmla="*/ 933996 h 1201543"/>
                <a:gd name="connsiteX50" fmla="*/ 842804 w 1303368"/>
                <a:gd name="connsiteY50" fmla="*/ 856609 h 1201543"/>
                <a:gd name="connsiteX51" fmla="*/ 905936 w 1303368"/>
                <a:gd name="connsiteY51" fmla="*/ 844390 h 1201543"/>
                <a:gd name="connsiteX52" fmla="*/ 987396 w 1303368"/>
                <a:gd name="connsiteY52" fmla="*/ 874938 h 1201543"/>
                <a:gd name="connsiteX53" fmla="*/ 1024053 w 1303368"/>
                <a:gd name="connsiteY53" fmla="*/ 876974 h 1201543"/>
                <a:gd name="connsiteX54" fmla="*/ 1089222 w 1303368"/>
                <a:gd name="connsiteY54" fmla="*/ 836244 h 1201543"/>
                <a:gd name="connsiteX55" fmla="*/ 1205303 w 1303368"/>
                <a:gd name="connsiteY55" fmla="*/ 787368 h 1201543"/>
                <a:gd name="connsiteX56" fmla="*/ 1231778 w 1303368"/>
                <a:gd name="connsiteY56" fmla="*/ 750710 h 1201543"/>
                <a:gd name="connsiteX57" fmla="*/ 1170683 w 1303368"/>
                <a:gd name="connsiteY57" fmla="*/ 669249 h 1201543"/>
                <a:gd name="connsiteX58" fmla="*/ 1180865 w 1303368"/>
                <a:gd name="connsiteY58" fmla="*/ 614264 h 1201543"/>
                <a:gd name="connsiteX59" fmla="*/ 1225668 w 1303368"/>
                <a:gd name="connsiteY59" fmla="*/ 567424 h 1201543"/>
                <a:gd name="connsiteX60" fmla="*/ 1239924 w 1303368"/>
                <a:gd name="connsiteY60" fmla="*/ 512439 h 1201543"/>
                <a:gd name="connsiteX61" fmla="*/ 1274544 w 1303368"/>
                <a:gd name="connsiteY61" fmla="*/ 443197 h 1201543"/>
                <a:gd name="connsiteX62" fmla="*/ 1309165 w 1303368"/>
                <a:gd name="connsiteY62" fmla="*/ 394320 h 1201543"/>
                <a:gd name="connsiteX63" fmla="*/ 1166609 w 1303368"/>
                <a:gd name="connsiteY63" fmla="*/ 378028 h 120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303368" h="1201543">
                  <a:moveTo>
                    <a:pt x="1166609" y="378028"/>
                  </a:moveTo>
                  <a:cubicBezTo>
                    <a:pt x="1156427" y="378028"/>
                    <a:pt x="1154390" y="375992"/>
                    <a:pt x="1156427" y="369883"/>
                  </a:cubicBezTo>
                  <a:cubicBezTo>
                    <a:pt x="1148281" y="369883"/>
                    <a:pt x="1140135" y="369883"/>
                    <a:pt x="1134025" y="365809"/>
                  </a:cubicBezTo>
                  <a:lnTo>
                    <a:pt x="1134025" y="365809"/>
                  </a:lnTo>
                  <a:cubicBezTo>
                    <a:pt x="1107551" y="355627"/>
                    <a:pt x="1087185" y="343407"/>
                    <a:pt x="1072930" y="321006"/>
                  </a:cubicBezTo>
                  <a:cubicBezTo>
                    <a:pt x="1072930" y="318970"/>
                    <a:pt x="1070893" y="316933"/>
                    <a:pt x="1070893" y="316933"/>
                  </a:cubicBezTo>
                  <a:cubicBezTo>
                    <a:pt x="1056638" y="292494"/>
                    <a:pt x="1048492" y="263984"/>
                    <a:pt x="1048492" y="235472"/>
                  </a:cubicBezTo>
                  <a:cubicBezTo>
                    <a:pt x="1019980" y="225289"/>
                    <a:pt x="1026090" y="190668"/>
                    <a:pt x="1056638" y="182523"/>
                  </a:cubicBezTo>
                  <a:cubicBezTo>
                    <a:pt x="1058674" y="176414"/>
                    <a:pt x="1060710" y="170303"/>
                    <a:pt x="1064784" y="164194"/>
                  </a:cubicBezTo>
                  <a:cubicBezTo>
                    <a:pt x="1046455" y="158085"/>
                    <a:pt x="1015907" y="151975"/>
                    <a:pt x="989432" y="156049"/>
                  </a:cubicBezTo>
                  <a:cubicBezTo>
                    <a:pt x="932410" y="164194"/>
                    <a:pt x="852986" y="198815"/>
                    <a:pt x="806146" y="225289"/>
                  </a:cubicBezTo>
                  <a:cubicBezTo>
                    <a:pt x="785781" y="237509"/>
                    <a:pt x="759306" y="223253"/>
                    <a:pt x="730795" y="206961"/>
                  </a:cubicBezTo>
                  <a:cubicBezTo>
                    <a:pt x="714503" y="219180"/>
                    <a:pt x="694138" y="227327"/>
                    <a:pt x="667663" y="227327"/>
                  </a:cubicBezTo>
                  <a:cubicBezTo>
                    <a:pt x="657481" y="227327"/>
                    <a:pt x="647298" y="225289"/>
                    <a:pt x="639152" y="223253"/>
                  </a:cubicBezTo>
                  <a:cubicBezTo>
                    <a:pt x="616750" y="235472"/>
                    <a:pt x="590276" y="239545"/>
                    <a:pt x="563801" y="233436"/>
                  </a:cubicBezTo>
                  <a:cubicBezTo>
                    <a:pt x="539363" y="227327"/>
                    <a:pt x="516961" y="211034"/>
                    <a:pt x="502706" y="188632"/>
                  </a:cubicBezTo>
                  <a:cubicBezTo>
                    <a:pt x="494560" y="186596"/>
                    <a:pt x="484377" y="184559"/>
                    <a:pt x="478268" y="178450"/>
                  </a:cubicBezTo>
                  <a:cubicBezTo>
                    <a:pt x="439574" y="156049"/>
                    <a:pt x="417172" y="123464"/>
                    <a:pt x="400880" y="84771"/>
                  </a:cubicBezTo>
                  <a:cubicBezTo>
                    <a:pt x="396807" y="74588"/>
                    <a:pt x="394771" y="64406"/>
                    <a:pt x="396807" y="54223"/>
                  </a:cubicBezTo>
                  <a:cubicBezTo>
                    <a:pt x="382551" y="37930"/>
                    <a:pt x="378478" y="11455"/>
                    <a:pt x="354040" y="11455"/>
                  </a:cubicBezTo>
                  <a:cubicBezTo>
                    <a:pt x="313310" y="11455"/>
                    <a:pt x="354040" y="64406"/>
                    <a:pt x="327565" y="76624"/>
                  </a:cubicBezTo>
                  <a:cubicBezTo>
                    <a:pt x="301091" y="90880"/>
                    <a:pt x="205374" y="115318"/>
                    <a:pt x="199265" y="156049"/>
                  </a:cubicBezTo>
                  <a:cubicBezTo>
                    <a:pt x="193156" y="196779"/>
                    <a:pt x="250178" y="263984"/>
                    <a:pt x="229813" y="304714"/>
                  </a:cubicBezTo>
                  <a:cubicBezTo>
                    <a:pt x="211484" y="345444"/>
                    <a:pt x="148352" y="310823"/>
                    <a:pt x="130024" y="268057"/>
                  </a:cubicBezTo>
                  <a:cubicBezTo>
                    <a:pt x="111695" y="225289"/>
                    <a:pt x="185009" y="160121"/>
                    <a:pt x="172791" y="133646"/>
                  </a:cubicBezTo>
                  <a:cubicBezTo>
                    <a:pt x="164644" y="117354"/>
                    <a:pt x="152426" y="84771"/>
                    <a:pt x="160571" y="62368"/>
                  </a:cubicBezTo>
                  <a:cubicBezTo>
                    <a:pt x="148352" y="66442"/>
                    <a:pt x="138170" y="72551"/>
                    <a:pt x="132060" y="82733"/>
                  </a:cubicBezTo>
                  <a:cubicBezTo>
                    <a:pt x="105585" y="123464"/>
                    <a:pt x="50600" y="158085"/>
                    <a:pt x="48563" y="198815"/>
                  </a:cubicBezTo>
                  <a:cubicBezTo>
                    <a:pt x="48563" y="239545"/>
                    <a:pt x="48563" y="255837"/>
                    <a:pt x="34307" y="274166"/>
                  </a:cubicBezTo>
                  <a:cubicBezTo>
                    <a:pt x="20052" y="294531"/>
                    <a:pt x="-313" y="323042"/>
                    <a:pt x="20052" y="321006"/>
                  </a:cubicBezTo>
                  <a:cubicBezTo>
                    <a:pt x="40417" y="318970"/>
                    <a:pt x="64855" y="318970"/>
                    <a:pt x="64855" y="343407"/>
                  </a:cubicBezTo>
                  <a:cubicBezTo>
                    <a:pt x="64855" y="367845"/>
                    <a:pt x="109659" y="373955"/>
                    <a:pt x="105585" y="410613"/>
                  </a:cubicBezTo>
                  <a:cubicBezTo>
                    <a:pt x="101513" y="449306"/>
                    <a:pt x="85220" y="547058"/>
                    <a:pt x="166681" y="545022"/>
                  </a:cubicBezTo>
                  <a:cubicBezTo>
                    <a:pt x="248141" y="542986"/>
                    <a:pt x="294982" y="512439"/>
                    <a:pt x="327565" y="561314"/>
                  </a:cubicBezTo>
                  <a:cubicBezTo>
                    <a:pt x="362186" y="608154"/>
                    <a:pt x="406990" y="630556"/>
                    <a:pt x="459939" y="624447"/>
                  </a:cubicBezTo>
                  <a:cubicBezTo>
                    <a:pt x="512888" y="616300"/>
                    <a:pt x="598422" y="606118"/>
                    <a:pt x="569911" y="657031"/>
                  </a:cubicBezTo>
                  <a:cubicBezTo>
                    <a:pt x="541399" y="707943"/>
                    <a:pt x="523071" y="813842"/>
                    <a:pt x="547509" y="844390"/>
                  </a:cubicBezTo>
                  <a:cubicBezTo>
                    <a:pt x="571947" y="872901"/>
                    <a:pt x="604531" y="899376"/>
                    <a:pt x="584166" y="923813"/>
                  </a:cubicBezTo>
                  <a:cubicBezTo>
                    <a:pt x="563801" y="948252"/>
                    <a:pt x="555655" y="978800"/>
                    <a:pt x="580093" y="1001202"/>
                  </a:cubicBezTo>
                  <a:cubicBezTo>
                    <a:pt x="606568" y="1023603"/>
                    <a:pt x="598422" y="1048042"/>
                    <a:pt x="596385" y="1054151"/>
                  </a:cubicBezTo>
                  <a:cubicBezTo>
                    <a:pt x="596385" y="1056187"/>
                    <a:pt x="590276" y="1058224"/>
                    <a:pt x="582129" y="1062297"/>
                  </a:cubicBezTo>
                  <a:cubicBezTo>
                    <a:pt x="618787" y="1103028"/>
                    <a:pt x="633042" y="1147830"/>
                    <a:pt x="653407" y="1166159"/>
                  </a:cubicBezTo>
                  <a:cubicBezTo>
                    <a:pt x="681919" y="1190598"/>
                    <a:pt x="690065" y="1202816"/>
                    <a:pt x="710430" y="1190598"/>
                  </a:cubicBezTo>
                  <a:cubicBezTo>
                    <a:pt x="730795" y="1178378"/>
                    <a:pt x="745051" y="1170232"/>
                    <a:pt x="761343" y="1180415"/>
                  </a:cubicBezTo>
                  <a:cubicBezTo>
                    <a:pt x="777635" y="1192634"/>
                    <a:pt x="802073" y="1168195"/>
                    <a:pt x="826511" y="1143758"/>
                  </a:cubicBezTo>
                  <a:cubicBezTo>
                    <a:pt x="852986" y="1119320"/>
                    <a:pt x="879461" y="1141721"/>
                    <a:pt x="889643" y="1109137"/>
                  </a:cubicBezTo>
                  <a:cubicBezTo>
                    <a:pt x="897789" y="1078589"/>
                    <a:pt x="912045" y="1060260"/>
                    <a:pt x="942593" y="1054151"/>
                  </a:cubicBezTo>
                  <a:cubicBezTo>
                    <a:pt x="973140" y="1048042"/>
                    <a:pt x="973140" y="1011385"/>
                    <a:pt x="954812" y="1011385"/>
                  </a:cubicBezTo>
                  <a:cubicBezTo>
                    <a:pt x="934447" y="1011385"/>
                    <a:pt x="905936" y="1039895"/>
                    <a:pt x="905936" y="999165"/>
                  </a:cubicBezTo>
                  <a:cubicBezTo>
                    <a:pt x="905936" y="958434"/>
                    <a:pt x="879461" y="968617"/>
                    <a:pt x="879461" y="933996"/>
                  </a:cubicBezTo>
                  <a:cubicBezTo>
                    <a:pt x="879461" y="899376"/>
                    <a:pt x="877424" y="879011"/>
                    <a:pt x="842804" y="856609"/>
                  </a:cubicBezTo>
                  <a:cubicBezTo>
                    <a:pt x="808183" y="834208"/>
                    <a:pt x="887607" y="826061"/>
                    <a:pt x="905936" y="844390"/>
                  </a:cubicBezTo>
                  <a:cubicBezTo>
                    <a:pt x="922228" y="862718"/>
                    <a:pt x="983323" y="848463"/>
                    <a:pt x="987396" y="874938"/>
                  </a:cubicBezTo>
                  <a:cubicBezTo>
                    <a:pt x="993506" y="903448"/>
                    <a:pt x="1024053" y="911595"/>
                    <a:pt x="1024053" y="876974"/>
                  </a:cubicBezTo>
                  <a:cubicBezTo>
                    <a:pt x="1024053" y="842353"/>
                    <a:pt x="1060710" y="830134"/>
                    <a:pt x="1089222" y="836244"/>
                  </a:cubicBezTo>
                  <a:cubicBezTo>
                    <a:pt x="1117733" y="842353"/>
                    <a:pt x="1180865" y="795513"/>
                    <a:pt x="1205303" y="787368"/>
                  </a:cubicBezTo>
                  <a:cubicBezTo>
                    <a:pt x="1219559" y="783295"/>
                    <a:pt x="1223631" y="764966"/>
                    <a:pt x="1231778" y="750710"/>
                  </a:cubicBezTo>
                  <a:cubicBezTo>
                    <a:pt x="1213449" y="724235"/>
                    <a:pt x="1182901" y="681469"/>
                    <a:pt x="1170683" y="669249"/>
                  </a:cubicBezTo>
                  <a:cubicBezTo>
                    <a:pt x="1150317" y="650921"/>
                    <a:pt x="1184938" y="640739"/>
                    <a:pt x="1180865" y="614264"/>
                  </a:cubicBezTo>
                  <a:cubicBezTo>
                    <a:pt x="1176792" y="587789"/>
                    <a:pt x="1180865" y="569461"/>
                    <a:pt x="1225668" y="567424"/>
                  </a:cubicBezTo>
                  <a:cubicBezTo>
                    <a:pt x="1270472" y="563351"/>
                    <a:pt x="1262326" y="526693"/>
                    <a:pt x="1239924" y="512439"/>
                  </a:cubicBezTo>
                  <a:cubicBezTo>
                    <a:pt x="1215486" y="498183"/>
                    <a:pt x="1250106" y="457452"/>
                    <a:pt x="1274544" y="443197"/>
                  </a:cubicBezTo>
                  <a:cubicBezTo>
                    <a:pt x="1284727" y="437087"/>
                    <a:pt x="1296946" y="418758"/>
                    <a:pt x="1309165" y="394320"/>
                  </a:cubicBezTo>
                  <a:cubicBezTo>
                    <a:pt x="1258252" y="375992"/>
                    <a:pt x="1195120" y="378028"/>
                    <a:pt x="1166609" y="37802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85" name="Freeform: Shape 184">
              <a:extLst>
                <a:ext uri="{FF2B5EF4-FFF2-40B4-BE49-F238E27FC236}">
                  <a16:creationId xmlns:a16="http://schemas.microsoft.com/office/drawing/2014/main" id="{92A74ECB-E67E-4318-8BB8-3F79670AED86}"/>
                </a:ext>
              </a:extLst>
            </p:cNvPr>
            <p:cNvSpPr/>
            <p:nvPr/>
          </p:nvSpPr>
          <p:spPr>
            <a:xfrm>
              <a:off x="5412963" y="3546546"/>
              <a:ext cx="115790" cy="133158"/>
            </a:xfrm>
            <a:custGeom>
              <a:avLst/>
              <a:gdLst>
                <a:gd name="connsiteX0" fmla="*/ 95061 w 407302"/>
                <a:gd name="connsiteY0" fmla="*/ 98779 h 468398"/>
                <a:gd name="connsiteX1" fmla="*/ 50258 w 407302"/>
                <a:gd name="connsiteY1" fmla="*/ 145618 h 468398"/>
                <a:gd name="connsiteX2" fmla="*/ 13601 w 407302"/>
                <a:gd name="connsiteY2" fmla="*/ 233189 h 468398"/>
                <a:gd name="connsiteX3" fmla="*/ 90988 w 407302"/>
                <a:gd name="connsiteY3" fmla="*/ 339087 h 468398"/>
                <a:gd name="connsiteX4" fmla="*/ 145974 w 407302"/>
                <a:gd name="connsiteY4" fmla="*/ 453132 h 468398"/>
                <a:gd name="connsiteX5" fmla="*/ 192814 w 407302"/>
                <a:gd name="connsiteY5" fmla="*/ 457206 h 468398"/>
                <a:gd name="connsiteX6" fmla="*/ 231508 w 407302"/>
                <a:gd name="connsiteY6" fmla="*/ 392037 h 468398"/>
                <a:gd name="connsiteX7" fmla="*/ 337406 w 407302"/>
                <a:gd name="connsiteY7" fmla="*/ 396110 h 468398"/>
                <a:gd name="connsiteX8" fmla="*/ 347588 w 407302"/>
                <a:gd name="connsiteY8" fmla="*/ 408329 h 468398"/>
                <a:gd name="connsiteX9" fmla="*/ 376100 w 407302"/>
                <a:gd name="connsiteY9" fmla="*/ 361489 h 468398"/>
                <a:gd name="connsiteX10" fmla="*/ 365917 w 407302"/>
                <a:gd name="connsiteY10" fmla="*/ 225043 h 468398"/>
                <a:gd name="connsiteX11" fmla="*/ 382209 w 407302"/>
                <a:gd name="connsiteY11" fmla="*/ 104888 h 468398"/>
                <a:gd name="connsiteX12" fmla="*/ 400538 w 407302"/>
                <a:gd name="connsiteY12" fmla="*/ 51939 h 468398"/>
                <a:gd name="connsiteX13" fmla="*/ 306858 w 407302"/>
                <a:gd name="connsiteY13" fmla="*/ 29538 h 468398"/>
                <a:gd name="connsiteX14" fmla="*/ 184667 w 407302"/>
                <a:gd name="connsiteY14" fmla="*/ 31574 h 468398"/>
                <a:gd name="connsiteX15" fmla="*/ 113389 w 407302"/>
                <a:gd name="connsiteY15" fmla="*/ 29538 h 468398"/>
                <a:gd name="connsiteX16" fmla="*/ 103206 w 407302"/>
                <a:gd name="connsiteY16" fmla="*/ 31574 h 468398"/>
                <a:gd name="connsiteX17" fmla="*/ 95061 w 407302"/>
                <a:gd name="connsiteY17" fmla="*/ 98779 h 46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7302" h="468398">
                  <a:moveTo>
                    <a:pt x="95061" y="98779"/>
                  </a:moveTo>
                  <a:cubicBezTo>
                    <a:pt x="109317" y="127290"/>
                    <a:pt x="78769" y="143582"/>
                    <a:pt x="50258" y="145618"/>
                  </a:cubicBezTo>
                  <a:cubicBezTo>
                    <a:pt x="23783" y="149691"/>
                    <a:pt x="29892" y="214860"/>
                    <a:pt x="13601" y="233189"/>
                  </a:cubicBezTo>
                  <a:cubicBezTo>
                    <a:pt x="-2691" y="251517"/>
                    <a:pt x="78769" y="298357"/>
                    <a:pt x="90988" y="339087"/>
                  </a:cubicBezTo>
                  <a:cubicBezTo>
                    <a:pt x="99134" y="363525"/>
                    <a:pt x="125609" y="414438"/>
                    <a:pt x="145974" y="453132"/>
                  </a:cubicBezTo>
                  <a:cubicBezTo>
                    <a:pt x="164302" y="459242"/>
                    <a:pt x="182631" y="463315"/>
                    <a:pt x="192814" y="457206"/>
                  </a:cubicBezTo>
                  <a:cubicBezTo>
                    <a:pt x="219288" y="440913"/>
                    <a:pt x="194850" y="390000"/>
                    <a:pt x="231508" y="392037"/>
                  </a:cubicBezTo>
                  <a:cubicBezTo>
                    <a:pt x="268165" y="396110"/>
                    <a:pt x="323151" y="369635"/>
                    <a:pt x="337406" y="396110"/>
                  </a:cubicBezTo>
                  <a:cubicBezTo>
                    <a:pt x="339443" y="400182"/>
                    <a:pt x="343516" y="404256"/>
                    <a:pt x="347588" y="408329"/>
                  </a:cubicBezTo>
                  <a:cubicBezTo>
                    <a:pt x="359808" y="390000"/>
                    <a:pt x="372027" y="367599"/>
                    <a:pt x="376100" y="361489"/>
                  </a:cubicBezTo>
                  <a:cubicBezTo>
                    <a:pt x="382209" y="347234"/>
                    <a:pt x="382209" y="269846"/>
                    <a:pt x="365917" y="225043"/>
                  </a:cubicBezTo>
                  <a:cubicBezTo>
                    <a:pt x="349625" y="180239"/>
                    <a:pt x="361844" y="123217"/>
                    <a:pt x="382209" y="104888"/>
                  </a:cubicBezTo>
                  <a:cubicBezTo>
                    <a:pt x="386282" y="100816"/>
                    <a:pt x="392392" y="80451"/>
                    <a:pt x="400538" y="51939"/>
                  </a:cubicBezTo>
                  <a:cubicBezTo>
                    <a:pt x="365917" y="37683"/>
                    <a:pt x="335370" y="25465"/>
                    <a:pt x="306858" y="29538"/>
                  </a:cubicBezTo>
                  <a:cubicBezTo>
                    <a:pt x="255945" y="35647"/>
                    <a:pt x="205032" y="62122"/>
                    <a:pt x="184667" y="31574"/>
                  </a:cubicBezTo>
                  <a:cubicBezTo>
                    <a:pt x="166339" y="3062"/>
                    <a:pt x="137827" y="7135"/>
                    <a:pt x="113389" y="29538"/>
                  </a:cubicBezTo>
                  <a:cubicBezTo>
                    <a:pt x="111353" y="31574"/>
                    <a:pt x="107280" y="33610"/>
                    <a:pt x="103206" y="31574"/>
                  </a:cubicBezTo>
                  <a:cubicBezTo>
                    <a:pt x="97097" y="60086"/>
                    <a:pt x="88952" y="84523"/>
                    <a:pt x="95061" y="9877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86" name="Freeform: Shape 185">
              <a:extLst>
                <a:ext uri="{FF2B5EF4-FFF2-40B4-BE49-F238E27FC236}">
                  <a16:creationId xmlns:a16="http://schemas.microsoft.com/office/drawing/2014/main" id="{9F19DFBA-4909-4CA4-8F0A-3966E4D202D6}"/>
                </a:ext>
              </a:extLst>
            </p:cNvPr>
            <p:cNvSpPr/>
            <p:nvPr/>
          </p:nvSpPr>
          <p:spPr>
            <a:xfrm>
              <a:off x="5323156" y="3480476"/>
              <a:ext cx="133158" cy="214211"/>
            </a:xfrm>
            <a:custGeom>
              <a:avLst/>
              <a:gdLst>
                <a:gd name="connsiteX0" fmla="*/ 121783 w 468398"/>
                <a:gd name="connsiteY0" fmla="*/ 60332 h 753510"/>
                <a:gd name="connsiteX1" fmla="*/ 87162 w 468398"/>
                <a:gd name="connsiteY1" fmla="*/ 129574 h 753510"/>
                <a:gd name="connsiteX2" fmla="*/ 72907 w 468398"/>
                <a:gd name="connsiteY2" fmla="*/ 184559 h 753510"/>
                <a:gd name="connsiteX3" fmla="*/ 28103 w 468398"/>
                <a:gd name="connsiteY3" fmla="*/ 231400 h 753510"/>
                <a:gd name="connsiteX4" fmla="*/ 17921 w 468398"/>
                <a:gd name="connsiteY4" fmla="*/ 286385 h 753510"/>
                <a:gd name="connsiteX5" fmla="*/ 79016 w 468398"/>
                <a:gd name="connsiteY5" fmla="*/ 367845 h 753510"/>
                <a:gd name="connsiteX6" fmla="*/ 113637 w 468398"/>
                <a:gd name="connsiteY6" fmla="*/ 345444 h 753510"/>
                <a:gd name="connsiteX7" fmla="*/ 152331 w 468398"/>
                <a:gd name="connsiteY7" fmla="*/ 430978 h 753510"/>
                <a:gd name="connsiteX8" fmla="*/ 160477 w 468398"/>
                <a:gd name="connsiteY8" fmla="*/ 516512 h 753510"/>
                <a:gd name="connsiteX9" fmla="*/ 180842 w 468398"/>
                <a:gd name="connsiteY9" fmla="*/ 697761 h 753510"/>
                <a:gd name="connsiteX10" fmla="*/ 282668 w 468398"/>
                <a:gd name="connsiteY10" fmla="*/ 734418 h 753510"/>
                <a:gd name="connsiteX11" fmla="*/ 345800 w 468398"/>
                <a:gd name="connsiteY11" fmla="*/ 709981 h 753510"/>
                <a:gd name="connsiteX12" fmla="*/ 394677 w 468398"/>
                <a:gd name="connsiteY12" fmla="*/ 685542 h 753510"/>
                <a:gd name="connsiteX13" fmla="*/ 459844 w 468398"/>
                <a:gd name="connsiteY13" fmla="*/ 685542 h 753510"/>
                <a:gd name="connsiteX14" fmla="*/ 404859 w 468398"/>
                <a:gd name="connsiteY14" fmla="*/ 571497 h 753510"/>
                <a:gd name="connsiteX15" fmla="*/ 327471 w 468398"/>
                <a:gd name="connsiteY15" fmla="*/ 465599 h 753510"/>
                <a:gd name="connsiteX16" fmla="*/ 364129 w 468398"/>
                <a:gd name="connsiteY16" fmla="*/ 378028 h 753510"/>
                <a:gd name="connsiteX17" fmla="*/ 408931 w 468398"/>
                <a:gd name="connsiteY17" fmla="*/ 331188 h 753510"/>
                <a:gd name="connsiteX18" fmla="*/ 419114 w 468398"/>
                <a:gd name="connsiteY18" fmla="*/ 266020 h 753510"/>
                <a:gd name="connsiteX19" fmla="*/ 331544 w 468398"/>
                <a:gd name="connsiteY19" fmla="*/ 182523 h 753510"/>
                <a:gd name="connsiteX20" fmla="*/ 282668 w 468398"/>
                <a:gd name="connsiteY20" fmla="*/ 121428 h 753510"/>
                <a:gd name="connsiteX21" fmla="*/ 188988 w 468398"/>
                <a:gd name="connsiteY21" fmla="*/ 35894 h 753510"/>
                <a:gd name="connsiteX22" fmla="*/ 154368 w 468398"/>
                <a:gd name="connsiteY22" fmla="*/ 11455 h 753510"/>
                <a:gd name="connsiteX23" fmla="*/ 121783 w 468398"/>
                <a:gd name="connsiteY23" fmla="*/ 60332 h 753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8398" h="753510">
                  <a:moveTo>
                    <a:pt x="121783" y="60332"/>
                  </a:moveTo>
                  <a:cubicBezTo>
                    <a:pt x="97345" y="74588"/>
                    <a:pt x="64761" y="115318"/>
                    <a:pt x="87162" y="129574"/>
                  </a:cubicBezTo>
                  <a:cubicBezTo>
                    <a:pt x="111601" y="143829"/>
                    <a:pt x="117710" y="180487"/>
                    <a:pt x="72907" y="184559"/>
                  </a:cubicBezTo>
                  <a:cubicBezTo>
                    <a:pt x="28103" y="188632"/>
                    <a:pt x="26067" y="206961"/>
                    <a:pt x="28103" y="231400"/>
                  </a:cubicBezTo>
                  <a:cubicBezTo>
                    <a:pt x="32177" y="257874"/>
                    <a:pt x="-2444" y="268057"/>
                    <a:pt x="17921" y="286385"/>
                  </a:cubicBezTo>
                  <a:cubicBezTo>
                    <a:pt x="32177" y="298605"/>
                    <a:pt x="60688" y="341371"/>
                    <a:pt x="79016" y="367845"/>
                  </a:cubicBezTo>
                  <a:cubicBezTo>
                    <a:pt x="85126" y="353591"/>
                    <a:pt x="93272" y="343408"/>
                    <a:pt x="113637" y="345444"/>
                  </a:cubicBezTo>
                  <a:cubicBezTo>
                    <a:pt x="152331" y="351554"/>
                    <a:pt x="121783" y="416722"/>
                    <a:pt x="152331" y="430978"/>
                  </a:cubicBezTo>
                  <a:cubicBezTo>
                    <a:pt x="182879" y="447270"/>
                    <a:pt x="182879" y="498183"/>
                    <a:pt x="160477" y="516512"/>
                  </a:cubicBezTo>
                  <a:cubicBezTo>
                    <a:pt x="138075" y="534840"/>
                    <a:pt x="129929" y="636665"/>
                    <a:pt x="180842" y="697761"/>
                  </a:cubicBezTo>
                  <a:cubicBezTo>
                    <a:pt x="231755" y="758856"/>
                    <a:pt x="272485" y="750711"/>
                    <a:pt x="282668" y="734418"/>
                  </a:cubicBezTo>
                  <a:cubicBezTo>
                    <a:pt x="294887" y="718126"/>
                    <a:pt x="333581" y="734418"/>
                    <a:pt x="345800" y="709981"/>
                  </a:cubicBezTo>
                  <a:cubicBezTo>
                    <a:pt x="358018" y="685542"/>
                    <a:pt x="372274" y="714053"/>
                    <a:pt x="394677" y="685542"/>
                  </a:cubicBezTo>
                  <a:cubicBezTo>
                    <a:pt x="406895" y="669250"/>
                    <a:pt x="435407" y="677396"/>
                    <a:pt x="459844" y="685542"/>
                  </a:cubicBezTo>
                  <a:cubicBezTo>
                    <a:pt x="439479" y="646848"/>
                    <a:pt x="413004" y="593899"/>
                    <a:pt x="404859" y="571497"/>
                  </a:cubicBezTo>
                  <a:cubicBezTo>
                    <a:pt x="390603" y="530767"/>
                    <a:pt x="309143" y="483927"/>
                    <a:pt x="327471" y="465599"/>
                  </a:cubicBezTo>
                  <a:cubicBezTo>
                    <a:pt x="343764" y="447270"/>
                    <a:pt x="337653" y="382101"/>
                    <a:pt x="364129" y="378028"/>
                  </a:cubicBezTo>
                  <a:cubicBezTo>
                    <a:pt x="390603" y="373956"/>
                    <a:pt x="421151" y="359700"/>
                    <a:pt x="408931" y="331188"/>
                  </a:cubicBezTo>
                  <a:cubicBezTo>
                    <a:pt x="402822" y="316933"/>
                    <a:pt x="410968" y="292495"/>
                    <a:pt x="419114" y="266020"/>
                  </a:cubicBezTo>
                  <a:cubicBezTo>
                    <a:pt x="392639" y="263984"/>
                    <a:pt x="353946" y="182523"/>
                    <a:pt x="331544" y="182523"/>
                  </a:cubicBezTo>
                  <a:cubicBezTo>
                    <a:pt x="307105" y="182523"/>
                    <a:pt x="276558" y="160122"/>
                    <a:pt x="282668" y="121428"/>
                  </a:cubicBezTo>
                  <a:cubicBezTo>
                    <a:pt x="288778" y="82733"/>
                    <a:pt x="223609" y="78661"/>
                    <a:pt x="188988" y="35894"/>
                  </a:cubicBezTo>
                  <a:cubicBezTo>
                    <a:pt x="180842" y="25711"/>
                    <a:pt x="168623" y="17566"/>
                    <a:pt x="154368" y="11455"/>
                  </a:cubicBezTo>
                  <a:cubicBezTo>
                    <a:pt x="146222" y="35894"/>
                    <a:pt x="131966" y="54223"/>
                    <a:pt x="121783" y="6033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87" name="Freeform: Shape 186">
              <a:extLst>
                <a:ext uri="{FF2B5EF4-FFF2-40B4-BE49-F238E27FC236}">
                  <a16:creationId xmlns:a16="http://schemas.microsoft.com/office/drawing/2014/main" id="{3C1939A1-1C7F-43DA-BF36-02C39480C98F}"/>
                </a:ext>
              </a:extLst>
            </p:cNvPr>
            <p:cNvSpPr/>
            <p:nvPr/>
          </p:nvSpPr>
          <p:spPr>
            <a:xfrm>
              <a:off x="5509099" y="3558634"/>
              <a:ext cx="81053" cy="110000"/>
            </a:xfrm>
            <a:custGeom>
              <a:avLst/>
              <a:gdLst>
                <a:gd name="connsiteX0" fmla="*/ 259910 w 285111"/>
                <a:gd name="connsiteY0" fmla="*/ 194742 h 386937"/>
                <a:gd name="connsiteX1" fmla="*/ 208998 w 285111"/>
                <a:gd name="connsiteY1" fmla="*/ 131610 h 386937"/>
                <a:gd name="connsiteX2" fmla="*/ 188632 w 285111"/>
                <a:gd name="connsiteY2" fmla="*/ 113281 h 386937"/>
                <a:gd name="connsiteX3" fmla="*/ 184559 w 285111"/>
                <a:gd name="connsiteY3" fmla="*/ 109209 h 386937"/>
                <a:gd name="connsiteX4" fmla="*/ 182522 w 285111"/>
                <a:gd name="connsiteY4" fmla="*/ 107172 h 386937"/>
                <a:gd name="connsiteX5" fmla="*/ 180486 w 285111"/>
                <a:gd name="connsiteY5" fmla="*/ 105136 h 386937"/>
                <a:gd name="connsiteX6" fmla="*/ 151974 w 285111"/>
                <a:gd name="connsiteY6" fmla="*/ 88844 h 386937"/>
                <a:gd name="connsiteX7" fmla="*/ 68478 w 285111"/>
                <a:gd name="connsiteY7" fmla="*/ 15529 h 386937"/>
                <a:gd name="connsiteX8" fmla="*/ 66442 w 285111"/>
                <a:gd name="connsiteY8" fmla="*/ 11455 h 386937"/>
                <a:gd name="connsiteX9" fmla="*/ 64404 w 285111"/>
                <a:gd name="connsiteY9" fmla="*/ 11455 h 386937"/>
                <a:gd name="connsiteX10" fmla="*/ 46076 w 285111"/>
                <a:gd name="connsiteY10" fmla="*/ 64406 h 386937"/>
                <a:gd name="connsiteX11" fmla="*/ 29783 w 285111"/>
                <a:gd name="connsiteY11" fmla="*/ 184559 h 386937"/>
                <a:gd name="connsiteX12" fmla="*/ 39966 w 285111"/>
                <a:gd name="connsiteY12" fmla="*/ 321006 h 386937"/>
                <a:gd name="connsiteX13" fmla="*/ 11455 w 285111"/>
                <a:gd name="connsiteY13" fmla="*/ 367845 h 386937"/>
                <a:gd name="connsiteX14" fmla="*/ 94952 w 285111"/>
                <a:gd name="connsiteY14" fmla="*/ 386174 h 386937"/>
                <a:gd name="connsiteX15" fmla="*/ 194742 w 285111"/>
                <a:gd name="connsiteY15" fmla="*/ 339335 h 386937"/>
                <a:gd name="connsiteX16" fmla="*/ 276202 w 285111"/>
                <a:gd name="connsiteY16" fmla="*/ 211035 h 386937"/>
                <a:gd name="connsiteX17" fmla="*/ 259910 w 285111"/>
                <a:gd name="connsiteY17" fmla="*/ 194742 h 38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5111" h="386937">
                  <a:moveTo>
                    <a:pt x="259910" y="194742"/>
                  </a:moveTo>
                  <a:cubicBezTo>
                    <a:pt x="229363" y="178450"/>
                    <a:pt x="213070" y="156049"/>
                    <a:pt x="208998" y="131610"/>
                  </a:cubicBezTo>
                  <a:cubicBezTo>
                    <a:pt x="200851" y="125501"/>
                    <a:pt x="194742" y="121428"/>
                    <a:pt x="188632" y="113281"/>
                  </a:cubicBezTo>
                  <a:cubicBezTo>
                    <a:pt x="188632" y="113281"/>
                    <a:pt x="188632" y="113281"/>
                    <a:pt x="184559" y="109209"/>
                  </a:cubicBezTo>
                  <a:cubicBezTo>
                    <a:pt x="184559" y="109209"/>
                    <a:pt x="182522" y="107172"/>
                    <a:pt x="182522" y="107172"/>
                  </a:cubicBezTo>
                  <a:cubicBezTo>
                    <a:pt x="182522" y="107172"/>
                    <a:pt x="180486" y="107172"/>
                    <a:pt x="180486" y="105136"/>
                  </a:cubicBezTo>
                  <a:cubicBezTo>
                    <a:pt x="170303" y="99026"/>
                    <a:pt x="160121" y="94953"/>
                    <a:pt x="151974" y="88844"/>
                  </a:cubicBezTo>
                  <a:cubicBezTo>
                    <a:pt x="117354" y="70515"/>
                    <a:pt x="92916" y="46076"/>
                    <a:pt x="68478" y="15529"/>
                  </a:cubicBezTo>
                  <a:cubicBezTo>
                    <a:pt x="66442" y="13493"/>
                    <a:pt x="66442" y="13493"/>
                    <a:pt x="66442" y="11455"/>
                  </a:cubicBezTo>
                  <a:cubicBezTo>
                    <a:pt x="66442" y="11455"/>
                    <a:pt x="64404" y="11455"/>
                    <a:pt x="64404" y="11455"/>
                  </a:cubicBezTo>
                  <a:cubicBezTo>
                    <a:pt x="56259" y="39967"/>
                    <a:pt x="50148" y="60332"/>
                    <a:pt x="46076" y="64406"/>
                  </a:cubicBezTo>
                  <a:cubicBezTo>
                    <a:pt x="25711" y="82733"/>
                    <a:pt x="11455" y="141793"/>
                    <a:pt x="29783" y="184559"/>
                  </a:cubicBezTo>
                  <a:cubicBezTo>
                    <a:pt x="46076" y="229363"/>
                    <a:pt x="46076" y="304714"/>
                    <a:pt x="39966" y="321006"/>
                  </a:cubicBezTo>
                  <a:cubicBezTo>
                    <a:pt x="35894" y="329152"/>
                    <a:pt x="23674" y="349517"/>
                    <a:pt x="11455" y="367845"/>
                  </a:cubicBezTo>
                  <a:cubicBezTo>
                    <a:pt x="27747" y="386174"/>
                    <a:pt x="52186" y="400430"/>
                    <a:pt x="94952" y="386174"/>
                  </a:cubicBezTo>
                  <a:cubicBezTo>
                    <a:pt x="147902" y="367845"/>
                    <a:pt x="174377" y="404504"/>
                    <a:pt x="194742" y="339335"/>
                  </a:cubicBezTo>
                  <a:cubicBezTo>
                    <a:pt x="206960" y="300641"/>
                    <a:pt x="241581" y="251765"/>
                    <a:pt x="276202" y="211035"/>
                  </a:cubicBezTo>
                  <a:cubicBezTo>
                    <a:pt x="272129" y="204924"/>
                    <a:pt x="268056" y="198815"/>
                    <a:pt x="259910" y="19474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88" name="Freeform: Shape 187">
              <a:extLst>
                <a:ext uri="{FF2B5EF4-FFF2-40B4-BE49-F238E27FC236}">
                  <a16:creationId xmlns:a16="http://schemas.microsoft.com/office/drawing/2014/main" id="{EF9BE70B-27B8-483D-939B-7C911DE849BC}"/>
                </a:ext>
              </a:extLst>
            </p:cNvPr>
            <p:cNvSpPr/>
            <p:nvPr/>
          </p:nvSpPr>
          <p:spPr>
            <a:xfrm>
              <a:off x="4693620" y="3038071"/>
              <a:ext cx="277895" cy="98421"/>
            </a:xfrm>
            <a:custGeom>
              <a:avLst/>
              <a:gdLst>
                <a:gd name="connsiteX0" fmla="*/ 804785 w 977526"/>
                <a:gd name="connsiteY0" fmla="*/ 219491 h 346207"/>
                <a:gd name="connsiteX1" fmla="*/ 348606 w 977526"/>
                <a:gd name="connsiteY1" fmla="*/ 19913 h 346207"/>
                <a:gd name="connsiteX2" fmla="*/ 12581 w 977526"/>
                <a:gd name="connsiteY2" fmla="*/ 146176 h 346207"/>
                <a:gd name="connsiteX3" fmla="*/ 175502 w 977526"/>
                <a:gd name="connsiteY3" fmla="*/ 64716 h 346207"/>
                <a:gd name="connsiteX4" fmla="*/ 267145 w 977526"/>
                <a:gd name="connsiteY4" fmla="*/ 105446 h 346207"/>
                <a:gd name="connsiteX5" fmla="*/ 425994 w 977526"/>
                <a:gd name="connsiteY5" fmla="*/ 146176 h 346207"/>
                <a:gd name="connsiteX6" fmla="*/ 627608 w 977526"/>
                <a:gd name="connsiteY6" fmla="*/ 260221 h 346207"/>
                <a:gd name="connsiteX7" fmla="*/ 674448 w 977526"/>
                <a:gd name="connsiteY7" fmla="*/ 341682 h 346207"/>
                <a:gd name="connsiteX8" fmla="*/ 979925 w 977526"/>
                <a:gd name="connsiteY8" fmla="*/ 333536 h 346207"/>
                <a:gd name="connsiteX9" fmla="*/ 804785 w 977526"/>
                <a:gd name="connsiteY9" fmla="*/ 219491 h 34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526" h="346207">
                  <a:moveTo>
                    <a:pt x="804785" y="219491"/>
                  </a:moveTo>
                  <a:cubicBezTo>
                    <a:pt x="741653" y="219491"/>
                    <a:pt x="535965" y="64716"/>
                    <a:pt x="348606" y="19913"/>
                  </a:cubicBezTo>
                  <a:cubicBezTo>
                    <a:pt x="159210" y="-24891"/>
                    <a:pt x="-3711" y="121738"/>
                    <a:pt x="12581" y="146176"/>
                  </a:cubicBezTo>
                  <a:cubicBezTo>
                    <a:pt x="37019" y="182834"/>
                    <a:pt x="130699" y="101373"/>
                    <a:pt x="175502" y="64716"/>
                  </a:cubicBezTo>
                  <a:cubicBezTo>
                    <a:pt x="222342" y="28059"/>
                    <a:pt x="263073" y="83045"/>
                    <a:pt x="267145" y="105446"/>
                  </a:cubicBezTo>
                  <a:cubicBezTo>
                    <a:pt x="271219" y="127848"/>
                    <a:pt x="330277" y="142104"/>
                    <a:pt x="425994" y="146176"/>
                  </a:cubicBezTo>
                  <a:cubicBezTo>
                    <a:pt x="521709" y="150249"/>
                    <a:pt x="535965" y="235783"/>
                    <a:pt x="627608" y="260221"/>
                  </a:cubicBezTo>
                  <a:cubicBezTo>
                    <a:pt x="719252" y="282623"/>
                    <a:pt x="627608" y="323353"/>
                    <a:pt x="674448" y="341682"/>
                  </a:cubicBezTo>
                  <a:cubicBezTo>
                    <a:pt x="721288" y="360010"/>
                    <a:pt x="963633" y="355938"/>
                    <a:pt x="979925" y="333536"/>
                  </a:cubicBezTo>
                  <a:cubicBezTo>
                    <a:pt x="998254" y="311134"/>
                    <a:pt x="867917" y="219491"/>
                    <a:pt x="804785" y="21949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89" name="Freeform: Shape 188">
              <a:extLst>
                <a:ext uri="{FF2B5EF4-FFF2-40B4-BE49-F238E27FC236}">
                  <a16:creationId xmlns:a16="http://schemas.microsoft.com/office/drawing/2014/main" id="{D879111E-9FB0-41DC-923B-0375AA5660FB}"/>
                </a:ext>
              </a:extLst>
            </p:cNvPr>
            <p:cNvSpPr/>
            <p:nvPr/>
          </p:nvSpPr>
          <p:spPr>
            <a:xfrm>
              <a:off x="4857986" y="3180868"/>
              <a:ext cx="57895" cy="17368"/>
            </a:xfrm>
            <a:custGeom>
              <a:avLst/>
              <a:gdLst>
                <a:gd name="connsiteX0" fmla="*/ 175697 w 203651"/>
                <a:gd name="connsiteY0" fmla="*/ 55251 h 61095"/>
                <a:gd name="connsiteX1" fmla="*/ 206245 w 203651"/>
                <a:gd name="connsiteY1" fmla="*/ 63397 h 61095"/>
                <a:gd name="connsiteX2" fmla="*/ 12776 w 203651"/>
                <a:gd name="connsiteY2" fmla="*/ 28777 h 61095"/>
                <a:gd name="connsiteX3" fmla="*/ 90164 w 203651"/>
                <a:gd name="connsiteY3" fmla="*/ 69507 h 61095"/>
                <a:gd name="connsiteX4" fmla="*/ 175697 w 203651"/>
                <a:gd name="connsiteY4" fmla="*/ 55251 h 61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651" h="61095">
                  <a:moveTo>
                    <a:pt x="175697" y="55251"/>
                  </a:moveTo>
                  <a:cubicBezTo>
                    <a:pt x="185880" y="57288"/>
                    <a:pt x="196063" y="61361"/>
                    <a:pt x="206245" y="63397"/>
                  </a:cubicBezTo>
                  <a:cubicBezTo>
                    <a:pt x="214392" y="22667"/>
                    <a:pt x="-7589" y="-9917"/>
                    <a:pt x="12776" y="28777"/>
                  </a:cubicBezTo>
                  <a:cubicBezTo>
                    <a:pt x="20923" y="43032"/>
                    <a:pt x="53507" y="57288"/>
                    <a:pt x="90164" y="69507"/>
                  </a:cubicBezTo>
                  <a:cubicBezTo>
                    <a:pt x="114602" y="55251"/>
                    <a:pt x="147186" y="49142"/>
                    <a:pt x="175697" y="5525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90" name="Freeform: Shape 189">
              <a:extLst>
                <a:ext uri="{FF2B5EF4-FFF2-40B4-BE49-F238E27FC236}">
                  <a16:creationId xmlns:a16="http://schemas.microsoft.com/office/drawing/2014/main" id="{63C1EE50-6112-4952-A897-EA49CFFE8B0F}"/>
                </a:ext>
              </a:extLst>
            </p:cNvPr>
            <p:cNvSpPr/>
            <p:nvPr/>
          </p:nvSpPr>
          <p:spPr>
            <a:xfrm>
              <a:off x="5163268" y="3177098"/>
              <a:ext cx="52105" cy="23158"/>
            </a:xfrm>
            <a:custGeom>
              <a:avLst/>
              <a:gdLst>
                <a:gd name="connsiteX0" fmla="*/ 32520 w 183286"/>
                <a:gd name="connsiteY0" fmla="*/ 70547 h 81460"/>
                <a:gd name="connsiteX1" fmla="*/ 113981 w 183286"/>
                <a:gd name="connsiteY1" fmla="*/ 58328 h 81460"/>
                <a:gd name="connsiteX2" fmla="*/ 150638 w 183286"/>
                <a:gd name="connsiteY2" fmla="*/ 70547 h 81460"/>
                <a:gd name="connsiteX3" fmla="*/ 171003 w 183286"/>
                <a:gd name="connsiteY3" fmla="*/ 52219 h 81460"/>
                <a:gd name="connsiteX4" fmla="*/ 16229 w 183286"/>
                <a:gd name="connsiteY4" fmla="*/ 52219 h 81460"/>
                <a:gd name="connsiteX5" fmla="*/ 32520 w 183286"/>
                <a:gd name="connsiteY5" fmla="*/ 70547 h 8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286" h="81460">
                  <a:moveTo>
                    <a:pt x="32520" y="70547"/>
                  </a:moveTo>
                  <a:cubicBezTo>
                    <a:pt x="56959" y="56292"/>
                    <a:pt x="87507" y="50182"/>
                    <a:pt x="113981" y="58328"/>
                  </a:cubicBezTo>
                  <a:cubicBezTo>
                    <a:pt x="126200" y="62402"/>
                    <a:pt x="138419" y="66474"/>
                    <a:pt x="150638" y="70547"/>
                  </a:cubicBezTo>
                  <a:cubicBezTo>
                    <a:pt x="160821" y="64438"/>
                    <a:pt x="168967" y="58328"/>
                    <a:pt x="171003" y="52219"/>
                  </a:cubicBezTo>
                  <a:cubicBezTo>
                    <a:pt x="187296" y="7415"/>
                    <a:pt x="-22466" y="-10913"/>
                    <a:pt x="16229" y="52219"/>
                  </a:cubicBezTo>
                  <a:cubicBezTo>
                    <a:pt x="22338" y="60365"/>
                    <a:pt x="26411" y="66474"/>
                    <a:pt x="32520" y="7054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91" name="Freeform: Shape 190">
              <a:extLst>
                <a:ext uri="{FF2B5EF4-FFF2-40B4-BE49-F238E27FC236}">
                  <a16:creationId xmlns:a16="http://schemas.microsoft.com/office/drawing/2014/main" id="{7BD26F72-BB73-46D6-9566-492D93CF8E05}"/>
                </a:ext>
              </a:extLst>
            </p:cNvPr>
            <p:cNvSpPr/>
            <p:nvPr/>
          </p:nvSpPr>
          <p:spPr>
            <a:xfrm>
              <a:off x="5369421" y="5382494"/>
              <a:ext cx="52105" cy="28947"/>
            </a:xfrm>
            <a:custGeom>
              <a:avLst/>
              <a:gdLst>
                <a:gd name="connsiteX0" fmla="*/ 73085 w 183286"/>
                <a:gd name="connsiteY0" fmla="*/ 82119 h 101825"/>
                <a:gd name="connsiteX1" fmla="*/ 123998 w 183286"/>
                <a:gd name="connsiteY1" fmla="*/ 82119 h 101825"/>
                <a:gd name="connsiteX2" fmla="*/ 170838 w 183286"/>
                <a:gd name="connsiteY2" fmla="*/ 31206 h 101825"/>
                <a:gd name="connsiteX3" fmla="*/ 11989 w 183286"/>
                <a:gd name="connsiteY3" fmla="*/ 102484 h 101825"/>
                <a:gd name="connsiteX4" fmla="*/ 73085 w 183286"/>
                <a:gd name="connsiteY4" fmla="*/ 82119 h 101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286" h="101825">
                  <a:moveTo>
                    <a:pt x="73085" y="82119"/>
                  </a:moveTo>
                  <a:lnTo>
                    <a:pt x="123998" y="82119"/>
                  </a:lnTo>
                  <a:cubicBezTo>
                    <a:pt x="154545" y="65827"/>
                    <a:pt x="178983" y="45462"/>
                    <a:pt x="170838" y="31206"/>
                  </a:cubicBezTo>
                  <a:cubicBezTo>
                    <a:pt x="140290" y="-31926"/>
                    <a:pt x="1807" y="73973"/>
                    <a:pt x="11989" y="102484"/>
                  </a:cubicBezTo>
                  <a:cubicBezTo>
                    <a:pt x="30318" y="90265"/>
                    <a:pt x="52720" y="82119"/>
                    <a:pt x="73085" y="8211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92" name="Freeform: Shape 191">
              <a:extLst>
                <a:ext uri="{FF2B5EF4-FFF2-40B4-BE49-F238E27FC236}">
                  <a16:creationId xmlns:a16="http://schemas.microsoft.com/office/drawing/2014/main" id="{CE2769DD-20CC-42F8-88CC-055A0E03F143}"/>
                </a:ext>
              </a:extLst>
            </p:cNvPr>
            <p:cNvSpPr/>
            <p:nvPr/>
          </p:nvSpPr>
          <p:spPr>
            <a:xfrm>
              <a:off x="5331603" y="5374081"/>
              <a:ext cx="40526" cy="40526"/>
            </a:xfrm>
            <a:custGeom>
              <a:avLst/>
              <a:gdLst>
                <a:gd name="connsiteX0" fmla="*/ 132801 w 142555"/>
                <a:gd name="connsiteY0" fmla="*/ 11927 h 142555"/>
                <a:gd name="connsiteX1" fmla="*/ 22829 w 142555"/>
                <a:gd name="connsiteY1" fmla="*/ 130044 h 142555"/>
                <a:gd name="connsiteX2" fmla="*/ 132801 w 142555"/>
                <a:gd name="connsiteY2" fmla="*/ 11927 h 142555"/>
              </a:gdLst>
              <a:ahLst/>
              <a:cxnLst>
                <a:cxn ang="0">
                  <a:pos x="connsiteX0" y="connsiteY0"/>
                </a:cxn>
                <a:cxn ang="0">
                  <a:pos x="connsiteX1" y="connsiteY1"/>
                </a:cxn>
                <a:cxn ang="0">
                  <a:pos x="connsiteX2" y="connsiteY2"/>
                </a:cxn>
              </a:cxnLst>
              <a:rect l="l" t="t" r="r" b="b"/>
              <a:pathLst>
                <a:path w="142555" h="142555">
                  <a:moveTo>
                    <a:pt x="132801" y="11927"/>
                  </a:moveTo>
                  <a:cubicBezTo>
                    <a:pt x="85961" y="3780"/>
                    <a:pt x="-24011" y="103570"/>
                    <a:pt x="22829" y="130044"/>
                  </a:cubicBezTo>
                  <a:cubicBezTo>
                    <a:pt x="73742" y="156519"/>
                    <a:pt x="179640" y="20072"/>
                    <a:pt x="132801" y="1192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93" name="Freeform: Shape 192">
              <a:extLst>
                <a:ext uri="{FF2B5EF4-FFF2-40B4-BE49-F238E27FC236}">
                  <a16:creationId xmlns:a16="http://schemas.microsoft.com/office/drawing/2014/main" id="{D535479D-9BB5-451F-B170-3C3E3E30A4B8}"/>
                </a:ext>
              </a:extLst>
            </p:cNvPr>
            <p:cNvSpPr/>
            <p:nvPr/>
          </p:nvSpPr>
          <p:spPr>
            <a:xfrm>
              <a:off x="4788586" y="3683687"/>
              <a:ext cx="156316" cy="191053"/>
            </a:xfrm>
            <a:custGeom>
              <a:avLst/>
              <a:gdLst>
                <a:gd name="connsiteX0" fmla="*/ 517573 w 549858"/>
                <a:gd name="connsiteY0" fmla="*/ 186595 h 672049"/>
                <a:gd name="connsiteX1" fmla="*/ 450368 w 549858"/>
                <a:gd name="connsiteY1" fmla="*/ 129573 h 672049"/>
                <a:gd name="connsiteX2" fmla="*/ 379090 w 549858"/>
                <a:gd name="connsiteY2" fmla="*/ 129573 h 672049"/>
                <a:gd name="connsiteX3" fmla="*/ 320031 w 549858"/>
                <a:gd name="connsiteY3" fmla="*/ 82733 h 672049"/>
                <a:gd name="connsiteX4" fmla="*/ 203950 w 549858"/>
                <a:gd name="connsiteY4" fmla="*/ 11455 h 672049"/>
                <a:gd name="connsiteX5" fmla="*/ 203950 w 549858"/>
                <a:gd name="connsiteY5" fmla="*/ 25711 h 672049"/>
                <a:gd name="connsiteX6" fmla="*/ 138781 w 549858"/>
                <a:gd name="connsiteY6" fmla="*/ 62368 h 672049"/>
                <a:gd name="connsiteX7" fmla="*/ 108234 w 549858"/>
                <a:gd name="connsiteY7" fmla="*/ 137720 h 672049"/>
                <a:gd name="connsiteX8" fmla="*/ 65467 w 549858"/>
                <a:gd name="connsiteY8" fmla="*/ 198815 h 672049"/>
                <a:gd name="connsiteX9" fmla="*/ 41029 w 549858"/>
                <a:gd name="connsiteY9" fmla="*/ 253800 h 672049"/>
                <a:gd name="connsiteX10" fmla="*/ 20664 w 549858"/>
                <a:gd name="connsiteY10" fmla="*/ 323042 h 672049"/>
                <a:gd name="connsiteX11" fmla="*/ 14554 w 549858"/>
                <a:gd name="connsiteY11" fmla="*/ 390247 h 672049"/>
                <a:gd name="connsiteX12" fmla="*/ 69540 w 549858"/>
                <a:gd name="connsiteY12" fmla="*/ 443197 h 672049"/>
                <a:gd name="connsiteX13" fmla="*/ 116380 w 549858"/>
                <a:gd name="connsiteY13" fmla="*/ 455415 h 672049"/>
                <a:gd name="connsiteX14" fmla="*/ 73613 w 549858"/>
                <a:gd name="connsiteY14" fmla="*/ 518547 h 672049"/>
                <a:gd name="connsiteX15" fmla="*/ 65467 w 549858"/>
                <a:gd name="connsiteY15" fmla="*/ 520584 h 672049"/>
                <a:gd name="connsiteX16" fmla="*/ 83795 w 549858"/>
                <a:gd name="connsiteY16" fmla="*/ 573533 h 672049"/>
                <a:gd name="connsiteX17" fmla="*/ 83795 w 549858"/>
                <a:gd name="connsiteY17" fmla="*/ 624446 h 672049"/>
                <a:gd name="connsiteX18" fmla="*/ 155073 w 549858"/>
                <a:gd name="connsiteY18" fmla="*/ 644811 h 672049"/>
                <a:gd name="connsiteX19" fmla="*/ 222279 w 549858"/>
                <a:gd name="connsiteY19" fmla="*/ 640738 h 672049"/>
                <a:gd name="connsiteX20" fmla="*/ 307812 w 549858"/>
                <a:gd name="connsiteY20" fmla="*/ 477816 h 672049"/>
                <a:gd name="connsiteX21" fmla="*/ 493135 w 549858"/>
                <a:gd name="connsiteY21" fmla="*/ 369881 h 672049"/>
                <a:gd name="connsiteX22" fmla="*/ 546084 w 549858"/>
                <a:gd name="connsiteY22" fmla="*/ 266020 h 672049"/>
                <a:gd name="connsiteX23" fmla="*/ 517573 w 549858"/>
                <a:gd name="connsiteY23" fmla="*/ 186595 h 672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9858" h="672049">
                  <a:moveTo>
                    <a:pt x="517573" y="186595"/>
                  </a:moveTo>
                  <a:cubicBezTo>
                    <a:pt x="482952" y="143829"/>
                    <a:pt x="458514" y="117354"/>
                    <a:pt x="450368" y="129573"/>
                  </a:cubicBezTo>
                  <a:cubicBezTo>
                    <a:pt x="442222" y="141792"/>
                    <a:pt x="403528" y="145865"/>
                    <a:pt x="379090" y="129573"/>
                  </a:cubicBezTo>
                  <a:cubicBezTo>
                    <a:pt x="352615" y="113281"/>
                    <a:pt x="340396" y="82733"/>
                    <a:pt x="320031" y="82733"/>
                  </a:cubicBezTo>
                  <a:cubicBezTo>
                    <a:pt x="301703" y="82733"/>
                    <a:pt x="238571" y="44039"/>
                    <a:pt x="203950" y="11455"/>
                  </a:cubicBezTo>
                  <a:cubicBezTo>
                    <a:pt x="203950" y="15529"/>
                    <a:pt x="203950" y="21638"/>
                    <a:pt x="203950" y="25711"/>
                  </a:cubicBezTo>
                  <a:cubicBezTo>
                    <a:pt x="205986" y="46076"/>
                    <a:pt x="175438" y="60331"/>
                    <a:pt x="138781" y="62368"/>
                  </a:cubicBezTo>
                  <a:cubicBezTo>
                    <a:pt x="104160" y="64404"/>
                    <a:pt x="108234" y="107172"/>
                    <a:pt x="108234" y="137720"/>
                  </a:cubicBezTo>
                  <a:cubicBezTo>
                    <a:pt x="108234" y="166230"/>
                    <a:pt x="79723" y="166230"/>
                    <a:pt x="65467" y="198815"/>
                  </a:cubicBezTo>
                  <a:cubicBezTo>
                    <a:pt x="53248" y="231399"/>
                    <a:pt x="69540" y="237508"/>
                    <a:pt x="41029" y="253800"/>
                  </a:cubicBezTo>
                  <a:cubicBezTo>
                    <a:pt x="12517" y="270093"/>
                    <a:pt x="2335" y="296567"/>
                    <a:pt x="20664" y="323042"/>
                  </a:cubicBezTo>
                  <a:cubicBezTo>
                    <a:pt x="36956" y="349516"/>
                    <a:pt x="18627" y="375991"/>
                    <a:pt x="14554" y="390247"/>
                  </a:cubicBezTo>
                  <a:cubicBezTo>
                    <a:pt x="10481" y="406538"/>
                    <a:pt x="38992" y="412649"/>
                    <a:pt x="69540" y="443197"/>
                  </a:cubicBezTo>
                  <a:cubicBezTo>
                    <a:pt x="98051" y="471707"/>
                    <a:pt x="102124" y="430977"/>
                    <a:pt x="116380" y="455415"/>
                  </a:cubicBezTo>
                  <a:cubicBezTo>
                    <a:pt x="128599" y="477816"/>
                    <a:pt x="108234" y="518547"/>
                    <a:pt x="73613" y="518547"/>
                  </a:cubicBezTo>
                  <a:cubicBezTo>
                    <a:pt x="71577" y="518547"/>
                    <a:pt x="67503" y="518547"/>
                    <a:pt x="65467" y="520584"/>
                  </a:cubicBezTo>
                  <a:cubicBezTo>
                    <a:pt x="83795" y="540949"/>
                    <a:pt x="91942" y="561314"/>
                    <a:pt x="83795" y="573533"/>
                  </a:cubicBezTo>
                  <a:cubicBezTo>
                    <a:pt x="67503" y="597971"/>
                    <a:pt x="55284" y="597971"/>
                    <a:pt x="83795" y="624446"/>
                  </a:cubicBezTo>
                  <a:cubicBezTo>
                    <a:pt x="112307" y="652957"/>
                    <a:pt x="132672" y="610190"/>
                    <a:pt x="155073" y="644811"/>
                  </a:cubicBezTo>
                  <a:cubicBezTo>
                    <a:pt x="179512" y="679432"/>
                    <a:pt x="197840" y="701833"/>
                    <a:pt x="222279" y="640738"/>
                  </a:cubicBezTo>
                  <a:cubicBezTo>
                    <a:pt x="246716" y="579642"/>
                    <a:pt x="263009" y="492072"/>
                    <a:pt x="307812" y="477816"/>
                  </a:cubicBezTo>
                  <a:cubicBezTo>
                    <a:pt x="350579" y="463562"/>
                    <a:pt x="440185" y="445233"/>
                    <a:pt x="493135" y="369881"/>
                  </a:cubicBezTo>
                  <a:cubicBezTo>
                    <a:pt x="546084" y="294530"/>
                    <a:pt x="517573" y="290458"/>
                    <a:pt x="546084" y="266020"/>
                  </a:cubicBezTo>
                  <a:cubicBezTo>
                    <a:pt x="564413" y="245655"/>
                    <a:pt x="552194" y="227325"/>
                    <a:pt x="517573" y="18659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94" name="Freeform: Shape 193">
              <a:extLst>
                <a:ext uri="{FF2B5EF4-FFF2-40B4-BE49-F238E27FC236}">
                  <a16:creationId xmlns:a16="http://schemas.microsoft.com/office/drawing/2014/main" id="{D3CB4469-9803-4863-B8F5-35E604A4B4EB}"/>
                </a:ext>
              </a:extLst>
            </p:cNvPr>
            <p:cNvSpPr/>
            <p:nvPr/>
          </p:nvSpPr>
          <p:spPr>
            <a:xfrm>
              <a:off x="5017572" y="398094"/>
              <a:ext cx="1644212" cy="1331580"/>
            </a:xfrm>
            <a:custGeom>
              <a:avLst/>
              <a:gdLst>
                <a:gd name="connsiteX0" fmla="*/ 5465240 w 5783699"/>
                <a:gd name="connsiteY0" fmla="*/ 439347 h 4683982"/>
                <a:gd name="connsiteX1" fmla="*/ 5271771 w 5783699"/>
                <a:gd name="connsiteY1" fmla="*/ 535063 h 4683982"/>
                <a:gd name="connsiteX2" fmla="*/ 5078302 w 5783699"/>
                <a:gd name="connsiteY2" fmla="*/ 547282 h 4683982"/>
                <a:gd name="connsiteX3" fmla="*/ 4994806 w 5783699"/>
                <a:gd name="connsiteY3" fmla="*/ 514698 h 4683982"/>
                <a:gd name="connsiteX4" fmla="*/ 4809483 w 5783699"/>
                <a:gd name="connsiteY4" fmla="*/ 647071 h 4683982"/>
                <a:gd name="connsiteX5" fmla="*/ 4650634 w 5783699"/>
                <a:gd name="connsiteY5" fmla="*/ 759079 h 4683982"/>
                <a:gd name="connsiteX6" fmla="*/ 4807446 w 5783699"/>
                <a:gd name="connsiteY6" fmla="*/ 547282 h 4683982"/>
                <a:gd name="connsiteX7" fmla="*/ 4748388 w 5783699"/>
                <a:gd name="connsiteY7" fmla="*/ 398616 h 4683982"/>
                <a:gd name="connsiteX8" fmla="*/ 4628233 w 5783699"/>
                <a:gd name="connsiteY8" fmla="*/ 480077 h 4683982"/>
                <a:gd name="connsiteX9" fmla="*/ 4326829 w 5783699"/>
                <a:gd name="connsiteY9" fmla="*/ 581903 h 4683982"/>
                <a:gd name="connsiteX10" fmla="*/ 4522334 w 5783699"/>
                <a:gd name="connsiteY10" fmla="*/ 449529 h 4683982"/>
                <a:gd name="connsiteX11" fmla="*/ 4139470 w 5783699"/>
                <a:gd name="connsiteY11" fmla="*/ 437310 h 4683982"/>
                <a:gd name="connsiteX12" fmla="*/ 3811591 w 5783699"/>
                <a:gd name="connsiteY12" fmla="*/ 492296 h 4683982"/>
                <a:gd name="connsiteX13" fmla="*/ 4174091 w 5783699"/>
                <a:gd name="connsiteY13" fmla="*/ 390470 h 4683982"/>
                <a:gd name="connsiteX14" fmla="*/ 4618051 w 5783699"/>
                <a:gd name="connsiteY14" fmla="*/ 357886 h 4683982"/>
                <a:gd name="connsiteX15" fmla="*/ 4880761 w 5783699"/>
                <a:gd name="connsiteY15" fmla="*/ 278462 h 4683982"/>
                <a:gd name="connsiteX16" fmla="*/ 4705620 w 5783699"/>
                <a:gd name="connsiteY16" fmla="*/ 203111 h 4683982"/>
                <a:gd name="connsiteX17" fmla="*/ 4577320 w 5783699"/>
                <a:gd name="connsiteY17" fmla="*/ 160344 h 4683982"/>
                <a:gd name="connsiteX18" fmla="*/ 4463276 w 5783699"/>
                <a:gd name="connsiteY18" fmla="*/ 87030 h 4683982"/>
                <a:gd name="connsiteX19" fmla="*/ 4198529 w 5783699"/>
                <a:gd name="connsiteY19" fmla="*/ 50372 h 4683982"/>
                <a:gd name="connsiteX20" fmla="*/ 3911380 w 5783699"/>
                <a:gd name="connsiteY20" fmla="*/ 13715 h 4683982"/>
                <a:gd name="connsiteX21" fmla="*/ 3518333 w 5783699"/>
                <a:gd name="connsiteY21" fmla="*/ 25934 h 4683982"/>
                <a:gd name="connsiteX22" fmla="*/ 3383923 w 5783699"/>
                <a:gd name="connsiteY22" fmla="*/ 50372 h 4683982"/>
                <a:gd name="connsiteX23" fmla="*/ 3292280 w 5783699"/>
                <a:gd name="connsiteY23" fmla="*/ 99249 h 4683982"/>
                <a:gd name="connsiteX24" fmla="*/ 3225074 w 5783699"/>
                <a:gd name="connsiteY24" fmla="*/ 137943 h 4683982"/>
                <a:gd name="connsiteX25" fmla="*/ 3080482 w 5783699"/>
                <a:gd name="connsiteY25" fmla="*/ 105358 h 4683982"/>
                <a:gd name="connsiteX26" fmla="*/ 2823882 w 5783699"/>
                <a:gd name="connsiteY26" fmla="*/ 105358 h 4683982"/>
                <a:gd name="connsiteX27" fmla="*/ 2510258 w 5783699"/>
                <a:gd name="connsiteY27" fmla="*/ 144052 h 4683982"/>
                <a:gd name="connsiteX28" fmla="*/ 2605975 w 5783699"/>
                <a:gd name="connsiteY28" fmla="*/ 237732 h 4683982"/>
                <a:gd name="connsiteX29" fmla="*/ 2438980 w 5783699"/>
                <a:gd name="connsiteY29" fmla="*/ 292718 h 4683982"/>
                <a:gd name="connsiteX30" fmla="*/ 2679289 w 5783699"/>
                <a:gd name="connsiteY30" fmla="*/ 455639 h 4683982"/>
                <a:gd name="connsiteX31" fmla="*/ 2557098 w 5783699"/>
                <a:gd name="connsiteY31" fmla="*/ 431201 h 4683982"/>
                <a:gd name="connsiteX32" fmla="*/ 2347337 w 5783699"/>
                <a:gd name="connsiteY32" fmla="*/ 347704 h 4683982"/>
                <a:gd name="connsiteX33" fmla="*/ 2092773 w 5783699"/>
                <a:gd name="connsiteY33" fmla="*/ 286608 h 4683982"/>
                <a:gd name="connsiteX34" fmla="*/ 2206817 w 5783699"/>
                <a:gd name="connsiteY34" fmla="*/ 429164 h 4683982"/>
                <a:gd name="connsiteX35" fmla="*/ 2076481 w 5783699"/>
                <a:gd name="connsiteY35" fmla="*/ 435274 h 4683982"/>
                <a:gd name="connsiteX36" fmla="*/ 1903377 w 5783699"/>
                <a:gd name="connsiteY36" fmla="*/ 333448 h 4683982"/>
                <a:gd name="connsiteX37" fmla="*/ 1895231 w 5783699"/>
                <a:gd name="connsiteY37" fmla="*/ 463785 h 4683982"/>
                <a:gd name="connsiteX38" fmla="*/ 1817844 w 5783699"/>
                <a:gd name="connsiteY38" fmla="*/ 533026 h 4683982"/>
                <a:gd name="connsiteX39" fmla="*/ 1766931 w 5783699"/>
                <a:gd name="connsiteY39" fmla="*/ 325302 h 4683982"/>
                <a:gd name="connsiteX40" fmla="*/ 1479783 w 5783699"/>
                <a:gd name="connsiteY40" fmla="*/ 374178 h 4683982"/>
                <a:gd name="connsiteX41" fmla="*/ 1365737 w 5783699"/>
                <a:gd name="connsiteY41" fmla="*/ 441383 h 4683982"/>
                <a:gd name="connsiteX42" fmla="*/ 1304642 w 5783699"/>
                <a:gd name="connsiteY42" fmla="*/ 461748 h 4683982"/>
                <a:gd name="connsiteX43" fmla="*/ 1092845 w 5783699"/>
                <a:gd name="connsiteY43" fmla="*/ 492296 h 4683982"/>
                <a:gd name="connsiteX44" fmla="*/ 1121356 w 5783699"/>
                <a:gd name="connsiteY44" fmla="*/ 647071 h 4683982"/>
                <a:gd name="connsiteX45" fmla="*/ 940106 w 5783699"/>
                <a:gd name="connsiteY45" fmla="*/ 616523 h 4683982"/>
                <a:gd name="connsiteX46" fmla="*/ 512438 w 5783699"/>
                <a:gd name="connsiteY46" fmla="*/ 867015 h 4683982"/>
                <a:gd name="connsiteX47" fmla="*/ 744600 w 5783699"/>
                <a:gd name="connsiteY47" fmla="*/ 905708 h 4683982"/>
                <a:gd name="connsiteX48" fmla="*/ 667213 w 5783699"/>
                <a:gd name="connsiteY48" fmla="*/ 1093068 h 4683982"/>
                <a:gd name="connsiteX49" fmla="*/ 371919 w 5783699"/>
                <a:gd name="connsiteY49" fmla="*/ 1150090 h 4683982"/>
                <a:gd name="connsiteX50" fmla="*/ 11455 w 5783699"/>
                <a:gd name="connsiteY50" fmla="*/ 1300792 h 4683982"/>
                <a:gd name="connsiteX51" fmla="*/ 66442 w 5783699"/>
                <a:gd name="connsiteY51" fmla="*/ 1376143 h 4683982"/>
                <a:gd name="connsiteX52" fmla="*/ 223253 w 5783699"/>
                <a:gd name="connsiteY52" fmla="*/ 1425019 h 4683982"/>
                <a:gd name="connsiteX53" fmla="*/ 479854 w 5783699"/>
                <a:gd name="connsiteY53" fmla="*/ 1445385 h 4683982"/>
                <a:gd name="connsiteX54" fmla="*/ 628520 w 5783699"/>
                <a:gd name="connsiteY54" fmla="*/ 1506480 h 4683982"/>
                <a:gd name="connsiteX55" fmla="*/ 373955 w 5783699"/>
                <a:gd name="connsiteY55" fmla="*/ 1524809 h 4683982"/>
                <a:gd name="connsiteX56" fmla="*/ 141793 w 5783699"/>
                <a:gd name="connsiteY56" fmla="*/ 1573685 h 4683982"/>
                <a:gd name="connsiteX57" fmla="*/ 312860 w 5783699"/>
                <a:gd name="connsiteY57" fmla="*/ 1622561 h 4683982"/>
                <a:gd name="connsiteX58" fmla="*/ 314896 w 5783699"/>
                <a:gd name="connsiteY58" fmla="*/ 1704022 h 4683982"/>
                <a:gd name="connsiteX59" fmla="*/ 426905 w 5783699"/>
                <a:gd name="connsiteY59" fmla="*/ 1771227 h 4683982"/>
                <a:gd name="connsiteX60" fmla="*/ 579643 w 5783699"/>
                <a:gd name="connsiteY60" fmla="*/ 1789556 h 4683982"/>
                <a:gd name="connsiteX61" fmla="*/ 675359 w 5783699"/>
                <a:gd name="connsiteY61" fmla="*/ 1777336 h 4683982"/>
                <a:gd name="connsiteX62" fmla="*/ 801623 w 5783699"/>
                <a:gd name="connsiteY62" fmla="*/ 1752898 h 4683982"/>
                <a:gd name="connsiteX63" fmla="*/ 915668 w 5783699"/>
                <a:gd name="connsiteY63" fmla="*/ 1728460 h 4683982"/>
                <a:gd name="connsiteX64" fmla="*/ 1221145 w 5783699"/>
                <a:gd name="connsiteY64" fmla="*/ 1816030 h 4683982"/>
                <a:gd name="connsiteX65" fmla="*/ 1371847 w 5783699"/>
                <a:gd name="connsiteY65" fmla="*/ 1921929 h 4683982"/>
                <a:gd name="connsiteX66" fmla="*/ 1502184 w 5783699"/>
                <a:gd name="connsiteY66" fmla="*/ 2058375 h 4683982"/>
                <a:gd name="connsiteX67" fmla="*/ 1589754 w 5783699"/>
                <a:gd name="connsiteY67" fmla="*/ 2223333 h 4683982"/>
                <a:gd name="connsiteX68" fmla="*/ 1656959 w 5783699"/>
                <a:gd name="connsiteY68" fmla="*/ 2335341 h 4683982"/>
                <a:gd name="connsiteX69" fmla="*/ 1703799 w 5783699"/>
                <a:gd name="connsiteY69" fmla="*/ 2441240 h 4683982"/>
                <a:gd name="connsiteX70" fmla="*/ 1656959 w 5783699"/>
                <a:gd name="connsiteY70" fmla="*/ 2567504 h 4683982"/>
                <a:gd name="connsiteX71" fmla="*/ 1701762 w 5783699"/>
                <a:gd name="connsiteY71" fmla="*/ 2705987 h 4683982"/>
                <a:gd name="connsiteX72" fmla="*/ 1844318 w 5783699"/>
                <a:gd name="connsiteY72" fmla="*/ 2638782 h 4683982"/>
                <a:gd name="connsiteX73" fmla="*/ 1876903 w 5783699"/>
                <a:gd name="connsiteY73" fmla="*/ 2740608 h 4683982"/>
                <a:gd name="connsiteX74" fmla="*/ 2058152 w 5783699"/>
                <a:gd name="connsiteY74" fmla="*/ 2834287 h 4683982"/>
                <a:gd name="connsiteX75" fmla="*/ 2019459 w 5783699"/>
                <a:gd name="connsiteY75" fmla="*/ 2877054 h 4683982"/>
                <a:gd name="connsiteX76" fmla="*/ 1768967 w 5783699"/>
                <a:gd name="connsiteY76" fmla="*/ 2856689 h 4683982"/>
                <a:gd name="connsiteX77" fmla="*/ 2023531 w 5783699"/>
                <a:gd name="connsiteY77" fmla="*/ 2982953 h 4683982"/>
                <a:gd name="connsiteX78" fmla="*/ 2107029 w 5783699"/>
                <a:gd name="connsiteY78" fmla="*/ 3088852 h 4683982"/>
                <a:gd name="connsiteX79" fmla="*/ 2086664 w 5783699"/>
                <a:gd name="connsiteY79" fmla="*/ 3231408 h 4683982"/>
                <a:gd name="connsiteX80" fmla="*/ 1966509 w 5783699"/>
                <a:gd name="connsiteY80" fmla="*/ 3237517 h 4683982"/>
                <a:gd name="connsiteX81" fmla="*/ 1891158 w 5783699"/>
                <a:gd name="connsiteY81" fmla="*/ 3310832 h 4683982"/>
                <a:gd name="connsiteX82" fmla="*/ 1813770 w 5783699"/>
                <a:gd name="connsiteY82" fmla="*/ 3461534 h 4683982"/>
                <a:gd name="connsiteX83" fmla="*/ 1905413 w 5783699"/>
                <a:gd name="connsiteY83" fmla="*/ 3549104 h 4683982"/>
                <a:gd name="connsiteX84" fmla="*/ 1832099 w 5783699"/>
                <a:gd name="connsiteY84" fmla="*/ 3638710 h 4683982"/>
                <a:gd name="connsiteX85" fmla="*/ 1962436 w 5783699"/>
                <a:gd name="connsiteY85" fmla="*/ 3787376 h 4683982"/>
                <a:gd name="connsiteX86" fmla="*/ 1978729 w 5783699"/>
                <a:gd name="connsiteY86" fmla="*/ 3962516 h 4683982"/>
                <a:gd name="connsiteX87" fmla="*/ 2033714 w 5783699"/>
                <a:gd name="connsiteY87" fmla="*/ 4017502 h 4683982"/>
                <a:gd name="connsiteX88" fmla="*/ 2080554 w 5783699"/>
                <a:gd name="connsiteY88" fmla="*/ 4119328 h 4683982"/>
                <a:gd name="connsiteX89" fmla="*/ 2153868 w 5783699"/>
                <a:gd name="connsiteY89" fmla="*/ 4206898 h 4683982"/>
                <a:gd name="connsiteX90" fmla="*/ 2198672 w 5783699"/>
                <a:gd name="connsiteY90" fmla="*/ 4331125 h 4683982"/>
                <a:gd name="connsiteX91" fmla="*/ 2304571 w 5783699"/>
                <a:gd name="connsiteY91" fmla="*/ 4451280 h 4683982"/>
                <a:gd name="connsiteX92" fmla="*/ 2410469 w 5783699"/>
                <a:gd name="connsiteY92" fmla="*/ 4526630 h 4683982"/>
                <a:gd name="connsiteX93" fmla="*/ 2502112 w 5783699"/>
                <a:gd name="connsiteY93" fmla="*/ 4557178 h 4683982"/>
                <a:gd name="connsiteX94" fmla="*/ 2614120 w 5783699"/>
                <a:gd name="connsiteY94" fmla="*/ 4608091 h 4683982"/>
                <a:gd name="connsiteX95" fmla="*/ 2779079 w 5783699"/>
                <a:gd name="connsiteY95" fmla="*/ 4677333 h 4683982"/>
                <a:gd name="connsiteX96" fmla="*/ 2848319 w 5783699"/>
                <a:gd name="connsiteY96" fmla="*/ 4599945 h 4683982"/>
                <a:gd name="connsiteX97" fmla="*/ 2895160 w 5783699"/>
                <a:gd name="connsiteY97" fmla="*/ 4439061 h 4683982"/>
                <a:gd name="connsiteX98" fmla="*/ 2887014 w 5783699"/>
                <a:gd name="connsiteY98" fmla="*/ 4280212 h 4683982"/>
                <a:gd name="connsiteX99" fmla="*/ 2933853 w 5783699"/>
                <a:gd name="connsiteY99" fmla="*/ 4229300 h 4683982"/>
                <a:gd name="connsiteX100" fmla="*/ 3007168 w 5783699"/>
                <a:gd name="connsiteY100" fmla="*/ 4160058 h 4683982"/>
                <a:gd name="connsiteX101" fmla="*/ 3045861 w 5783699"/>
                <a:gd name="connsiteY101" fmla="*/ 4080634 h 4683982"/>
                <a:gd name="connsiteX102" fmla="*/ 3047899 w 5783699"/>
                <a:gd name="connsiteY102" fmla="*/ 4007319 h 4683982"/>
                <a:gd name="connsiteX103" fmla="*/ 3084556 w 5783699"/>
                <a:gd name="connsiteY103" fmla="*/ 3958443 h 4683982"/>
                <a:gd name="connsiteX104" fmla="*/ 3064190 w 5783699"/>
                <a:gd name="connsiteY104" fmla="*/ 3883092 h 4683982"/>
                <a:gd name="connsiteX105" fmla="*/ 3078446 w 5783699"/>
                <a:gd name="connsiteY105" fmla="*/ 3844398 h 4683982"/>
                <a:gd name="connsiteX106" fmla="*/ 3131395 w 5783699"/>
                <a:gd name="connsiteY106" fmla="*/ 3817924 h 4683982"/>
                <a:gd name="connsiteX107" fmla="*/ 3221002 w 5783699"/>
                <a:gd name="connsiteY107" fmla="*/ 3756828 h 4683982"/>
                <a:gd name="connsiteX108" fmla="*/ 3298390 w 5783699"/>
                <a:gd name="connsiteY108" fmla="*/ 3669258 h 4683982"/>
                <a:gd name="connsiteX109" fmla="*/ 3345229 w 5783699"/>
                <a:gd name="connsiteY109" fmla="*/ 3667221 h 4683982"/>
                <a:gd name="connsiteX110" fmla="*/ 3365594 w 5783699"/>
                <a:gd name="connsiteY110" fmla="*/ 3722207 h 4683982"/>
                <a:gd name="connsiteX111" fmla="*/ 3540734 w 5783699"/>
                <a:gd name="connsiteY111" fmla="*/ 3683514 h 4683982"/>
                <a:gd name="connsiteX112" fmla="*/ 3750496 w 5783699"/>
                <a:gd name="connsiteY112" fmla="*/ 3488008 h 4683982"/>
                <a:gd name="connsiteX113" fmla="*/ 3868614 w 5783699"/>
                <a:gd name="connsiteY113" fmla="*/ 3361744 h 4683982"/>
                <a:gd name="connsiteX114" fmla="*/ 3958219 w 5783699"/>
                <a:gd name="connsiteY114" fmla="*/ 3323051 h 4683982"/>
                <a:gd name="connsiteX115" fmla="*/ 4049863 w 5783699"/>
                <a:gd name="connsiteY115" fmla="*/ 3298613 h 4683982"/>
                <a:gd name="connsiteX116" fmla="*/ 4190382 w 5783699"/>
                <a:gd name="connsiteY116" fmla="*/ 3266028 h 4683982"/>
                <a:gd name="connsiteX117" fmla="*/ 4528443 w 5783699"/>
                <a:gd name="connsiteY117" fmla="*/ 3166239 h 4683982"/>
                <a:gd name="connsiteX118" fmla="*/ 4797264 w 5783699"/>
                <a:gd name="connsiteY118" fmla="*/ 3015537 h 4683982"/>
                <a:gd name="connsiteX119" fmla="*/ 4833921 w 5783699"/>
                <a:gd name="connsiteY119" fmla="*/ 2964624 h 4683982"/>
                <a:gd name="connsiteX120" fmla="*/ 4666927 w 5783699"/>
                <a:gd name="connsiteY120" fmla="*/ 2972770 h 4683982"/>
                <a:gd name="connsiteX121" fmla="*/ 4457165 w 5783699"/>
                <a:gd name="connsiteY121" fmla="*/ 2946296 h 4683982"/>
                <a:gd name="connsiteX122" fmla="*/ 4485677 w 5783699"/>
                <a:gd name="connsiteY122" fmla="*/ 2879091 h 4683982"/>
                <a:gd name="connsiteX123" fmla="*/ 4501969 w 5783699"/>
                <a:gd name="connsiteY123" fmla="*/ 2783375 h 4683982"/>
                <a:gd name="connsiteX124" fmla="*/ 4636380 w 5783699"/>
                <a:gd name="connsiteY124" fmla="*/ 2832251 h 4683982"/>
                <a:gd name="connsiteX125" fmla="*/ 4844103 w 5783699"/>
                <a:gd name="connsiteY125" fmla="*/ 2907602 h 4683982"/>
                <a:gd name="connsiteX126" fmla="*/ 4876688 w 5783699"/>
                <a:gd name="connsiteY126" fmla="*/ 2771155 h 4683982"/>
                <a:gd name="connsiteX127" fmla="*/ 4630269 w 5783699"/>
                <a:gd name="connsiteY127" fmla="*/ 2534920 h 4683982"/>
                <a:gd name="connsiteX128" fmla="*/ 4770789 w 5783699"/>
                <a:gd name="connsiteY128" fmla="*/ 2553248 h 4683982"/>
                <a:gd name="connsiteX129" fmla="*/ 4860396 w 5783699"/>
                <a:gd name="connsiteY129" fmla="*/ 2447350 h 4683982"/>
                <a:gd name="connsiteX130" fmla="*/ 4634342 w 5783699"/>
                <a:gd name="connsiteY130" fmla="*/ 2445313 h 4683982"/>
                <a:gd name="connsiteX131" fmla="*/ 4591576 w 5783699"/>
                <a:gd name="connsiteY131" fmla="*/ 2378108 h 4683982"/>
                <a:gd name="connsiteX132" fmla="*/ 4628233 w 5783699"/>
                <a:gd name="connsiteY132" fmla="*/ 2294611 h 4683982"/>
                <a:gd name="connsiteX133" fmla="*/ 4837994 w 5783699"/>
                <a:gd name="connsiteY133" fmla="*/ 2361816 h 4683982"/>
                <a:gd name="connsiteX134" fmla="*/ 4996842 w 5783699"/>
                <a:gd name="connsiteY134" fmla="*/ 2319049 h 4683982"/>
                <a:gd name="connsiteX135" fmla="*/ 4870579 w 5783699"/>
                <a:gd name="connsiteY135" fmla="*/ 2192785 h 4683982"/>
                <a:gd name="connsiteX136" fmla="*/ 5080339 w 5783699"/>
                <a:gd name="connsiteY136" fmla="*/ 2172420 h 4683982"/>
                <a:gd name="connsiteX137" fmla="*/ 5104778 w 5783699"/>
                <a:gd name="connsiteY137" fmla="*/ 2103179 h 4683982"/>
                <a:gd name="connsiteX138" fmla="*/ 4933710 w 5783699"/>
                <a:gd name="connsiteY138" fmla="*/ 1989134 h 4683982"/>
                <a:gd name="connsiteX139" fmla="*/ 5098667 w 5783699"/>
                <a:gd name="connsiteY139" fmla="*/ 1958586 h 4683982"/>
                <a:gd name="connsiteX140" fmla="*/ 5053865 w 5783699"/>
                <a:gd name="connsiteY140" fmla="*/ 1771227 h 4683982"/>
                <a:gd name="connsiteX141" fmla="*/ 4886871 w 5783699"/>
                <a:gd name="connsiteY141" fmla="*/ 1726424 h 4683982"/>
                <a:gd name="connsiteX142" fmla="*/ 4817629 w 5783699"/>
                <a:gd name="connsiteY142" fmla="*/ 1647000 h 4683982"/>
                <a:gd name="connsiteX143" fmla="*/ 4945929 w 5783699"/>
                <a:gd name="connsiteY143" fmla="*/ 1628671 h 4683982"/>
                <a:gd name="connsiteX144" fmla="*/ 5202530 w 5783699"/>
                <a:gd name="connsiteY144" fmla="*/ 1628671 h 4683982"/>
                <a:gd name="connsiteX145" fmla="*/ 5143471 w 5783699"/>
                <a:gd name="connsiteY145" fmla="*/ 1520736 h 4683982"/>
                <a:gd name="connsiteX146" fmla="*/ 4986659 w 5783699"/>
                <a:gd name="connsiteY146" fmla="*/ 1484078 h 4683982"/>
                <a:gd name="connsiteX147" fmla="*/ 5114960 w 5783699"/>
                <a:gd name="connsiteY147" fmla="*/ 1453531 h 4683982"/>
                <a:gd name="connsiteX148" fmla="*/ 4925564 w 5783699"/>
                <a:gd name="connsiteY148" fmla="*/ 1408727 h 4683982"/>
                <a:gd name="connsiteX149" fmla="*/ 4850214 w 5783699"/>
                <a:gd name="connsiteY149" fmla="*/ 1414837 h 4683982"/>
                <a:gd name="connsiteX150" fmla="*/ 4909272 w 5783699"/>
                <a:gd name="connsiteY150" fmla="*/ 1225441 h 4683982"/>
                <a:gd name="connsiteX151" fmla="*/ 5076266 w 5783699"/>
                <a:gd name="connsiteY151" fmla="*/ 1086958 h 4683982"/>
                <a:gd name="connsiteX152" fmla="*/ 5233078 w 5783699"/>
                <a:gd name="connsiteY152" fmla="*/ 985132 h 4683982"/>
                <a:gd name="connsiteX153" fmla="*/ 5167909 w 5783699"/>
                <a:gd name="connsiteY153" fmla="*/ 903672 h 4683982"/>
                <a:gd name="connsiteX154" fmla="*/ 5011097 w 5783699"/>
                <a:gd name="connsiteY154" fmla="*/ 958658 h 4683982"/>
                <a:gd name="connsiteX155" fmla="*/ 5139398 w 5783699"/>
                <a:gd name="connsiteY155" fmla="*/ 875161 h 4683982"/>
                <a:gd name="connsiteX156" fmla="*/ 5377670 w 5783699"/>
                <a:gd name="connsiteY156" fmla="*/ 838503 h 4683982"/>
                <a:gd name="connsiteX157" fmla="*/ 5204566 w 5783699"/>
                <a:gd name="connsiteY157" fmla="*/ 793700 h 4683982"/>
                <a:gd name="connsiteX158" fmla="*/ 5249370 w 5783699"/>
                <a:gd name="connsiteY158" fmla="*/ 761116 h 4683982"/>
                <a:gd name="connsiteX159" fmla="*/ 5457095 w 5783699"/>
                <a:gd name="connsiteY159" fmla="*/ 716313 h 4683982"/>
                <a:gd name="connsiteX160" fmla="*/ 5579285 w 5783699"/>
                <a:gd name="connsiteY160" fmla="*/ 659290 h 4683982"/>
                <a:gd name="connsiteX161" fmla="*/ 5791082 w 5783699"/>
                <a:gd name="connsiteY161" fmla="*/ 553391 h 4683982"/>
                <a:gd name="connsiteX162" fmla="*/ 5465240 w 5783699"/>
                <a:gd name="connsiteY162" fmla="*/ 439347 h 4683982"/>
                <a:gd name="connsiteX163" fmla="*/ 1982801 w 5783699"/>
                <a:gd name="connsiteY163" fmla="*/ 3066450 h 4683982"/>
                <a:gd name="connsiteX164" fmla="*/ 1907451 w 5783699"/>
                <a:gd name="connsiteY164" fmla="*/ 2991099 h 4683982"/>
                <a:gd name="connsiteX165" fmla="*/ 1722127 w 5783699"/>
                <a:gd name="connsiteY165" fmla="*/ 2954442 h 4683982"/>
                <a:gd name="connsiteX166" fmla="*/ 1707871 w 5783699"/>
                <a:gd name="connsiteY166" fmla="*/ 3042012 h 4683982"/>
                <a:gd name="connsiteX167" fmla="*/ 1811734 w 5783699"/>
                <a:gd name="connsiteY167" fmla="*/ 3109217 h 4683982"/>
                <a:gd name="connsiteX168" fmla="*/ 1982801 w 5783699"/>
                <a:gd name="connsiteY168" fmla="*/ 3066450 h 468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783699" h="4683982">
                  <a:moveTo>
                    <a:pt x="5465240" y="439347"/>
                  </a:moveTo>
                  <a:cubicBezTo>
                    <a:pt x="5361378" y="439347"/>
                    <a:pt x="5277882" y="457675"/>
                    <a:pt x="5271771" y="535063"/>
                  </a:cubicBezTo>
                  <a:cubicBezTo>
                    <a:pt x="5265662" y="614487"/>
                    <a:pt x="5135326" y="520807"/>
                    <a:pt x="5078302" y="547282"/>
                  </a:cubicBezTo>
                  <a:cubicBezTo>
                    <a:pt x="5023317" y="573757"/>
                    <a:pt x="5049792" y="484150"/>
                    <a:pt x="4994806" y="514698"/>
                  </a:cubicBezTo>
                  <a:cubicBezTo>
                    <a:pt x="4939820" y="545245"/>
                    <a:pt x="4876688" y="616523"/>
                    <a:pt x="4809483" y="647071"/>
                  </a:cubicBezTo>
                  <a:cubicBezTo>
                    <a:pt x="4742277" y="677619"/>
                    <a:pt x="4691365" y="752970"/>
                    <a:pt x="4650634" y="759079"/>
                  </a:cubicBezTo>
                  <a:cubicBezTo>
                    <a:pt x="4607868" y="765189"/>
                    <a:pt x="4740241" y="620596"/>
                    <a:pt x="4807446" y="547282"/>
                  </a:cubicBezTo>
                  <a:cubicBezTo>
                    <a:pt x="4874651" y="473967"/>
                    <a:pt x="4837994" y="390470"/>
                    <a:pt x="4748388" y="398616"/>
                  </a:cubicBezTo>
                  <a:cubicBezTo>
                    <a:pt x="4658781" y="406762"/>
                    <a:pt x="4679146" y="467858"/>
                    <a:pt x="4628233" y="480077"/>
                  </a:cubicBezTo>
                  <a:cubicBezTo>
                    <a:pt x="4577320" y="492296"/>
                    <a:pt x="4337012" y="622633"/>
                    <a:pt x="4326829" y="581903"/>
                  </a:cubicBezTo>
                  <a:cubicBezTo>
                    <a:pt x="4316647" y="543209"/>
                    <a:pt x="4524371" y="476004"/>
                    <a:pt x="4522334" y="449529"/>
                  </a:cubicBezTo>
                  <a:cubicBezTo>
                    <a:pt x="4520298" y="423055"/>
                    <a:pt x="4257587" y="418982"/>
                    <a:pt x="4139470" y="437310"/>
                  </a:cubicBezTo>
                  <a:cubicBezTo>
                    <a:pt x="4021352" y="455639"/>
                    <a:pt x="3815663" y="526917"/>
                    <a:pt x="3811591" y="492296"/>
                  </a:cubicBezTo>
                  <a:cubicBezTo>
                    <a:pt x="3809554" y="455639"/>
                    <a:pt x="4051900" y="404726"/>
                    <a:pt x="4174091" y="390470"/>
                  </a:cubicBezTo>
                  <a:cubicBezTo>
                    <a:pt x="4300355" y="374178"/>
                    <a:pt x="4524371" y="398616"/>
                    <a:pt x="4618051" y="357886"/>
                  </a:cubicBezTo>
                  <a:cubicBezTo>
                    <a:pt x="4713767" y="315119"/>
                    <a:pt x="4856323" y="313083"/>
                    <a:pt x="4880761" y="278462"/>
                  </a:cubicBezTo>
                  <a:cubicBezTo>
                    <a:pt x="4905199" y="245878"/>
                    <a:pt x="4770789" y="199038"/>
                    <a:pt x="4705620" y="203111"/>
                  </a:cubicBezTo>
                  <a:cubicBezTo>
                    <a:pt x="4638416" y="205148"/>
                    <a:pt x="4571211" y="197001"/>
                    <a:pt x="4577320" y="160344"/>
                  </a:cubicBezTo>
                  <a:cubicBezTo>
                    <a:pt x="4583430" y="123687"/>
                    <a:pt x="4473459" y="115541"/>
                    <a:pt x="4463276" y="87030"/>
                  </a:cubicBezTo>
                  <a:cubicBezTo>
                    <a:pt x="4453093" y="60555"/>
                    <a:pt x="4243331" y="80920"/>
                    <a:pt x="4198529" y="50372"/>
                  </a:cubicBezTo>
                  <a:cubicBezTo>
                    <a:pt x="4153725" y="19825"/>
                    <a:pt x="4023388" y="5569"/>
                    <a:pt x="3911380" y="13715"/>
                  </a:cubicBezTo>
                  <a:cubicBezTo>
                    <a:pt x="3799372" y="21861"/>
                    <a:pt x="3571282" y="19825"/>
                    <a:pt x="3518333" y="25934"/>
                  </a:cubicBezTo>
                  <a:cubicBezTo>
                    <a:pt x="3465384" y="32044"/>
                    <a:pt x="3430763" y="52409"/>
                    <a:pt x="3383923" y="50372"/>
                  </a:cubicBezTo>
                  <a:cubicBezTo>
                    <a:pt x="3337083" y="48336"/>
                    <a:pt x="3263769" y="64628"/>
                    <a:pt x="3292280" y="99249"/>
                  </a:cubicBezTo>
                  <a:cubicBezTo>
                    <a:pt x="3343193" y="158308"/>
                    <a:pt x="3216929" y="182746"/>
                    <a:pt x="3225074" y="137943"/>
                  </a:cubicBezTo>
                  <a:cubicBezTo>
                    <a:pt x="3233221" y="93139"/>
                    <a:pt x="3115103" y="70738"/>
                    <a:pt x="3080482" y="105358"/>
                  </a:cubicBezTo>
                  <a:cubicBezTo>
                    <a:pt x="3039752" y="144052"/>
                    <a:pt x="2850357" y="66665"/>
                    <a:pt x="2823882" y="105358"/>
                  </a:cubicBezTo>
                  <a:cubicBezTo>
                    <a:pt x="2795370" y="144052"/>
                    <a:pt x="2575427" y="131833"/>
                    <a:pt x="2510258" y="144052"/>
                  </a:cubicBezTo>
                  <a:cubicBezTo>
                    <a:pt x="2445090" y="156271"/>
                    <a:pt x="2610048" y="207184"/>
                    <a:pt x="2605975" y="237732"/>
                  </a:cubicBezTo>
                  <a:cubicBezTo>
                    <a:pt x="2599866" y="268279"/>
                    <a:pt x="2396214" y="237732"/>
                    <a:pt x="2438980" y="292718"/>
                  </a:cubicBezTo>
                  <a:cubicBezTo>
                    <a:pt x="2481747" y="347704"/>
                    <a:pt x="2614120" y="386397"/>
                    <a:pt x="2679289" y="455639"/>
                  </a:cubicBezTo>
                  <a:cubicBezTo>
                    <a:pt x="2744458" y="524880"/>
                    <a:pt x="2628376" y="482113"/>
                    <a:pt x="2557098" y="431201"/>
                  </a:cubicBezTo>
                  <a:cubicBezTo>
                    <a:pt x="2483784" y="380288"/>
                    <a:pt x="2392141" y="398616"/>
                    <a:pt x="2347337" y="347704"/>
                  </a:cubicBezTo>
                  <a:cubicBezTo>
                    <a:pt x="2302534" y="296791"/>
                    <a:pt x="2135539" y="258097"/>
                    <a:pt x="2092773" y="286608"/>
                  </a:cubicBezTo>
                  <a:cubicBezTo>
                    <a:pt x="2041860" y="323265"/>
                    <a:pt x="2206817" y="388434"/>
                    <a:pt x="2206817" y="429164"/>
                  </a:cubicBezTo>
                  <a:cubicBezTo>
                    <a:pt x="2206817" y="467858"/>
                    <a:pt x="2094809" y="421018"/>
                    <a:pt x="2076481" y="435274"/>
                  </a:cubicBezTo>
                  <a:cubicBezTo>
                    <a:pt x="2056116" y="449529"/>
                    <a:pt x="1958364" y="333448"/>
                    <a:pt x="1903377" y="333448"/>
                  </a:cubicBezTo>
                  <a:cubicBezTo>
                    <a:pt x="1848391" y="333448"/>
                    <a:pt x="1895231" y="388434"/>
                    <a:pt x="1895231" y="463785"/>
                  </a:cubicBezTo>
                  <a:cubicBezTo>
                    <a:pt x="1895231" y="539136"/>
                    <a:pt x="1785260" y="583939"/>
                    <a:pt x="1817844" y="533026"/>
                  </a:cubicBezTo>
                  <a:cubicBezTo>
                    <a:pt x="1848391" y="482113"/>
                    <a:pt x="1825990" y="349740"/>
                    <a:pt x="1766931" y="325302"/>
                  </a:cubicBezTo>
                  <a:cubicBezTo>
                    <a:pt x="1707871" y="300864"/>
                    <a:pt x="1557170" y="376215"/>
                    <a:pt x="1479783" y="374178"/>
                  </a:cubicBezTo>
                  <a:cubicBezTo>
                    <a:pt x="1402394" y="372142"/>
                    <a:pt x="1298533" y="398616"/>
                    <a:pt x="1365737" y="441383"/>
                  </a:cubicBezTo>
                  <a:cubicBezTo>
                    <a:pt x="1432942" y="484150"/>
                    <a:pt x="1363701" y="508588"/>
                    <a:pt x="1304642" y="461748"/>
                  </a:cubicBezTo>
                  <a:cubicBezTo>
                    <a:pt x="1245583" y="416945"/>
                    <a:pt x="1054151" y="461748"/>
                    <a:pt x="1092845" y="492296"/>
                  </a:cubicBezTo>
                  <a:cubicBezTo>
                    <a:pt x="1131538" y="522844"/>
                    <a:pt x="1145794" y="610414"/>
                    <a:pt x="1121356" y="647071"/>
                  </a:cubicBezTo>
                  <a:cubicBezTo>
                    <a:pt x="1096918" y="683728"/>
                    <a:pt x="1015457" y="610414"/>
                    <a:pt x="940106" y="616523"/>
                  </a:cubicBezTo>
                  <a:cubicBezTo>
                    <a:pt x="864755" y="622633"/>
                    <a:pt x="490036" y="816102"/>
                    <a:pt x="512438" y="867015"/>
                  </a:cubicBezTo>
                  <a:cubicBezTo>
                    <a:pt x="534840" y="917927"/>
                    <a:pt x="693688" y="875161"/>
                    <a:pt x="744600" y="905708"/>
                  </a:cubicBezTo>
                  <a:cubicBezTo>
                    <a:pt x="795513" y="936256"/>
                    <a:pt x="728309" y="1048264"/>
                    <a:pt x="667213" y="1093068"/>
                  </a:cubicBezTo>
                  <a:cubicBezTo>
                    <a:pt x="606118" y="1137871"/>
                    <a:pt x="375992" y="1095104"/>
                    <a:pt x="371919" y="1150090"/>
                  </a:cubicBezTo>
                  <a:cubicBezTo>
                    <a:pt x="365809" y="1205076"/>
                    <a:pt x="11455" y="1213222"/>
                    <a:pt x="11455" y="1300792"/>
                  </a:cubicBezTo>
                  <a:cubicBezTo>
                    <a:pt x="11455" y="1333376"/>
                    <a:pt x="27748" y="1367997"/>
                    <a:pt x="66442" y="1376143"/>
                  </a:cubicBezTo>
                  <a:cubicBezTo>
                    <a:pt x="117354" y="1388362"/>
                    <a:pt x="178450" y="1370034"/>
                    <a:pt x="223253" y="1425019"/>
                  </a:cubicBezTo>
                  <a:cubicBezTo>
                    <a:pt x="268056" y="1480005"/>
                    <a:pt x="394320" y="1482042"/>
                    <a:pt x="479854" y="1445385"/>
                  </a:cubicBezTo>
                  <a:cubicBezTo>
                    <a:pt x="567424" y="1408727"/>
                    <a:pt x="630556" y="1451494"/>
                    <a:pt x="628520" y="1506480"/>
                  </a:cubicBezTo>
                  <a:cubicBezTo>
                    <a:pt x="626483" y="1561466"/>
                    <a:pt x="433014" y="1486115"/>
                    <a:pt x="373955" y="1524809"/>
                  </a:cubicBezTo>
                  <a:cubicBezTo>
                    <a:pt x="314896" y="1563502"/>
                    <a:pt x="133646" y="1530918"/>
                    <a:pt x="141793" y="1573685"/>
                  </a:cubicBezTo>
                  <a:cubicBezTo>
                    <a:pt x="149939" y="1616452"/>
                    <a:pt x="239545" y="1606269"/>
                    <a:pt x="312860" y="1622561"/>
                  </a:cubicBezTo>
                  <a:cubicBezTo>
                    <a:pt x="386174" y="1636817"/>
                    <a:pt x="318969" y="1671438"/>
                    <a:pt x="314896" y="1704022"/>
                  </a:cubicBezTo>
                  <a:cubicBezTo>
                    <a:pt x="312860" y="1736606"/>
                    <a:pt x="353590" y="1730497"/>
                    <a:pt x="426905" y="1771227"/>
                  </a:cubicBezTo>
                  <a:cubicBezTo>
                    <a:pt x="500219" y="1809921"/>
                    <a:pt x="620374" y="1834359"/>
                    <a:pt x="579643" y="1789556"/>
                  </a:cubicBezTo>
                  <a:cubicBezTo>
                    <a:pt x="540949" y="1744752"/>
                    <a:pt x="654994" y="1750862"/>
                    <a:pt x="675359" y="1777336"/>
                  </a:cubicBezTo>
                  <a:cubicBezTo>
                    <a:pt x="695724" y="1803811"/>
                    <a:pt x="748674" y="1738643"/>
                    <a:pt x="801623" y="1752898"/>
                  </a:cubicBezTo>
                  <a:cubicBezTo>
                    <a:pt x="854573" y="1767154"/>
                    <a:pt x="874938" y="1697912"/>
                    <a:pt x="915668" y="1728460"/>
                  </a:cubicBezTo>
                  <a:cubicBezTo>
                    <a:pt x="958434" y="1759008"/>
                    <a:pt x="1153940" y="1777336"/>
                    <a:pt x="1221145" y="1816030"/>
                  </a:cubicBezTo>
                  <a:cubicBezTo>
                    <a:pt x="1288350" y="1854724"/>
                    <a:pt x="1379993" y="1864906"/>
                    <a:pt x="1371847" y="1921929"/>
                  </a:cubicBezTo>
                  <a:cubicBezTo>
                    <a:pt x="1363701" y="1978951"/>
                    <a:pt x="1426833" y="2021718"/>
                    <a:pt x="1502184" y="2058375"/>
                  </a:cubicBezTo>
                  <a:cubicBezTo>
                    <a:pt x="1577535" y="2095033"/>
                    <a:pt x="1591791" y="2172420"/>
                    <a:pt x="1589754" y="2223333"/>
                  </a:cubicBezTo>
                  <a:cubicBezTo>
                    <a:pt x="1587718" y="2274246"/>
                    <a:pt x="1671214" y="2310903"/>
                    <a:pt x="1656959" y="2335341"/>
                  </a:cubicBezTo>
                  <a:cubicBezTo>
                    <a:pt x="1642704" y="2359780"/>
                    <a:pt x="1654922" y="2392364"/>
                    <a:pt x="1703799" y="2441240"/>
                  </a:cubicBezTo>
                  <a:cubicBezTo>
                    <a:pt x="1754712" y="2490116"/>
                    <a:pt x="1626411" y="2524737"/>
                    <a:pt x="1656959" y="2567504"/>
                  </a:cubicBezTo>
                  <a:cubicBezTo>
                    <a:pt x="1687506" y="2610271"/>
                    <a:pt x="1612156" y="2691731"/>
                    <a:pt x="1701762" y="2705987"/>
                  </a:cubicBezTo>
                  <a:cubicBezTo>
                    <a:pt x="1791369" y="2720242"/>
                    <a:pt x="1777113" y="2638782"/>
                    <a:pt x="1844318" y="2638782"/>
                  </a:cubicBezTo>
                  <a:cubicBezTo>
                    <a:pt x="1911523" y="2638782"/>
                    <a:pt x="1842282" y="2701914"/>
                    <a:pt x="1876903" y="2740608"/>
                  </a:cubicBezTo>
                  <a:cubicBezTo>
                    <a:pt x="1913560" y="2779302"/>
                    <a:pt x="1988911" y="2771155"/>
                    <a:pt x="2058152" y="2834287"/>
                  </a:cubicBezTo>
                  <a:cubicBezTo>
                    <a:pt x="2127394" y="2897419"/>
                    <a:pt x="2082590" y="2927967"/>
                    <a:pt x="2019459" y="2877054"/>
                  </a:cubicBezTo>
                  <a:cubicBezTo>
                    <a:pt x="1954290" y="2826141"/>
                    <a:pt x="1768967" y="2838360"/>
                    <a:pt x="1768967" y="2856689"/>
                  </a:cubicBezTo>
                  <a:cubicBezTo>
                    <a:pt x="1768967" y="2875018"/>
                    <a:pt x="1976691" y="3001281"/>
                    <a:pt x="2023531" y="2982953"/>
                  </a:cubicBezTo>
                  <a:cubicBezTo>
                    <a:pt x="2070372" y="2964624"/>
                    <a:pt x="2135539" y="3058304"/>
                    <a:pt x="2107029" y="3088852"/>
                  </a:cubicBezTo>
                  <a:cubicBezTo>
                    <a:pt x="2078517" y="3119399"/>
                    <a:pt x="2092773" y="3194750"/>
                    <a:pt x="2086664" y="3231408"/>
                  </a:cubicBezTo>
                  <a:cubicBezTo>
                    <a:pt x="2080554" y="3268065"/>
                    <a:pt x="2011312" y="3231408"/>
                    <a:pt x="1966509" y="3237517"/>
                  </a:cubicBezTo>
                  <a:cubicBezTo>
                    <a:pt x="1921705" y="3243627"/>
                    <a:pt x="1891158" y="3257882"/>
                    <a:pt x="1891158" y="3310832"/>
                  </a:cubicBezTo>
                  <a:cubicBezTo>
                    <a:pt x="1891158" y="3361744"/>
                    <a:pt x="1821917" y="3398402"/>
                    <a:pt x="1813770" y="3461534"/>
                  </a:cubicBezTo>
                  <a:cubicBezTo>
                    <a:pt x="1805625" y="3524666"/>
                    <a:pt x="1868756" y="3522629"/>
                    <a:pt x="1905413" y="3549104"/>
                  </a:cubicBezTo>
                  <a:cubicBezTo>
                    <a:pt x="1942070" y="3575578"/>
                    <a:pt x="1838209" y="3593907"/>
                    <a:pt x="1832099" y="3638710"/>
                  </a:cubicBezTo>
                  <a:cubicBezTo>
                    <a:pt x="1825990" y="3683514"/>
                    <a:pt x="1927816" y="3764974"/>
                    <a:pt x="1962436" y="3787376"/>
                  </a:cubicBezTo>
                  <a:cubicBezTo>
                    <a:pt x="1999094" y="3807741"/>
                    <a:pt x="1964473" y="3911603"/>
                    <a:pt x="1978729" y="3962516"/>
                  </a:cubicBezTo>
                  <a:cubicBezTo>
                    <a:pt x="1992983" y="4013429"/>
                    <a:pt x="2039824" y="3950297"/>
                    <a:pt x="2033714" y="4017502"/>
                  </a:cubicBezTo>
                  <a:cubicBezTo>
                    <a:pt x="2027604" y="4084707"/>
                    <a:pt x="2078517" y="4080634"/>
                    <a:pt x="2080554" y="4119328"/>
                  </a:cubicBezTo>
                  <a:cubicBezTo>
                    <a:pt x="2082590" y="4158022"/>
                    <a:pt x="2170160" y="4151912"/>
                    <a:pt x="2153868" y="4206898"/>
                  </a:cubicBezTo>
                  <a:cubicBezTo>
                    <a:pt x="2137577" y="4261884"/>
                    <a:pt x="2178307" y="4300578"/>
                    <a:pt x="2198672" y="4331125"/>
                  </a:cubicBezTo>
                  <a:cubicBezTo>
                    <a:pt x="2219037" y="4361673"/>
                    <a:pt x="2290315" y="4412586"/>
                    <a:pt x="2304571" y="4451280"/>
                  </a:cubicBezTo>
                  <a:cubicBezTo>
                    <a:pt x="2318826" y="4489973"/>
                    <a:pt x="2359556" y="4540886"/>
                    <a:pt x="2410469" y="4526630"/>
                  </a:cubicBezTo>
                  <a:cubicBezTo>
                    <a:pt x="2461382" y="4512375"/>
                    <a:pt x="2463419" y="4563288"/>
                    <a:pt x="2502112" y="4557178"/>
                  </a:cubicBezTo>
                  <a:cubicBezTo>
                    <a:pt x="2540806" y="4551069"/>
                    <a:pt x="2601902" y="4575507"/>
                    <a:pt x="2614120" y="4608091"/>
                  </a:cubicBezTo>
                  <a:cubicBezTo>
                    <a:pt x="2626340" y="4640675"/>
                    <a:pt x="2744458" y="4671223"/>
                    <a:pt x="2779079" y="4677333"/>
                  </a:cubicBezTo>
                  <a:cubicBezTo>
                    <a:pt x="2811662" y="4683442"/>
                    <a:pt x="2817772" y="4616237"/>
                    <a:pt x="2848319" y="4599945"/>
                  </a:cubicBezTo>
                  <a:cubicBezTo>
                    <a:pt x="2878867" y="4581617"/>
                    <a:pt x="2868684" y="4449243"/>
                    <a:pt x="2895160" y="4439061"/>
                  </a:cubicBezTo>
                  <a:cubicBezTo>
                    <a:pt x="2923671" y="4430914"/>
                    <a:pt x="2915525" y="4290395"/>
                    <a:pt x="2887014" y="4280212"/>
                  </a:cubicBezTo>
                  <a:cubicBezTo>
                    <a:pt x="2858502" y="4267993"/>
                    <a:pt x="2870722" y="4219117"/>
                    <a:pt x="2933853" y="4229300"/>
                  </a:cubicBezTo>
                  <a:cubicBezTo>
                    <a:pt x="2999022" y="4237446"/>
                    <a:pt x="2976621" y="4168204"/>
                    <a:pt x="3007168" y="4160058"/>
                  </a:cubicBezTo>
                  <a:cubicBezTo>
                    <a:pt x="3037716" y="4151912"/>
                    <a:pt x="3023460" y="4086744"/>
                    <a:pt x="3045861" y="4080634"/>
                  </a:cubicBezTo>
                  <a:cubicBezTo>
                    <a:pt x="3068264" y="4074524"/>
                    <a:pt x="3066227" y="4031758"/>
                    <a:pt x="3047899" y="4007319"/>
                  </a:cubicBezTo>
                  <a:cubicBezTo>
                    <a:pt x="3031606" y="3982881"/>
                    <a:pt x="3049935" y="3964553"/>
                    <a:pt x="3084556" y="3958443"/>
                  </a:cubicBezTo>
                  <a:cubicBezTo>
                    <a:pt x="3117139" y="3952333"/>
                    <a:pt x="3108994" y="3901421"/>
                    <a:pt x="3064190" y="3883092"/>
                  </a:cubicBezTo>
                  <a:cubicBezTo>
                    <a:pt x="3019387" y="3864763"/>
                    <a:pt x="3033643" y="3809777"/>
                    <a:pt x="3078446" y="3844398"/>
                  </a:cubicBezTo>
                  <a:cubicBezTo>
                    <a:pt x="3123249" y="3876983"/>
                    <a:pt x="3155834" y="3852544"/>
                    <a:pt x="3131395" y="3817924"/>
                  </a:cubicBezTo>
                  <a:cubicBezTo>
                    <a:pt x="3106957" y="3781266"/>
                    <a:pt x="3161943" y="3762938"/>
                    <a:pt x="3221002" y="3756828"/>
                  </a:cubicBezTo>
                  <a:cubicBezTo>
                    <a:pt x="3280060" y="3750719"/>
                    <a:pt x="3310608" y="3718134"/>
                    <a:pt x="3298390" y="3669258"/>
                  </a:cubicBezTo>
                  <a:cubicBezTo>
                    <a:pt x="3288207" y="3620382"/>
                    <a:pt x="3365594" y="3624455"/>
                    <a:pt x="3345229" y="3667221"/>
                  </a:cubicBezTo>
                  <a:cubicBezTo>
                    <a:pt x="3324864" y="3709988"/>
                    <a:pt x="3337083" y="3750719"/>
                    <a:pt x="3365594" y="3722207"/>
                  </a:cubicBezTo>
                  <a:cubicBezTo>
                    <a:pt x="3394106" y="3691660"/>
                    <a:pt x="3447055" y="3714061"/>
                    <a:pt x="3540734" y="3683514"/>
                  </a:cubicBezTo>
                  <a:cubicBezTo>
                    <a:pt x="3636450" y="3652966"/>
                    <a:pt x="3728094" y="3569469"/>
                    <a:pt x="3750496" y="3488008"/>
                  </a:cubicBezTo>
                  <a:cubicBezTo>
                    <a:pt x="3772897" y="3406548"/>
                    <a:pt x="3880832" y="3414694"/>
                    <a:pt x="3868614" y="3361744"/>
                  </a:cubicBezTo>
                  <a:cubicBezTo>
                    <a:pt x="3854358" y="3306759"/>
                    <a:pt x="3888979" y="3286393"/>
                    <a:pt x="3958219" y="3323051"/>
                  </a:cubicBezTo>
                  <a:cubicBezTo>
                    <a:pt x="4027461" y="3359708"/>
                    <a:pt x="3972475" y="3298613"/>
                    <a:pt x="4049863" y="3298613"/>
                  </a:cubicBezTo>
                  <a:cubicBezTo>
                    <a:pt x="4127251" y="3298613"/>
                    <a:pt x="4115031" y="3268065"/>
                    <a:pt x="4190382" y="3266028"/>
                  </a:cubicBezTo>
                  <a:cubicBezTo>
                    <a:pt x="4265734" y="3263992"/>
                    <a:pt x="4461239" y="3227335"/>
                    <a:pt x="4528443" y="3166239"/>
                  </a:cubicBezTo>
                  <a:cubicBezTo>
                    <a:pt x="4595649" y="3105144"/>
                    <a:pt x="4738205" y="3054231"/>
                    <a:pt x="4797264" y="3015537"/>
                  </a:cubicBezTo>
                  <a:cubicBezTo>
                    <a:pt x="4856323" y="2976843"/>
                    <a:pt x="4870579" y="2942223"/>
                    <a:pt x="4833921" y="2964624"/>
                  </a:cubicBezTo>
                  <a:cubicBezTo>
                    <a:pt x="4797264" y="2984989"/>
                    <a:pt x="4721912" y="2989062"/>
                    <a:pt x="4666927" y="2972770"/>
                  </a:cubicBezTo>
                  <a:cubicBezTo>
                    <a:pt x="4611941" y="2958515"/>
                    <a:pt x="4522334" y="2905565"/>
                    <a:pt x="4457165" y="2946296"/>
                  </a:cubicBezTo>
                  <a:cubicBezTo>
                    <a:pt x="4391998" y="2984989"/>
                    <a:pt x="4432728" y="2889273"/>
                    <a:pt x="4485677" y="2879091"/>
                  </a:cubicBezTo>
                  <a:cubicBezTo>
                    <a:pt x="4538626" y="2870945"/>
                    <a:pt x="4516225" y="2842433"/>
                    <a:pt x="4501969" y="2783375"/>
                  </a:cubicBezTo>
                  <a:cubicBezTo>
                    <a:pt x="4487713" y="2722279"/>
                    <a:pt x="4591576" y="2763009"/>
                    <a:pt x="4636380" y="2832251"/>
                  </a:cubicBezTo>
                  <a:cubicBezTo>
                    <a:pt x="4681182" y="2901492"/>
                    <a:pt x="4766716" y="2932040"/>
                    <a:pt x="4844103" y="2907602"/>
                  </a:cubicBezTo>
                  <a:cubicBezTo>
                    <a:pt x="4919454" y="2883164"/>
                    <a:pt x="4846140" y="2817995"/>
                    <a:pt x="4876688" y="2771155"/>
                  </a:cubicBezTo>
                  <a:cubicBezTo>
                    <a:pt x="4907236" y="2726352"/>
                    <a:pt x="4644525" y="2583796"/>
                    <a:pt x="4630269" y="2534920"/>
                  </a:cubicBezTo>
                  <a:cubicBezTo>
                    <a:pt x="4616015" y="2486043"/>
                    <a:pt x="4697475" y="2520664"/>
                    <a:pt x="4770789" y="2553248"/>
                  </a:cubicBezTo>
                  <a:cubicBezTo>
                    <a:pt x="4844103" y="2585833"/>
                    <a:pt x="4860396" y="2490116"/>
                    <a:pt x="4860396" y="2447350"/>
                  </a:cubicBezTo>
                  <a:cubicBezTo>
                    <a:pt x="4860396" y="2404583"/>
                    <a:pt x="4703584" y="2402546"/>
                    <a:pt x="4634342" y="2445313"/>
                  </a:cubicBezTo>
                  <a:cubicBezTo>
                    <a:pt x="4565102" y="2488080"/>
                    <a:pt x="4497896" y="2390327"/>
                    <a:pt x="4591576" y="2378108"/>
                  </a:cubicBezTo>
                  <a:cubicBezTo>
                    <a:pt x="4687293" y="2365889"/>
                    <a:pt x="4599721" y="2323122"/>
                    <a:pt x="4628233" y="2294611"/>
                  </a:cubicBezTo>
                  <a:cubicBezTo>
                    <a:pt x="4656745" y="2264063"/>
                    <a:pt x="4776898" y="2382181"/>
                    <a:pt x="4837994" y="2361816"/>
                  </a:cubicBezTo>
                  <a:cubicBezTo>
                    <a:pt x="4899089" y="2341451"/>
                    <a:pt x="4943893" y="2363852"/>
                    <a:pt x="4996842" y="2319049"/>
                  </a:cubicBezTo>
                  <a:cubicBezTo>
                    <a:pt x="5049792" y="2274246"/>
                    <a:pt x="4901126" y="2231479"/>
                    <a:pt x="4870579" y="2192785"/>
                  </a:cubicBezTo>
                  <a:cubicBezTo>
                    <a:pt x="4840031" y="2154092"/>
                    <a:pt x="5023317" y="2168347"/>
                    <a:pt x="5080339" y="2172420"/>
                  </a:cubicBezTo>
                  <a:cubicBezTo>
                    <a:pt x="5135326" y="2174457"/>
                    <a:pt x="5149580" y="2084850"/>
                    <a:pt x="5104778" y="2103179"/>
                  </a:cubicBezTo>
                  <a:cubicBezTo>
                    <a:pt x="5059974" y="2121507"/>
                    <a:pt x="4901126" y="2042083"/>
                    <a:pt x="4933710" y="1989134"/>
                  </a:cubicBezTo>
                  <a:cubicBezTo>
                    <a:pt x="4966294" y="1934148"/>
                    <a:pt x="5029427" y="1997280"/>
                    <a:pt x="5098667" y="1958586"/>
                  </a:cubicBezTo>
                  <a:cubicBezTo>
                    <a:pt x="5167909" y="1919892"/>
                    <a:pt x="5104778" y="1771227"/>
                    <a:pt x="5053865" y="1771227"/>
                  </a:cubicBezTo>
                  <a:cubicBezTo>
                    <a:pt x="5002952" y="1771227"/>
                    <a:pt x="4886871" y="1752898"/>
                    <a:pt x="4886871" y="1726424"/>
                  </a:cubicBezTo>
                  <a:cubicBezTo>
                    <a:pt x="4886871" y="1699949"/>
                    <a:pt x="4789118" y="1675511"/>
                    <a:pt x="4817629" y="1647000"/>
                  </a:cubicBezTo>
                  <a:cubicBezTo>
                    <a:pt x="4846140" y="1620525"/>
                    <a:pt x="4882797" y="1679584"/>
                    <a:pt x="4945929" y="1628671"/>
                  </a:cubicBezTo>
                  <a:cubicBezTo>
                    <a:pt x="5011097" y="1577758"/>
                    <a:pt x="5143471" y="1640890"/>
                    <a:pt x="5202530" y="1628671"/>
                  </a:cubicBezTo>
                  <a:cubicBezTo>
                    <a:pt x="5261588" y="1616452"/>
                    <a:pt x="5178092" y="1498334"/>
                    <a:pt x="5143471" y="1520736"/>
                  </a:cubicBezTo>
                  <a:cubicBezTo>
                    <a:pt x="5110887" y="1541101"/>
                    <a:pt x="4994806" y="1547210"/>
                    <a:pt x="4986659" y="1484078"/>
                  </a:cubicBezTo>
                  <a:cubicBezTo>
                    <a:pt x="4978514" y="1420947"/>
                    <a:pt x="5096631" y="1484078"/>
                    <a:pt x="5114960" y="1453531"/>
                  </a:cubicBezTo>
                  <a:cubicBezTo>
                    <a:pt x="5135326" y="1422983"/>
                    <a:pt x="4952039" y="1345595"/>
                    <a:pt x="4925564" y="1408727"/>
                  </a:cubicBezTo>
                  <a:cubicBezTo>
                    <a:pt x="4897053" y="1471859"/>
                    <a:pt x="4797264" y="1451494"/>
                    <a:pt x="4850214" y="1414837"/>
                  </a:cubicBezTo>
                  <a:cubicBezTo>
                    <a:pt x="4903163" y="1378180"/>
                    <a:pt x="4915381" y="1276354"/>
                    <a:pt x="4909272" y="1225441"/>
                  </a:cubicBezTo>
                  <a:cubicBezTo>
                    <a:pt x="4903163" y="1174528"/>
                    <a:pt x="5098667" y="1170455"/>
                    <a:pt x="5076266" y="1086958"/>
                  </a:cubicBezTo>
                  <a:cubicBezTo>
                    <a:pt x="5053865" y="1003461"/>
                    <a:pt x="5167909" y="985132"/>
                    <a:pt x="5233078" y="985132"/>
                  </a:cubicBezTo>
                  <a:cubicBezTo>
                    <a:pt x="5298247" y="985132"/>
                    <a:pt x="5231041" y="895526"/>
                    <a:pt x="5167909" y="903672"/>
                  </a:cubicBezTo>
                  <a:cubicBezTo>
                    <a:pt x="5106814" y="911818"/>
                    <a:pt x="5041645" y="987169"/>
                    <a:pt x="5011097" y="958658"/>
                  </a:cubicBezTo>
                  <a:cubicBezTo>
                    <a:pt x="4980550" y="928110"/>
                    <a:pt x="5084413" y="875161"/>
                    <a:pt x="5139398" y="875161"/>
                  </a:cubicBezTo>
                  <a:cubicBezTo>
                    <a:pt x="5194384" y="875161"/>
                    <a:pt x="5328794" y="869051"/>
                    <a:pt x="5377670" y="838503"/>
                  </a:cubicBezTo>
                  <a:cubicBezTo>
                    <a:pt x="5424510" y="807956"/>
                    <a:pt x="5294173" y="781481"/>
                    <a:pt x="5204566" y="793700"/>
                  </a:cubicBezTo>
                  <a:cubicBezTo>
                    <a:pt x="5114960" y="805919"/>
                    <a:pt x="5114960" y="763152"/>
                    <a:pt x="5249370" y="761116"/>
                  </a:cubicBezTo>
                  <a:cubicBezTo>
                    <a:pt x="5383779" y="759079"/>
                    <a:pt x="5361378" y="728532"/>
                    <a:pt x="5457095" y="716313"/>
                  </a:cubicBezTo>
                  <a:cubicBezTo>
                    <a:pt x="5552811" y="704094"/>
                    <a:pt x="5522263" y="661327"/>
                    <a:pt x="5579285" y="659290"/>
                  </a:cubicBezTo>
                  <a:cubicBezTo>
                    <a:pt x="5638344" y="657254"/>
                    <a:pt x="5791082" y="585976"/>
                    <a:pt x="5791082" y="553391"/>
                  </a:cubicBezTo>
                  <a:cubicBezTo>
                    <a:pt x="5791082" y="520807"/>
                    <a:pt x="5567066" y="439347"/>
                    <a:pt x="5465240" y="439347"/>
                  </a:cubicBezTo>
                  <a:close/>
                  <a:moveTo>
                    <a:pt x="1982801" y="3066450"/>
                  </a:moveTo>
                  <a:cubicBezTo>
                    <a:pt x="1984838" y="3017574"/>
                    <a:pt x="1935961" y="3048121"/>
                    <a:pt x="1907451" y="2991099"/>
                  </a:cubicBezTo>
                  <a:cubicBezTo>
                    <a:pt x="1878939" y="2934076"/>
                    <a:pt x="1736383" y="2909638"/>
                    <a:pt x="1722127" y="2954442"/>
                  </a:cubicBezTo>
                  <a:cubicBezTo>
                    <a:pt x="1716018" y="2972770"/>
                    <a:pt x="1671214" y="2999245"/>
                    <a:pt x="1707871" y="3042012"/>
                  </a:cubicBezTo>
                  <a:cubicBezTo>
                    <a:pt x="1744530" y="3084779"/>
                    <a:pt x="1768967" y="3066450"/>
                    <a:pt x="1811734" y="3109217"/>
                  </a:cubicBezTo>
                  <a:cubicBezTo>
                    <a:pt x="1854501" y="3151983"/>
                    <a:pt x="1980765" y="3115326"/>
                    <a:pt x="1982801" y="306645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95" name="Freeform: Shape 194">
              <a:extLst>
                <a:ext uri="{FF2B5EF4-FFF2-40B4-BE49-F238E27FC236}">
                  <a16:creationId xmlns:a16="http://schemas.microsoft.com/office/drawing/2014/main" id="{6EAFD225-A453-45C8-AE47-16F106AB4D11}"/>
                </a:ext>
              </a:extLst>
            </p:cNvPr>
            <p:cNvSpPr/>
            <p:nvPr/>
          </p:nvSpPr>
          <p:spPr>
            <a:xfrm>
              <a:off x="4515235" y="807305"/>
              <a:ext cx="46316" cy="28947"/>
            </a:xfrm>
            <a:custGeom>
              <a:avLst/>
              <a:gdLst>
                <a:gd name="connsiteX0" fmla="*/ 132982 w 162921"/>
                <a:gd name="connsiteY0" fmla="*/ 22231 h 101825"/>
                <a:gd name="connsiteX1" fmla="*/ 41339 w 162921"/>
                <a:gd name="connsiteY1" fmla="*/ 99619 h 101825"/>
                <a:gd name="connsiteX2" fmla="*/ 132982 w 162921"/>
                <a:gd name="connsiteY2" fmla="*/ 22231 h 101825"/>
              </a:gdLst>
              <a:ahLst/>
              <a:cxnLst>
                <a:cxn ang="0">
                  <a:pos x="connsiteX0" y="connsiteY0"/>
                </a:cxn>
                <a:cxn ang="0">
                  <a:pos x="connsiteX1" y="connsiteY1"/>
                </a:cxn>
                <a:cxn ang="0">
                  <a:pos x="connsiteX2" y="connsiteY2"/>
                </a:cxn>
              </a:cxnLst>
              <a:rect l="l" t="t" r="r" b="b"/>
              <a:pathLst>
                <a:path w="162921" h="101825">
                  <a:moveTo>
                    <a:pt x="132982" y="22231"/>
                  </a:moveTo>
                  <a:cubicBezTo>
                    <a:pt x="57631" y="-18499"/>
                    <a:pt x="-38085" y="67035"/>
                    <a:pt x="41339" y="99619"/>
                  </a:cubicBezTo>
                  <a:cubicBezTo>
                    <a:pt x="108543" y="126094"/>
                    <a:pt x="208333" y="62962"/>
                    <a:pt x="132982" y="2223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96" name="Freeform: Shape 195">
              <a:extLst>
                <a:ext uri="{FF2B5EF4-FFF2-40B4-BE49-F238E27FC236}">
                  <a16:creationId xmlns:a16="http://schemas.microsoft.com/office/drawing/2014/main" id="{EEEF202F-B28E-4D4B-80CB-9331B58E5920}"/>
                </a:ext>
              </a:extLst>
            </p:cNvPr>
            <p:cNvSpPr/>
            <p:nvPr/>
          </p:nvSpPr>
          <p:spPr>
            <a:xfrm>
              <a:off x="4207645" y="1013637"/>
              <a:ext cx="173684" cy="162105"/>
            </a:xfrm>
            <a:custGeom>
              <a:avLst/>
              <a:gdLst>
                <a:gd name="connsiteX0" fmla="*/ 318897 w 610954"/>
                <a:gd name="connsiteY0" fmla="*/ 552965 h 570223"/>
                <a:gd name="connsiteX1" fmla="*/ 485891 w 610954"/>
                <a:gd name="connsiteY1" fmla="*/ 504088 h 570223"/>
                <a:gd name="connsiteX2" fmla="*/ 612154 w 610954"/>
                <a:gd name="connsiteY2" fmla="*/ 255633 h 570223"/>
                <a:gd name="connsiteX3" fmla="*/ 553096 w 610954"/>
                <a:gd name="connsiteY3" fmla="*/ 241378 h 570223"/>
                <a:gd name="connsiteX4" fmla="*/ 540876 w 610954"/>
                <a:gd name="connsiteY4" fmla="*/ 282108 h 570223"/>
                <a:gd name="connsiteX5" fmla="*/ 422759 w 610954"/>
                <a:gd name="connsiteY5" fmla="*/ 233232 h 570223"/>
                <a:gd name="connsiteX6" fmla="*/ 544950 w 610954"/>
                <a:gd name="connsiteY6" fmla="*/ 125297 h 570223"/>
                <a:gd name="connsiteX7" fmla="*/ 477744 w 610954"/>
                <a:gd name="connsiteY7" fmla="*/ 29580 h 570223"/>
                <a:gd name="connsiteX8" fmla="*/ 355554 w 610954"/>
                <a:gd name="connsiteY8" fmla="*/ 62165 h 570223"/>
                <a:gd name="connsiteX9" fmla="*/ 300568 w 610954"/>
                <a:gd name="connsiteY9" fmla="*/ 80493 h 570223"/>
                <a:gd name="connsiteX10" fmla="*/ 137647 w 610954"/>
                <a:gd name="connsiteY10" fmla="*/ 161954 h 570223"/>
                <a:gd name="connsiteX11" fmla="*/ 241509 w 610954"/>
                <a:gd name="connsiteY11" fmla="*/ 251561 h 570223"/>
                <a:gd name="connsiteX12" fmla="*/ 52113 w 610954"/>
                <a:gd name="connsiteY12" fmla="*/ 233232 h 570223"/>
                <a:gd name="connsiteX13" fmla="*/ 123391 w 610954"/>
                <a:gd name="connsiteY13" fmla="*/ 381897 h 570223"/>
                <a:gd name="connsiteX14" fmla="*/ 318897 w 610954"/>
                <a:gd name="connsiteY14" fmla="*/ 552965 h 57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10954" h="570223">
                  <a:moveTo>
                    <a:pt x="318897" y="552965"/>
                  </a:moveTo>
                  <a:cubicBezTo>
                    <a:pt x="410540" y="620169"/>
                    <a:pt x="382029" y="497979"/>
                    <a:pt x="485891" y="504088"/>
                  </a:cubicBezTo>
                  <a:cubicBezTo>
                    <a:pt x="589753" y="508161"/>
                    <a:pt x="595863" y="322839"/>
                    <a:pt x="612154" y="255633"/>
                  </a:cubicBezTo>
                  <a:cubicBezTo>
                    <a:pt x="628447" y="188428"/>
                    <a:pt x="528657" y="192502"/>
                    <a:pt x="553096" y="241378"/>
                  </a:cubicBezTo>
                  <a:cubicBezTo>
                    <a:pt x="577534" y="290254"/>
                    <a:pt x="549022" y="341167"/>
                    <a:pt x="540876" y="282108"/>
                  </a:cubicBezTo>
                  <a:cubicBezTo>
                    <a:pt x="532731" y="223049"/>
                    <a:pt x="453307" y="278035"/>
                    <a:pt x="422759" y="233232"/>
                  </a:cubicBezTo>
                  <a:cubicBezTo>
                    <a:pt x="394248" y="188428"/>
                    <a:pt x="514402" y="184355"/>
                    <a:pt x="544950" y="125297"/>
                  </a:cubicBezTo>
                  <a:cubicBezTo>
                    <a:pt x="573461" y="66238"/>
                    <a:pt x="449233" y="76420"/>
                    <a:pt x="477744" y="29580"/>
                  </a:cubicBezTo>
                  <a:cubicBezTo>
                    <a:pt x="506256" y="-15223"/>
                    <a:pt x="292422" y="33653"/>
                    <a:pt x="355554" y="62165"/>
                  </a:cubicBezTo>
                  <a:cubicBezTo>
                    <a:pt x="418686" y="88639"/>
                    <a:pt x="359627" y="125297"/>
                    <a:pt x="300568" y="80493"/>
                  </a:cubicBezTo>
                  <a:cubicBezTo>
                    <a:pt x="241509" y="35690"/>
                    <a:pt x="78588" y="111041"/>
                    <a:pt x="137647" y="161954"/>
                  </a:cubicBezTo>
                  <a:cubicBezTo>
                    <a:pt x="184486" y="202684"/>
                    <a:pt x="322970" y="135479"/>
                    <a:pt x="241509" y="251561"/>
                  </a:cubicBezTo>
                  <a:cubicBezTo>
                    <a:pt x="162085" y="369678"/>
                    <a:pt x="127464" y="218976"/>
                    <a:pt x="52113" y="233232"/>
                  </a:cubicBezTo>
                  <a:cubicBezTo>
                    <a:pt x="-23238" y="247487"/>
                    <a:pt x="9346" y="347277"/>
                    <a:pt x="123391" y="381897"/>
                  </a:cubicBezTo>
                  <a:cubicBezTo>
                    <a:pt x="239473" y="418555"/>
                    <a:pt x="227253" y="485760"/>
                    <a:pt x="318897" y="55296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97" name="Freeform: Shape 196">
              <a:extLst>
                <a:ext uri="{FF2B5EF4-FFF2-40B4-BE49-F238E27FC236}">
                  <a16:creationId xmlns:a16="http://schemas.microsoft.com/office/drawing/2014/main" id="{D6A74C9A-571D-47B8-BFF9-8CEC12A5FE16}"/>
                </a:ext>
              </a:extLst>
            </p:cNvPr>
            <p:cNvSpPr/>
            <p:nvPr/>
          </p:nvSpPr>
          <p:spPr>
            <a:xfrm>
              <a:off x="4153104" y="938089"/>
              <a:ext cx="28947" cy="28947"/>
            </a:xfrm>
            <a:custGeom>
              <a:avLst/>
              <a:gdLst>
                <a:gd name="connsiteX0" fmla="*/ 103448 w 101825"/>
                <a:gd name="connsiteY0" fmla="*/ 85568 h 101825"/>
                <a:gd name="connsiteX1" fmla="*/ 15879 w 101825"/>
                <a:gd name="connsiteY1" fmla="*/ 36692 h 101825"/>
                <a:gd name="connsiteX2" fmla="*/ 103448 w 101825"/>
                <a:gd name="connsiteY2" fmla="*/ 85568 h 101825"/>
              </a:gdLst>
              <a:ahLst/>
              <a:cxnLst>
                <a:cxn ang="0">
                  <a:pos x="connsiteX0" y="connsiteY0"/>
                </a:cxn>
                <a:cxn ang="0">
                  <a:pos x="connsiteX1" y="connsiteY1"/>
                </a:cxn>
                <a:cxn ang="0">
                  <a:pos x="connsiteX2" y="connsiteY2"/>
                </a:cxn>
              </a:cxnLst>
              <a:rect l="l" t="t" r="r" b="b"/>
              <a:pathLst>
                <a:path w="101825" h="101825">
                  <a:moveTo>
                    <a:pt x="103448" y="85568"/>
                  </a:moveTo>
                  <a:cubicBezTo>
                    <a:pt x="131959" y="48911"/>
                    <a:pt x="40316" y="-28477"/>
                    <a:pt x="15879" y="36692"/>
                  </a:cubicBezTo>
                  <a:cubicBezTo>
                    <a:pt x="-8560" y="99824"/>
                    <a:pt x="74937" y="124262"/>
                    <a:pt x="103448" y="8556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98" name="Freeform: Shape 197">
              <a:extLst>
                <a:ext uri="{FF2B5EF4-FFF2-40B4-BE49-F238E27FC236}">
                  <a16:creationId xmlns:a16="http://schemas.microsoft.com/office/drawing/2014/main" id="{A763D083-E749-4F2E-8073-15D76FA134DC}"/>
                </a:ext>
              </a:extLst>
            </p:cNvPr>
            <p:cNvSpPr/>
            <p:nvPr/>
          </p:nvSpPr>
          <p:spPr>
            <a:xfrm>
              <a:off x="4365068" y="933722"/>
              <a:ext cx="98421" cy="57895"/>
            </a:xfrm>
            <a:custGeom>
              <a:avLst/>
              <a:gdLst>
                <a:gd name="connsiteX0" fmla="*/ 300747 w 346207"/>
                <a:gd name="connsiteY0" fmla="*/ 200720 h 203651"/>
                <a:gd name="connsiteX1" fmla="*/ 253907 w 346207"/>
                <a:gd name="connsiteY1" fmla="*/ 29652 h 203651"/>
                <a:gd name="connsiteX2" fmla="*/ 15635 w 346207"/>
                <a:gd name="connsiteY2" fmla="*/ 129442 h 203651"/>
                <a:gd name="connsiteX3" fmla="*/ 300747 w 346207"/>
                <a:gd name="connsiteY3" fmla="*/ 200720 h 203651"/>
              </a:gdLst>
              <a:ahLst/>
              <a:cxnLst>
                <a:cxn ang="0">
                  <a:pos x="connsiteX0" y="connsiteY0"/>
                </a:cxn>
                <a:cxn ang="0">
                  <a:pos x="connsiteX1" y="connsiteY1"/>
                </a:cxn>
                <a:cxn ang="0">
                  <a:pos x="connsiteX2" y="connsiteY2"/>
                </a:cxn>
                <a:cxn ang="0">
                  <a:pos x="connsiteX3" y="connsiteY3"/>
                </a:cxn>
              </a:cxnLst>
              <a:rect l="l" t="t" r="r" b="b"/>
              <a:pathLst>
                <a:path w="346207" h="203651">
                  <a:moveTo>
                    <a:pt x="300747" y="200720"/>
                  </a:moveTo>
                  <a:cubicBezTo>
                    <a:pt x="376098" y="196647"/>
                    <a:pt x="339441" y="96857"/>
                    <a:pt x="253907" y="29652"/>
                  </a:cubicBezTo>
                  <a:cubicBezTo>
                    <a:pt x="170410" y="-37553"/>
                    <a:pt x="-18985" y="100930"/>
                    <a:pt x="15635" y="129442"/>
                  </a:cubicBezTo>
                  <a:cubicBezTo>
                    <a:pt x="54329" y="159989"/>
                    <a:pt x="225396" y="206829"/>
                    <a:pt x="300747" y="20072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199" name="Freeform: Shape 198">
              <a:extLst>
                <a:ext uri="{FF2B5EF4-FFF2-40B4-BE49-F238E27FC236}">
                  <a16:creationId xmlns:a16="http://schemas.microsoft.com/office/drawing/2014/main" id="{471C42D2-6999-46FA-9F1A-3D7B752A6D9A}"/>
                </a:ext>
              </a:extLst>
            </p:cNvPr>
            <p:cNvSpPr/>
            <p:nvPr/>
          </p:nvSpPr>
          <p:spPr>
            <a:xfrm>
              <a:off x="3765073" y="1036894"/>
              <a:ext cx="492106" cy="283685"/>
            </a:xfrm>
            <a:custGeom>
              <a:avLst/>
              <a:gdLst>
                <a:gd name="connsiteX0" fmla="*/ 1594654 w 1731036"/>
                <a:gd name="connsiteY0" fmla="*/ 762376 h 997891"/>
                <a:gd name="connsiteX1" fmla="*/ 1729064 w 1731036"/>
                <a:gd name="connsiteY1" fmla="*/ 758303 h 997891"/>
                <a:gd name="connsiteX2" fmla="*/ 1562070 w 1731036"/>
                <a:gd name="connsiteY2" fmla="*/ 621857 h 997891"/>
                <a:gd name="connsiteX3" fmla="*/ 1411368 w 1731036"/>
                <a:gd name="connsiteY3" fmla="*/ 540396 h 997891"/>
                <a:gd name="connsiteX4" fmla="*/ 1372674 w 1731036"/>
                <a:gd name="connsiteY4" fmla="*/ 395803 h 997891"/>
                <a:gd name="connsiteX5" fmla="*/ 1333980 w 1731036"/>
                <a:gd name="connsiteY5" fmla="*/ 165677 h 997891"/>
                <a:gd name="connsiteX6" fmla="*/ 1346199 w 1731036"/>
                <a:gd name="connsiteY6" fmla="*/ 21085 h 997891"/>
                <a:gd name="connsiteX7" fmla="*/ 1160877 w 1731036"/>
                <a:gd name="connsiteY7" fmla="*/ 65888 h 997891"/>
                <a:gd name="connsiteX8" fmla="*/ 1278995 w 1731036"/>
                <a:gd name="connsiteY8" fmla="*/ 173824 h 997891"/>
                <a:gd name="connsiteX9" fmla="*/ 1148657 w 1731036"/>
                <a:gd name="connsiteY9" fmla="*/ 118838 h 997891"/>
                <a:gd name="connsiteX10" fmla="*/ 1048868 w 1731036"/>
                <a:gd name="connsiteY10" fmla="*/ 118838 h 997891"/>
                <a:gd name="connsiteX11" fmla="*/ 1112000 w 1731036"/>
                <a:gd name="connsiteY11" fmla="*/ 367292 h 997891"/>
                <a:gd name="connsiteX12" fmla="*/ 1052942 w 1731036"/>
                <a:gd name="connsiteY12" fmla="*/ 422278 h 997891"/>
                <a:gd name="connsiteX13" fmla="*/ 981663 w 1731036"/>
                <a:gd name="connsiteY13" fmla="*/ 245102 h 997891"/>
                <a:gd name="connsiteX14" fmla="*/ 806523 w 1731036"/>
                <a:gd name="connsiteY14" fmla="*/ 171787 h 997891"/>
                <a:gd name="connsiteX15" fmla="*/ 877801 w 1731036"/>
                <a:gd name="connsiteY15" fmla="*/ 257321 h 997891"/>
                <a:gd name="connsiteX16" fmla="*/ 767830 w 1731036"/>
                <a:gd name="connsiteY16" fmla="*/ 265467 h 997891"/>
                <a:gd name="connsiteX17" fmla="*/ 739318 w 1731036"/>
                <a:gd name="connsiteY17" fmla="*/ 238992 h 997891"/>
                <a:gd name="connsiteX18" fmla="*/ 588616 w 1731036"/>
                <a:gd name="connsiteY18" fmla="*/ 161605 h 997891"/>
                <a:gd name="connsiteX19" fmla="*/ 525484 w 1731036"/>
                <a:gd name="connsiteY19" fmla="*/ 257321 h 997891"/>
                <a:gd name="connsiteX20" fmla="*/ 454206 w 1731036"/>
                <a:gd name="connsiteY20" fmla="*/ 224736 h 997891"/>
                <a:gd name="connsiteX21" fmla="*/ 470498 w 1731036"/>
                <a:gd name="connsiteY21" fmla="*/ 106619 h 997891"/>
                <a:gd name="connsiteX22" fmla="*/ 232226 w 1731036"/>
                <a:gd name="connsiteY22" fmla="*/ 165677 h 997891"/>
                <a:gd name="connsiteX23" fmla="*/ 61159 w 1731036"/>
                <a:gd name="connsiteY23" fmla="*/ 273613 h 997891"/>
                <a:gd name="connsiteX24" fmla="*/ 32648 w 1731036"/>
                <a:gd name="connsiteY24" fmla="*/ 346927 h 997891"/>
                <a:gd name="connsiteX25" fmla="*/ 79488 w 1731036"/>
                <a:gd name="connsiteY25" fmla="*/ 432461 h 997891"/>
                <a:gd name="connsiteX26" fmla="*/ 118181 w 1731036"/>
                <a:gd name="connsiteY26" fmla="*/ 481337 h 997891"/>
                <a:gd name="connsiteX27" fmla="*/ 340162 w 1731036"/>
                <a:gd name="connsiteY27" fmla="*/ 448753 h 997891"/>
                <a:gd name="connsiteX28" fmla="*/ 93743 w 1731036"/>
                <a:gd name="connsiteY28" fmla="*/ 552615 h 997891"/>
                <a:gd name="connsiteX29" fmla="*/ 370709 w 1731036"/>
                <a:gd name="connsiteY29" fmla="*/ 615747 h 997891"/>
                <a:gd name="connsiteX30" fmla="*/ 692478 w 1731036"/>
                <a:gd name="connsiteY30" fmla="*/ 664624 h 997891"/>
                <a:gd name="connsiteX31" fmla="*/ 450133 w 1731036"/>
                <a:gd name="connsiteY31" fmla="*/ 682952 h 997891"/>
                <a:gd name="connsiteX32" fmla="*/ 173167 w 1731036"/>
                <a:gd name="connsiteY32" fmla="*/ 750157 h 997891"/>
                <a:gd name="connsiteX33" fmla="*/ 303504 w 1731036"/>
                <a:gd name="connsiteY33" fmla="*/ 845873 h 997891"/>
                <a:gd name="connsiteX34" fmla="*/ 521411 w 1731036"/>
                <a:gd name="connsiteY34" fmla="*/ 894749 h 997891"/>
                <a:gd name="connsiteX35" fmla="*/ 727099 w 1731036"/>
                <a:gd name="connsiteY35" fmla="*/ 994539 h 997891"/>
                <a:gd name="connsiteX36" fmla="*/ 1012211 w 1731036"/>
                <a:gd name="connsiteY36" fmla="*/ 927334 h 997891"/>
                <a:gd name="connsiteX37" fmla="*/ 1150694 w 1731036"/>
                <a:gd name="connsiteY37" fmla="*/ 864202 h 997891"/>
                <a:gd name="connsiteX38" fmla="*/ 1221972 w 1731036"/>
                <a:gd name="connsiteY38" fmla="*/ 868275 h 997891"/>
                <a:gd name="connsiteX39" fmla="*/ 1344163 w 1731036"/>
                <a:gd name="connsiteY39" fmla="*/ 913078 h 997891"/>
                <a:gd name="connsiteX40" fmla="*/ 1641494 w 1731036"/>
                <a:gd name="connsiteY40" fmla="*/ 917151 h 997891"/>
                <a:gd name="connsiteX41" fmla="*/ 1578362 w 1731036"/>
                <a:gd name="connsiteY41" fmla="*/ 827545 h 997891"/>
                <a:gd name="connsiteX42" fmla="*/ 1507084 w 1731036"/>
                <a:gd name="connsiteY42" fmla="*/ 823471 h 997891"/>
                <a:gd name="connsiteX43" fmla="*/ 1594654 w 1731036"/>
                <a:gd name="connsiteY43" fmla="*/ 762376 h 99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731036" h="997891">
                  <a:moveTo>
                    <a:pt x="1594654" y="762376"/>
                  </a:moveTo>
                  <a:cubicBezTo>
                    <a:pt x="1619092" y="729792"/>
                    <a:pt x="1724991" y="825508"/>
                    <a:pt x="1729064" y="758303"/>
                  </a:cubicBezTo>
                  <a:cubicBezTo>
                    <a:pt x="1733137" y="691098"/>
                    <a:pt x="1610946" y="658514"/>
                    <a:pt x="1562070" y="621857"/>
                  </a:cubicBezTo>
                  <a:cubicBezTo>
                    <a:pt x="1511157" y="585199"/>
                    <a:pt x="1490792" y="603528"/>
                    <a:pt x="1411368" y="540396"/>
                  </a:cubicBezTo>
                  <a:cubicBezTo>
                    <a:pt x="1331944" y="477264"/>
                    <a:pt x="1431733" y="444680"/>
                    <a:pt x="1372674" y="395803"/>
                  </a:cubicBezTo>
                  <a:cubicBezTo>
                    <a:pt x="1313615" y="346927"/>
                    <a:pt x="1293250" y="210481"/>
                    <a:pt x="1333980" y="165677"/>
                  </a:cubicBezTo>
                  <a:cubicBezTo>
                    <a:pt x="1376747" y="120874"/>
                    <a:pt x="1421551" y="51633"/>
                    <a:pt x="1346199" y="21085"/>
                  </a:cubicBezTo>
                  <a:cubicBezTo>
                    <a:pt x="1270848" y="-11499"/>
                    <a:pt x="1148657" y="47560"/>
                    <a:pt x="1160877" y="65888"/>
                  </a:cubicBezTo>
                  <a:cubicBezTo>
                    <a:pt x="1173096" y="84217"/>
                    <a:pt x="1278995" y="147349"/>
                    <a:pt x="1278995" y="173824"/>
                  </a:cubicBezTo>
                  <a:cubicBezTo>
                    <a:pt x="1278995" y="200298"/>
                    <a:pt x="1183278" y="96436"/>
                    <a:pt x="1148657" y="118838"/>
                  </a:cubicBezTo>
                  <a:cubicBezTo>
                    <a:pt x="1116074" y="141239"/>
                    <a:pt x="1077379" y="74034"/>
                    <a:pt x="1048868" y="118838"/>
                  </a:cubicBezTo>
                  <a:cubicBezTo>
                    <a:pt x="1020357" y="163641"/>
                    <a:pt x="1087562" y="322489"/>
                    <a:pt x="1112000" y="367292"/>
                  </a:cubicBezTo>
                  <a:cubicBezTo>
                    <a:pt x="1136439" y="412096"/>
                    <a:pt x="1087562" y="412096"/>
                    <a:pt x="1052942" y="422278"/>
                  </a:cubicBezTo>
                  <a:cubicBezTo>
                    <a:pt x="1020357" y="430424"/>
                    <a:pt x="1014248" y="296014"/>
                    <a:pt x="981663" y="245102"/>
                  </a:cubicBezTo>
                  <a:cubicBezTo>
                    <a:pt x="949079" y="196225"/>
                    <a:pt x="814669" y="137166"/>
                    <a:pt x="806523" y="171787"/>
                  </a:cubicBezTo>
                  <a:cubicBezTo>
                    <a:pt x="798377" y="208444"/>
                    <a:pt x="890020" y="208444"/>
                    <a:pt x="877801" y="257321"/>
                  </a:cubicBezTo>
                  <a:cubicBezTo>
                    <a:pt x="865582" y="306197"/>
                    <a:pt x="814669" y="224736"/>
                    <a:pt x="767830" y="265467"/>
                  </a:cubicBezTo>
                  <a:cubicBezTo>
                    <a:pt x="720989" y="306197"/>
                    <a:pt x="729136" y="279722"/>
                    <a:pt x="739318" y="238992"/>
                  </a:cubicBezTo>
                  <a:cubicBezTo>
                    <a:pt x="747464" y="198262"/>
                    <a:pt x="672113" y="153458"/>
                    <a:pt x="588616" y="161605"/>
                  </a:cubicBezTo>
                  <a:cubicBezTo>
                    <a:pt x="505119" y="169751"/>
                    <a:pt x="549922" y="234919"/>
                    <a:pt x="525484" y="257321"/>
                  </a:cubicBezTo>
                  <a:cubicBezTo>
                    <a:pt x="501046" y="279722"/>
                    <a:pt x="374782" y="243065"/>
                    <a:pt x="454206" y="224736"/>
                  </a:cubicBezTo>
                  <a:cubicBezTo>
                    <a:pt x="533630" y="206408"/>
                    <a:pt x="501046" y="157531"/>
                    <a:pt x="470498" y="106619"/>
                  </a:cubicBezTo>
                  <a:cubicBezTo>
                    <a:pt x="441987" y="57742"/>
                    <a:pt x="360527" y="114765"/>
                    <a:pt x="232226" y="165677"/>
                  </a:cubicBezTo>
                  <a:cubicBezTo>
                    <a:pt x="101889" y="214554"/>
                    <a:pt x="42830" y="269540"/>
                    <a:pt x="61159" y="273613"/>
                  </a:cubicBezTo>
                  <a:cubicBezTo>
                    <a:pt x="77451" y="277686"/>
                    <a:pt x="81524" y="300087"/>
                    <a:pt x="32648" y="346927"/>
                  </a:cubicBezTo>
                  <a:cubicBezTo>
                    <a:pt x="-18265" y="391731"/>
                    <a:pt x="32648" y="432461"/>
                    <a:pt x="79488" y="432461"/>
                  </a:cubicBezTo>
                  <a:cubicBezTo>
                    <a:pt x="126328" y="432461"/>
                    <a:pt x="85597" y="473191"/>
                    <a:pt x="118181" y="481337"/>
                  </a:cubicBezTo>
                  <a:cubicBezTo>
                    <a:pt x="146693" y="489483"/>
                    <a:pt x="299431" y="418205"/>
                    <a:pt x="340162" y="448753"/>
                  </a:cubicBezTo>
                  <a:cubicBezTo>
                    <a:pt x="382928" y="481337"/>
                    <a:pt x="93743" y="497629"/>
                    <a:pt x="93743" y="552615"/>
                  </a:cubicBezTo>
                  <a:cubicBezTo>
                    <a:pt x="93743" y="607601"/>
                    <a:pt x="252591" y="638149"/>
                    <a:pt x="370709" y="615747"/>
                  </a:cubicBezTo>
                  <a:cubicBezTo>
                    <a:pt x="488827" y="593346"/>
                    <a:pt x="692478" y="634076"/>
                    <a:pt x="692478" y="664624"/>
                  </a:cubicBezTo>
                  <a:cubicBezTo>
                    <a:pt x="692478" y="697208"/>
                    <a:pt x="553996" y="687025"/>
                    <a:pt x="450133" y="682952"/>
                  </a:cubicBezTo>
                  <a:cubicBezTo>
                    <a:pt x="346271" y="678879"/>
                    <a:pt x="165021" y="715536"/>
                    <a:pt x="173167" y="750157"/>
                  </a:cubicBezTo>
                  <a:cubicBezTo>
                    <a:pt x="183350" y="790887"/>
                    <a:pt x="193532" y="790887"/>
                    <a:pt x="303504" y="845873"/>
                  </a:cubicBezTo>
                  <a:cubicBezTo>
                    <a:pt x="413476" y="900859"/>
                    <a:pt x="525484" y="819398"/>
                    <a:pt x="521411" y="894749"/>
                  </a:cubicBezTo>
                  <a:cubicBezTo>
                    <a:pt x="517338" y="972137"/>
                    <a:pt x="580470" y="990466"/>
                    <a:pt x="727099" y="994539"/>
                  </a:cubicBezTo>
                  <a:cubicBezTo>
                    <a:pt x="873728" y="998612"/>
                    <a:pt x="940933" y="921224"/>
                    <a:pt x="1012211" y="927334"/>
                  </a:cubicBezTo>
                  <a:cubicBezTo>
                    <a:pt x="1083489" y="931407"/>
                    <a:pt x="1116074" y="919188"/>
                    <a:pt x="1150694" y="864202"/>
                  </a:cubicBezTo>
                  <a:cubicBezTo>
                    <a:pt x="1183278" y="809216"/>
                    <a:pt x="1213826" y="841800"/>
                    <a:pt x="1221972" y="868275"/>
                  </a:cubicBezTo>
                  <a:cubicBezTo>
                    <a:pt x="1230118" y="894749"/>
                    <a:pt x="1321761" y="890676"/>
                    <a:pt x="1344163" y="913078"/>
                  </a:cubicBezTo>
                  <a:cubicBezTo>
                    <a:pt x="1397112" y="970101"/>
                    <a:pt x="1574289" y="953809"/>
                    <a:pt x="1641494" y="917151"/>
                  </a:cubicBezTo>
                  <a:cubicBezTo>
                    <a:pt x="1708699" y="880494"/>
                    <a:pt x="1612983" y="780705"/>
                    <a:pt x="1578362" y="827545"/>
                  </a:cubicBezTo>
                  <a:cubicBezTo>
                    <a:pt x="1545778" y="872348"/>
                    <a:pt x="1515230" y="845873"/>
                    <a:pt x="1507084" y="823471"/>
                  </a:cubicBezTo>
                  <a:cubicBezTo>
                    <a:pt x="1494865" y="807180"/>
                    <a:pt x="1570216" y="792924"/>
                    <a:pt x="1594654" y="76237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00" name="Freeform: Shape 199">
              <a:extLst>
                <a:ext uri="{FF2B5EF4-FFF2-40B4-BE49-F238E27FC236}">
                  <a16:creationId xmlns:a16="http://schemas.microsoft.com/office/drawing/2014/main" id="{7DE1BF0B-A85D-424B-BD3A-F07D6C1487D0}"/>
                </a:ext>
              </a:extLst>
            </p:cNvPr>
            <p:cNvSpPr/>
            <p:nvPr/>
          </p:nvSpPr>
          <p:spPr>
            <a:xfrm>
              <a:off x="4380435" y="797550"/>
              <a:ext cx="81053" cy="28947"/>
            </a:xfrm>
            <a:custGeom>
              <a:avLst/>
              <a:gdLst>
                <a:gd name="connsiteX0" fmla="*/ 293531 w 285111"/>
                <a:gd name="connsiteY0" fmla="*/ 19886 h 101825"/>
                <a:gd name="connsiteX1" fmla="*/ 16564 w 285111"/>
                <a:gd name="connsiteY1" fmla="*/ 74872 h 101825"/>
                <a:gd name="connsiteX2" fmla="*/ 293531 w 285111"/>
                <a:gd name="connsiteY2" fmla="*/ 19886 h 101825"/>
              </a:gdLst>
              <a:ahLst/>
              <a:cxnLst>
                <a:cxn ang="0">
                  <a:pos x="connsiteX0" y="connsiteY0"/>
                </a:cxn>
                <a:cxn ang="0">
                  <a:pos x="connsiteX1" y="connsiteY1"/>
                </a:cxn>
                <a:cxn ang="0">
                  <a:pos x="connsiteX2" y="connsiteY2"/>
                </a:cxn>
              </a:cxnLst>
              <a:rect l="l" t="t" r="r" b="b"/>
              <a:pathLst>
                <a:path w="285111" h="101825">
                  <a:moveTo>
                    <a:pt x="293531" y="19886"/>
                  </a:moveTo>
                  <a:cubicBezTo>
                    <a:pt x="285385" y="-6588"/>
                    <a:pt x="-32312" y="34142"/>
                    <a:pt x="16564" y="74872"/>
                  </a:cubicBezTo>
                  <a:cubicBezTo>
                    <a:pt x="100062" y="142077"/>
                    <a:pt x="301676" y="46361"/>
                    <a:pt x="293531" y="1988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01" name="Freeform: Shape 200">
              <a:extLst>
                <a:ext uri="{FF2B5EF4-FFF2-40B4-BE49-F238E27FC236}">
                  <a16:creationId xmlns:a16="http://schemas.microsoft.com/office/drawing/2014/main" id="{41402CF0-CC3C-4B64-A489-ABB647CC0CE6}"/>
                </a:ext>
              </a:extLst>
            </p:cNvPr>
            <p:cNvSpPr/>
            <p:nvPr/>
          </p:nvSpPr>
          <p:spPr>
            <a:xfrm>
              <a:off x="4791616" y="1034367"/>
              <a:ext cx="127369" cy="63684"/>
            </a:xfrm>
            <a:custGeom>
              <a:avLst/>
              <a:gdLst>
                <a:gd name="connsiteX0" fmla="*/ 16116 w 448033"/>
                <a:gd name="connsiteY0" fmla="*/ 32010 h 224016"/>
                <a:gd name="connsiteX1" fmla="*/ 75175 w 448033"/>
                <a:gd name="connsiteY1" fmla="*/ 158274 h 224016"/>
                <a:gd name="connsiteX2" fmla="*/ 217731 w 448033"/>
                <a:gd name="connsiteY2" fmla="*/ 207150 h 224016"/>
                <a:gd name="connsiteX3" fmla="*/ 443784 w 448033"/>
                <a:gd name="connsiteY3" fmla="*/ 166420 h 224016"/>
                <a:gd name="connsiteX4" fmla="*/ 205512 w 448033"/>
                <a:gd name="connsiteY4" fmla="*/ 40156 h 224016"/>
                <a:gd name="connsiteX5" fmla="*/ 16116 w 448033"/>
                <a:gd name="connsiteY5" fmla="*/ 32010 h 22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033" h="224016">
                  <a:moveTo>
                    <a:pt x="16116" y="32010"/>
                  </a:moveTo>
                  <a:cubicBezTo>
                    <a:pt x="-8322" y="91069"/>
                    <a:pt x="71102" y="91069"/>
                    <a:pt x="75175" y="158274"/>
                  </a:cubicBezTo>
                  <a:cubicBezTo>
                    <a:pt x="79248" y="225479"/>
                    <a:pt x="158672" y="247880"/>
                    <a:pt x="217731" y="207150"/>
                  </a:cubicBezTo>
                  <a:cubicBezTo>
                    <a:pt x="276790" y="166420"/>
                    <a:pt x="443784" y="219369"/>
                    <a:pt x="443784" y="166420"/>
                  </a:cubicBezTo>
                  <a:cubicBezTo>
                    <a:pt x="443784" y="117544"/>
                    <a:pt x="268644" y="25901"/>
                    <a:pt x="205512" y="40156"/>
                  </a:cubicBezTo>
                  <a:cubicBezTo>
                    <a:pt x="142380" y="56448"/>
                    <a:pt x="42591" y="-25012"/>
                    <a:pt x="16116" y="3201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02" name="Freeform: Shape 201">
              <a:extLst>
                <a:ext uri="{FF2B5EF4-FFF2-40B4-BE49-F238E27FC236}">
                  <a16:creationId xmlns:a16="http://schemas.microsoft.com/office/drawing/2014/main" id="{0C93293B-E71B-41EA-9461-7995217F37FD}"/>
                </a:ext>
              </a:extLst>
            </p:cNvPr>
            <p:cNvSpPr/>
            <p:nvPr/>
          </p:nvSpPr>
          <p:spPr>
            <a:xfrm>
              <a:off x="4327964" y="729316"/>
              <a:ext cx="92632" cy="69474"/>
            </a:xfrm>
            <a:custGeom>
              <a:avLst/>
              <a:gdLst>
                <a:gd name="connsiteX0" fmla="*/ 138004 w 325842"/>
                <a:gd name="connsiteY0" fmla="*/ 237505 h 244381"/>
                <a:gd name="connsiteX1" fmla="*/ 304998 w 325842"/>
                <a:gd name="connsiteY1" fmla="*/ 204921 h 244381"/>
                <a:gd name="connsiteX2" fmla="*/ 313144 w 325842"/>
                <a:gd name="connsiteY2" fmla="*/ 127533 h 244381"/>
                <a:gd name="connsiteX3" fmla="*/ 213355 w 325842"/>
                <a:gd name="connsiteY3" fmla="*/ 86803 h 244381"/>
                <a:gd name="connsiteX4" fmla="*/ 15813 w 325842"/>
                <a:gd name="connsiteY4" fmla="*/ 19598 h 244381"/>
                <a:gd name="connsiteX5" fmla="*/ 138004 w 325842"/>
                <a:gd name="connsiteY5" fmla="*/ 237505 h 24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42" h="244381">
                  <a:moveTo>
                    <a:pt x="138004" y="237505"/>
                  </a:moveTo>
                  <a:cubicBezTo>
                    <a:pt x="201136" y="237505"/>
                    <a:pt x="252049" y="229359"/>
                    <a:pt x="304998" y="204921"/>
                  </a:cubicBezTo>
                  <a:cubicBezTo>
                    <a:pt x="359984" y="182519"/>
                    <a:pt x="276487" y="182519"/>
                    <a:pt x="313144" y="127533"/>
                  </a:cubicBezTo>
                  <a:cubicBezTo>
                    <a:pt x="351838" y="72547"/>
                    <a:pt x="221501" y="68474"/>
                    <a:pt x="213355" y="86803"/>
                  </a:cubicBezTo>
                  <a:cubicBezTo>
                    <a:pt x="205209" y="105131"/>
                    <a:pt x="42288" y="-21132"/>
                    <a:pt x="15813" y="19598"/>
                  </a:cubicBezTo>
                  <a:cubicBezTo>
                    <a:pt x="-8625" y="60328"/>
                    <a:pt x="74872" y="237505"/>
                    <a:pt x="138004" y="23750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03" name="Freeform: Shape 202">
              <a:extLst>
                <a:ext uri="{FF2B5EF4-FFF2-40B4-BE49-F238E27FC236}">
                  <a16:creationId xmlns:a16="http://schemas.microsoft.com/office/drawing/2014/main" id="{3B4CD3DF-14BD-48DB-824B-3186CE1D82F7}"/>
                </a:ext>
              </a:extLst>
            </p:cNvPr>
            <p:cNvSpPr/>
            <p:nvPr/>
          </p:nvSpPr>
          <p:spPr>
            <a:xfrm>
              <a:off x="4367251" y="564894"/>
              <a:ext cx="312632" cy="214211"/>
            </a:xfrm>
            <a:custGeom>
              <a:avLst/>
              <a:gdLst>
                <a:gd name="connsiteX0" fmla="*/ 1001773 w 1099717"/>
                <a:gd name="connsiteY0" fmla="*/ 439123 h 753510"/>
                <a:gd name="connsiteX1" fmla="*/ 910130 w 1099717"/>
                <a:gd name="connsiteY1" fmla="*/ 371918 h 753510"/>
                <a:gd name="connsiteX2" fmla="*/ 867363 w 1099717"/>
                <a:gd name="connsiteY2" fmla="*/ 276202 h 753510"/>
                <a:gd name="connsiteX3" fmla="*/ 800159 w 1099717"/>
                <a:gd name="connsiteY3" fmla="*/ 257874 h 753510"/>
                <a:gd name="connsiteX4" fmla="*/ 712588 w 1099717"/>
                <a:gd name="connsiteY4" fmla="*/ 213070 h 753510"/>
                <a:gd name="connsiteX5" fmla="*/ 415257 w 1099717"/>
                <a:gd name="connsiteY5" fmla="*/ 35894 h 753510"/>
                <a:gd name="connsiteX6" fmla="*/ 386746 w 1099717"/>
                <a:gd name="connsiteY6" fmla="*/ 11455 h 753510"/>
                <a:gd name="connsiteX7" fmla="*/ 299176 w 1099717"/>
                <a:gd name="connsiteY7" fmla="*/ 33857 h 753510"/>
                <a:gd name="connsiteX8" fmla="*/ 260482 w 1099717"/>
                <a:gd name="connsiteY8" fmla="*/ 56259 h 753510"/>
                <a:gd name="connsiteX9" fmla="*/ 197350 w 1099717"/>
                <a:gd name="connsiteY9" fmla="*/ 96989 h 753510"/>
                <a:gd name="connsiteX10" fmla="*/ 117926 w 1099717"/>
                <a:gd name="connsiteY10" fmla="*/ 145865 h 753510"/>
                <a:gd name="connsiteX11" fmla="*/ 134218 w 1099717"/>
                <a:gd name="connsiteY11" fmla="*/ 259910 h 753510"/>
                <a:gd name="connsiteX12" fmla="*/ 83305 w 1099717"/>
                <a:gd name="connsiteY12" fmla="*/ 308786 h 753510"/>
                <a:gd name="connsiteX13" fmla="*/ 50721 w 1099717"/>
                <a:gd name="connsiteY13" fmla="*/ 363772 h 753510"/>
                <a:gd name="connsiteX14" fmla="*/ 142364 w 1099717"/>
                <a:gd name="connsiteY14" fmla="*/ 471708 h 753510"/>
                <a:gd name="connsiteX15" fmla="*/ 419330 w 1099717"/>
                <a:gd name="connsiteY15" fmla="*/ 479854 h 753510"/>
                <a:gd name="connsiteX16" fmla="*/ 252336 w 1099717"/>
                <a:gd name="connsiteY16" fmla="*/ 565387 h 753510"/>
                <a:gd name="connsiteX17" fmla="*/ 386746 w 1099717"/>
                <a:gd name="connsiteY17" fmla="*/ 673322 h 753510"/>
                <a:gd name="connsiteX18" fmla="*/ 608726 w 1099717"/>
                <a:gd name="connsiteY18" fmla="*/ 740528 h 753510"/>
                <a:gd name="connsiteX19" fmla="*/ 743136 w 1099717"/>
                <a:gd name="connsiteY19" fmla="*/ 736454 h 753510"/>
                <a:gd name="connsiteX20" fmla="*/ 838852 w 1099717"/>
                <a:gd name="connsiteY20" fmla="*/ 622410 h 753510"/>
                <a:gd name="connsiteX21" fmla="*/ 934568 w 1099717"/>
                <a:gd name="connsiteY21" fmla="*/ 536876 h 753510"/>
                <a:gd name="connsiteX22" fmla="*/ 1093416 w 1099717"/>
                <a:gd name="connsiteY22" fmla="*/ 477817 h 753510"/>
                <a:gd name="connsiteX23" fmla="*/ 1001773 w 1099717"/>
                <a:gd name="connsiteY23" fmla="*/ 439123 h 753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99717" h="753510">
                  <a:moveTo>
                    <a:pt x="1001773" y="439123"/>
                  </a:moveTo>
                  <a:cubicBezTo>
                    <a:pt x="926422" y="447269"/>
                    <a:pt x="875509" y="416722"/>
                    <a:pt x="910130" y="371918"/>
                  </a:cubicBezTo>
                  <a:cubicBezTo>
                    <a:pt x="942714" y="327115"/>
                    <a:pt x="826633" y="312859"/>
                    <a:pt x="867363" y="276202"/>
                  </a:cubicBezTo>
                  <a:cubicBezTo>
                    <a:pt x="910130" y="239545"/>
                    <a:pt x="787939" y="202888"/>
                    <a:pt x="800159" y="257874"/>
                  </a:cubicBezTo>
                  <a:cubicBezTo>
                    <a:pt x="812377" y="312859"/>
                    <a:pt x="724807" y="261947"/>
                    <a:pt x="712588" y="213070"/>
                  </a:cubicBezTo>
                  <a:cubicBezTo>
                    <a:pt x="700369" y="164194"/>
                    <a:pt x="527265" y="145865"/>
                    <a:pt x="415257" y="35894"/>
                  </a:cubicBezTo>
                  <a:cubicBezTo>
                    <a:pt x="405074" y="25711"/>
                    <a:pt x="394892" y="19601"/>
                    <a:pt x="386746" y="11455"/>
                  </a:cubicBezTo>
                  <a:cubicBezTo>
                    <a:pt x="358235" y="21638"/>
                    <a:pt x="329724" y="27747"/>
                    <a:pt x="299176" y="33857"/>
                  </a:cubicBezTo>
                  <a:cubicBezTo>
                    <a:pt x="309358" y="48113"/>
                    <a:pt x="295103" y="60332"/>
                    <a:pt x="260482" y="56259"/>
                  </a:cubicBezTo>
                  <a:cubicBezTo>
                    <a:pt x="205496" y="52186"/>
                    <a:pt x="109780" y="60332"/>
                    <a:pt x="197350" y="96989"/>
                  </a:cubicBezTo>
                  <a:cubicBezTo>
                    <a:pt x="284920" y="133646"/>
                    <a:pt x="189204" y="145865"/>
                    <a:pt x="117926" y="145865"/>
                  </a:cubicBezTo>
                  <a:cubicBezTo>
                    <a:pt x="46648" y="145865"/>
                    <a:pt x="42575" y="245655"/>
                    <a:pt x="134218" y="259910"/>
                  </a:cubicBezTo>
                  <a:cubicBezTo>
                    <a:pt x="225861" y="274166"/>
                    <a:pt x="158657" y="333225"/>
                    <a:pt x="83305" y="308786"/>
                  </a:cubicBezTo>
                  <a:cubicBezTo>
                    <a:pt x="7954" y="286385"/>
                    <a:pt x="-16484" y="327115"/>
                    <a:pt x="50721" y="363772"/>
                  </a:cubicBezTo>
                  <a:cubicBezTo>
                    <a:pt x="111816" y="396357"/>
                    <a:pt x="75159" y="441160"/>
                    <a:pt x="142364" y="471708"/>
                  </a:cubicBezTo>
                  <a:cubicBezTo>
                    <a:pt x="209569" y="504292"/>
                    <a:pt x="403038" y="430977"/>
                    <a:pt x="419330" y="479854"/>
                  </a:cubicBezTo>
                  <a:cubicBezTo>
                    <a:pt x="435622" y="528730"/>
                    <a:pt x="221788" y="534840"/>
                    <a:pt x="252336" y="565387"/>
                  </a:cubicBezTo>
                  <a:cubicBezTo>
                    <a:pt x="280847" y="597971"/>
                    <a:pt x="403038" y="646848"/>
                    <a:pt x="386746" y="673322"/>
                  </a:cubicBezTo>
                  <a:cubicBezTo>
                    <a:pt x="370454" y="699797"/>
                    <a:pt x="588361" y="777185"/>
                    <a:pt x="608726" y="740528"/>
                  </a:cubicBezTo>
                  <a:cubicBezTo>
                    <a:pt x="629091" y="703870"/>
                    <a:pt x="688150" y="714053"/>
                    <a:pt x="743136" y="736454"/>
                  </a:cubicBezTo>
                  <a:cubicBezTo>
                    <a:pt x="798122" y="758856"/>
                    <a:pt x="802195" y="595935"/>
                    <a:pt x="838852" y="622410"/>
                  </a:cubicBezTo>
                  <a:cubicBezTo>
                    <a:pt x="877546" y="648884"/>
                    <a:pt x="871436" y="563351"/>
                    <a:pt x="934568" y="536876"/>
                  </a:cubicBezTo>
                  <a:cubicBezTo>
                    <a:pt x="997700" y="510401"/>
                    <a:pt x="1087307" y="510401"/>
                    <a:pt x="1093416" y="477817"/>
                  </a:cubicBezTo>
                  <a:cubicBezTo>
                    <a:pt x="1097489" y="463562"/>
                    <a:pt x="1077124" y="430977"/>
                    <a:pt x="1001773" y="43912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04" name="Freeform: Shape 203">
              <a:extLst>
                <a:ext uri="{FF2B5EF4-FFF2-40B4-BE49-F238E27FC236}">
                  <a16:creationId xmlns:a16="http://schemas.microsoft.com/office/drawing/2014/main" id="{07422D83-4004-4B46-A09B-A15006389A58}"/>
                </a:ext>
              </a:extLst>
            </p:cNvPr>
            <p:cNvSpPr/>
            <p:nvPr/>
          </p:nvSpPr>
          <p:spPr>
            <a:xfrm>
              <a:off x="4546200" y="1033731"/>
              <a:ext cx="764211" cy="607895"/>
            </a:xfrm>
            <a:custGeom>
              <a:avLst/>
              <a:gdLst>
                <a:gd name="connsiteX0" fmla="*/ 2667452 w 2688198"/>
                <a:gd name="connsiteY0" fmla="*/ 1341690 h 2138339"/>
                <a:gd name="connsiteX1" fmla="*/ 2665416 w 2688198"/>
                <a:gd name="connsiteY1" fmla="*/ 1331507 h 2138339"/>
                <a:gd name="connsiteX2" fmla="*/ 2649124 w 2688198"/>
                <a:gd name="connsiteY2" fmla="*/ 1309106 h 2138339"/>
                <a:gd name="connsiteX3" fmla="*/ 2634868 w 2688198"/>
                <a:gd name="connsiteY3" fmla="*/ 1284668 h 2138339"/>
                <a:gd name="connsiteX4" fmla="*/ 2555444 w 2688198"/>
                <a:gd name="connsiteY4" fmla="*/ 1207280 h 2138339"/>
                <a:gd name="connsiteX5" fmla="*/ 2388450 w 2688198"/>
                <a:gd name="connsiteY5" fmla="*/ 1111564 h 2138339"/>
                <a:gd name="connsiteX6" fmla="*/ 2221456 w 2688198"/>
                <a:gd name="connsiteY6" fmla="*/ 1048432 h 2138339"/>
                <a:gd name="connsiteX7" fmla="*/ 2095192 w 2688198"/>
                <a:gd name="connsiteY7" fmla="*/ 934387 h 2138339"/>
                <a:gd name="connsiteX8" fmla="*/ 2225529 w 2688198"/>
                <a:gd name="connsiteY8" fmla="*/ 901803 h 2138339"/>
                <a:gd name="connsiteX9" fmla="*/ 2115557 w 2688198"/>
                <a:gd name="connsiteY9" fmla="*/ 842744 h 2138339"/>
                <a:gd name="connsiteX10" fmla="*/ 2170543 w 2688198"/>
                <a:gd name="connsiteY10" fmla="*/ 797941 h 2138339"/>
                <a:gd name="connsiteX11" fmla="*/ 2119630 w 2688198"/>
                <a:gd name="connsiteY11" fmla="*/ 712407 h 2138339"/>
                <a:gd name="connsiteX12" fmla="*/ 2052425 w 2688198"/>
                <a:gd name="connsiteY12" fmla="*/ 749064 h 2138339"/>
                <a:gd name="connsiteX13" fmla="*/ 2068717 w 2688198"/>
                <a:gd name="connsiteY13" fmla="*/ 667604 h 2138339"/>
                <a:gd name="connsiteX14" fmla="*/ 1922088 w 2688198"/>
                <a:gd name="connsiteY14" fmla="*/ 618728 h 2138339"/>
                <a:gd name="connsiteX15" fmla="*/ 1854883 w 2688198"/>
                <a:gd name="connsiteY15" fmla="*/ 569851 h 2138339"/>
                <a:gd name="connsiteX16" fmla="*/ 1732692 w 2688198"/>
                <a:gd name="connsiteY16" fmla="*/ 596326 h 2138339"/>
                <a:gd name="connsiteX17" fmla="*/ 1700108 w 2688198"/>
                <a:gd name="connsiteY17" fmla="*/ 563742 h 2138339"/>
                <a:gd name="connsiteX18" fmla="*/ 1779532 w 2688198"/>
                <a:gd name="connsiteY18" fmla="*/ 482281 h 2138339"/>
                <a:gd name="connsiteX19" fmla="*/ 1636976 w 2688198"/>
                <a:gd name="connsiteY19" fmla="*/ 486354 h 2138339"/>
                <a:gd name="connsiteX20" fmla="*/ 1527004 w 2688198"/>
                <a:gd name="connsiteY20" fmla="*/ 390638 h 2138339"/>
                <a:gd name="connsiteX21" fmla="*/ 1408887 w 2688198"/>
                <a:gd name="connsiteY21" fmla="*/ 317323 h 2138339"/>
                <a:gd name="connsiteX22" fmla="*/ 1207272 w 2688198"/>
                <a:gd name="connsiteY22" fmla="*/ 231790 h 2138339"/>
                <a:gd name="connsiteX23" fmla="*/ 1103410 w 2688198"/>
                <a:gd name="connsiteY23" fmla="*/ 317323 h 2138339"/>
                <a:gd name="connsiteX24" fmla="*/ 1044351 w 2688198"/>
                <a:gd name="connsiteY24" fmla="*/ 294922 h 2138339"/>
                <a:gd name="connsiteX25" fmla="*/ 889576 w 2688198"/>
                <a:gd name="connsiteY25" fmla="*/ 349908 h 2138339"/>
                <a:gd name="connsiteX26" fmla="*/ 893649 w 2688198"/>
                <a:gd name="connsiteY26" fmla="*/ 178840 h 2138339"/>
                <a:gd name="connsiteX27" fmla="*/ 826444 w 2688198"/>
                <a:gd name="connsiteY27" fmla="*/ 56649 h 2138339"/>
                <a:gd name="connsiteX28" fmla="*/ 641121 w 2688198"/>
                <a:gd name="connsiteY28" fmla="*/ 56649 h 2138339"/>
                <a:gd name="connsiteX29" fmla="*/ 439506 w 2688198"/>
                <a:gd name="connsiteY29" fmla="*/ 142183 h 2138339"/>
                <a:gd name="connsiteX30" fmla="*/ 468017 w 2688198"/>
                <a:gd name="connsiteY30" fmla="*/ 290849 h 2138339"/>
                <a:gd name="connsiteX31" fmla="*/ 417104 w 2688198"/>
                <a:gd name="connsiteY31" fmla="*/ 386565 h 2138339"/>
                <a:gd name="connsiteX32" fmla="*/ 516894 w 2688198"/>
                <a:gd name="connsiteY32" fmla="*/ 463952 h 2138339"/>
                <a:gd name="connsiteX33" fmla="*/ 358045 w 2688198"/>
                <a:gd name="connsiteY33" fmla="*/ 396747 h 2138339"/>
                <a:gd name="connsiteX34" fmla="*/ 337680 w 2688198"/>
                <a:gd name="connsiteY34" fmla="*/ 266411 h 2138339"/>
                <a:gd name="connsiteX35" fmla="*/ 388593 w 2688198"/>
                <a:gd name="connsiteY35" fmla="*/ 121818 h 2138339"/>
                <a:gd name="connsiteX36" fmla="*/ 484309 w 2688198"/>
                <a:gd name="connsiteY36" fmla="*/ 32211 h 2138339"/>
                <a:gd name="connsiteX37" fmla="*/ 111627 w 2688198"/>
                <a:gd name="connsiteY37" fmla="*/ 132001 h 2138339"/>
                <a:gd name="connsiteX38" fmla="*/ 24057 w 2688198"/>
                <a:gd name="connsiteY38" fmla="*/ 484317 h 2138339"/>
                <a:gd name="connsiteX39" fmla="*/ 225672 w 2688198"/>
                <a:gd name="connsiteY39" fmla="*/ 525048 h 2138339"/>
                <a:gd name="connsiteX40" fmla="*/ 205307 w 2688198"/>
                <a:gd name="connsiteY40" fmla="*/ 569851 h 2138339"/>
                <a:gd name="connsiteX41" fmla="*/ 62751 w 2688198"/>
                <a:gd name="connsiteY41" fmla="*/ 584107 h 2138339"/>
                <a:gd name="connsiteX42" fmla="*/ 248074 w 2688198"/>
                <a:gd name="connsiteY42" fmla="*/ 683896 h 2138339"/>
                <a:gd name="connsiteX43" fmla="*/ 343790 w 2688198"/>
                <a:gd name="connsiteY43" fmla="*/ 706298 h 2138339"/>
                <a:gd name="connsiteX44" fmla="*/ 533186 w 2688198"/>
                <a:gd name="connsiteY44" fmla="*/ 738882 h 2138339"/>
                <a:gd name="connsiteX45" fmla="*/ 742946 w 2688198"/>
                <a:gd name="connsiteY45" fmla="*/ 779612 h 2138339"/>
                <a:gd name="connsiteX46" fmla="*/ 838663 w 2688198"/>
                <a:gd name="connsiteY46" fmla="*/ 734809 h 2138339"/>
                <a:gd name="connsiteX47" fmla="*/ 895685 w 2688198"/>
                <a:gd name="connsiteY47" fmla="*/ 734809 h 2138339"/>
                <a:gd name="connsiteX48" fmla="*/ 1036205 w 2688198"/>
                <a:gd name="connsiteY48" fmla="*/ 738882 h 2138339"/>
                <a:gd name="connsiteX49" fmla="*/ 1056570 w 2688198"/>
                <a:gd name="connsiteY49" fmla="*/ 759247 h 2138339"/>
                <a:gd name="connsiteX50" fmla="*/ 1072862 w 2688198"/>
                <a:gd name="connsiteY50" fmla="*/ 757211 h 2138339"/>
                <a:gd name="connsiteX51" fmla="*/ 1038241 w 2688198"/>
                <a:gd name="connsiteY51" fmla="*/ 704261 h 2138339"/>
                <a:gd name="connsiteX52" fmla="*/ 1058606 w 2688198"/>
                <a:gd name="connsiteY52" fmla="*/ 655385 h 2138339"/>
                <a:gd name="connsiteX53" fmla="*/ 1172651 w 2688198"/>
                <a:gd name="connsiteY53" fmla="*/ 732772 h 2138339"/>
                <a:gd name="connsiteX54" fmla="*/ 1223564 w 2688198"/>
                <a:gd name="connsiteY54" fmla="*/ 781649 h 2138339"/>
                <a:gd name="connsiteX55" fmla="*/ 1366120 w 2688198"/>
                <a:gd name="connsiteY55" fmla="*/ 885511 h 2138339"/>
                <a:gd name="connsiteX56" fmla="*/ 1274477 w 2688198"/>
                <a:gd name="connsiteY56" fmla="*/ 971045 h 2138339"/>
                <a:gd name="connsiteX57" fmla="*/ 1421106 w 2688198"/>
                <a:gd name="connsiteY57" fmla="*/ 926241 h 2138339"/>
                <a:gd name="connsiteX58" fmla="*/ 1508676 w 2688198"/>
                <a:gd name="connsiteY58" fmla="*/ 1026030 h 2138339"/>
                <a:gd name="connsiteX59" fmla="*/ 1651232 w 2688198"/>
                <a:gd name="connsiteY59" fmla="*/ 1125819 h 2138339"/>
                <a:gd name="connsiteX60" fmla="*/ 1651232 w 2688198"/>
                <a:gd name="connsiteY60" fmla="*/ 1302996 h 2138339"/>
                <a:gd name="connsiteX61" fmla="*/ 1806007 w 2688198"/>
                <a:gd name="connsiteY61" fmla="*/ 1288741 h 2138339"/>
                <a:gd name="connsiteX62" fmla="*/ 1952636 w 2688198"/>
                <a:gd name="connsiteY62" fmla="*/ 1366128 h 2138339"/>
                <a:gd name="connsiteX63" fmla="*/ 1814153 w 2688198"/>
                <a:gd name="connsiteY63" fmla="*/ 1439443 h 2138339"/>
                <a:gd name="connsiteX64" fmla="*/ 1575881 w 2688198"/>
                <a:gd name="connsiteY64" fmla="*/ 1343726 h 2138339"/>
                <a:gd name="connsiteX65" fmla="*/ 1551443 w 2688198"/>
                <a:gd name="connsiteY65" fmla="*/ 1514794 h 2138339"/>
                <a:gd name="connsiteX66" fmla="*/ 1329463 w 2688198"/>
                <a:gd name="connsiteY66" fmla="*/ 1563670 h 2138339"/>
                <a:gd name="connsiteX67" fmla="*/ 1203199 w 2688198"/>
                <a:gd name="connsiteY67" fmla="*/ 1590145 h 2138339"/>
                <a:gd name="connsiteX68" fmla="*/ 1148213 w 2688198"/>
                <a:gd name="connsiteY68" fmla="*/ 1716409 h 2138339"/>
                <a:gd name="connsiteX69" fmla="*/ 1357974 w 2688198"/>
                <a:gd name="connsiteY69" fmla="*/ 1724555 h 2138339"/>
                <a:gd name="connsiteX70" fmla="*/ 1449617 w 2688198"/>
                <a:gd name="connsiteY70" fmla="*/ 1706226 h 2138339"/>
                <a:gd name="connsiteX71" fmla="*/ 1592173 w 2688198"/>
                <a:gd name="connsiteY71" fmla="*/ 1698080 h 2138339"/>
                <a:gd name="connsiteX72" fmla="*/ 1702145 w 2688198"/>
                <a:gd name="connsiteY72" fmla="*/ 1801942 h 2138339"/>
                <a:gd name="connsiteX73" fmla="*/ 1757131 w 2688198"/>
                <a:gd name="connsiteY73" fmla="*/ 1932279 h 2138339"/>
                <a:gd name="connsiteX74" fmla="*/ 1983184 w 2688198"/>
                <a:gd name="connsiteY74" fmla="*/ 2009667 h 2138339"/>
                <a:gd name="connsiteX75" fmla="*/ 2015768 w 2688198"/>
                <a:gd name="connsiteY75" fmla="*/ 2036141 h 2138339"/>
                <a:gd name="connsiteX76" fmla="*/ 2117593 w 2688198"/>
                <a:gd name="connsiteY76" fmla="*/ 2056506 h 2138339"/>
                <a:gd name="connsiteX77" fmla="*/ 2160360 w 2688198"/>
                <a:gd name="connsiteY77" fmla="*/ 2066689 h 2138339"/>
                <a:gd name="connsiteX78" fmla="*/ 2260149 w 2688198"/>
                <a:gd name="connsiteY78" fmla="*/ 2111492 h 2138339"/>
                <a:gd name="connsiteX79" fmla="*/ 2278478 w 2688198"/>
                <a:gd name="connsiteY79" fmla="*/ 2127784 h 2138339"/>
                <a:gd name="connsiteX80" fmla="*/ 2030023 w 2688198"/>
                <a:gd name="connsiteY80" fmla="*/ 1858964 h 2138339"/>
                <a:gd name="connsiteX81" fmla="*/ 2172579 w 2688198"/>
                <a:gd name="connsiteY81" fmla="*/ 1885439 h 2138339"/>
                <a:gd name="connsiteX82" fmla="*/ 2429180 w 2688198"/>
                <a:gd name="connsiteY82" fmla="*/ 1903768 h 2138339"/>
                <a:gd name="connsiteX83" fmla="*/ 2435290 w 2688198"/>
                <a:gd name="connsiteY83" fmla="*/ 1842672 h 2138339"/>
                <a:gd name="connsiteX84" fmla="*/ 2404742 w 2688198"/>
                <a:gd name="connsiteY84" fmla="*/ 1824344 h 2138339"/>
                <a:gd name="connsiteX85" fmla="*/ 2390487 w 2688198"/>
                <a:gd name="connsiteY85" fmla="*/ 1814161 h 2138339"/>
                <a:gd name="connsiteX86" fmla="*/ 2347720 w 2688198"/>
                <a:gd name="connsiteY86" fmla="*/ 1685861 h 2138339"/>
                <a:gd name="connsiteX87" fmla="*/ 2282551 w 2688198"/>
                <a:gd name="connsiteY87" fmla="*/ 1645131 h 2138339"/>
                <a:gd name="connsiteX88" fmla="*/ 2127776 w 2688198"/>
                <a:gd name="connsiteY88" fmla="*/ 1490356 h 2138339"/>
                <a:gd name="connsiteX89" fmla="*/ 2152214 w 2688198"/>
                <a:gd name="connsiteY89" fmla="*/ 1376311 h 2138339"/>
                <a:gd name="connsiteX90" fmla="*/ 2286624 w 2688198"/>
                <a:gd name="connsiteY90" fmla="*/ 1425187 h 2138339"/>
                <a:gd name="connsiteX91" fmla="*/ 2425107 w 2688198"/>
                <a:gd name="connsiteY91" fmla="*/ 1569780 h 2138339"/>
                <a:gd name="connsiteX92" fmla="*/ 2443436 w 2688198"/>
                <a:gd name="connsiteY92" fmla="*/ 1586072 h 2138339"/>
                <a:gd name="connsiteX93" fmla="*/ 2473983 w 2688198"/>
                <a:gd name="connsiteY93" fmla="*/ 1573853 h 2138339"/>
                <a:gd name="connsiteX94" fmla="*/ 2522860 w 2688198"/>
                <a:gd name="connsiteY94" fmla="*/ 1557560 h 2138339"/>
                <a:gd name="connsiteX95" fmla="*/ 2526933 w 2688198"/>
                <a:gd name="connsiteY95" fmla="*/ 1545341 h 2138339"/>
                <a:gd name="connsiteX96" fmla="*/ 2533043 w 2688198"/>
                <a:gd name="connsiteY96" fmla="*/ 1531086 h 2138339"/>
                <a:gd name="connsiteX97" fmla="*/ 2626722 w 2688198"/>
                <a:gd name="connsiteY97" fmla="*/ 1437406 h 2138339"/>
                <a:gd name="connsiteX98" fmla="*/ 2628758 w 2688198"/>
                <a:gd name="connsiteY98" fmla="*/ 1435370 h 2138339"/>
                <a:gd name="connsiteX99" fmla="*/ 2665416 w 2688198"/>
                <a:gd name="connsiteY99" fmla="*/ 1408895 h 2138339"/>
                <a:gd name="connsiteX100" fmla="*/ 2667452 w 2688198"/>
                <a:gd name="connsiteY100" fmla="*/ 1406858 h 2138339"/>
                <a:gd name="connsiteX101" fmla="*/ 2687817 w 2688198"/>
                <a:gd name="connsiteY101" fmla="*/ 1378347 h 2138339"/>
                <a:gd name="connsiteX102" fmla="*/ 2667452 w 2688198"/>
                <a:gd name="connsiteY102" fmla="*/ 1341690 h 2138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688198" h="2138339">
                  <a:moveTo>
                    <a:pt x="2667452" y="1341690"/>
                  </a:moveTo>
                  <a:cubicBezTo>
                    <a:pt x="2667452" y="1337617"/>
                    <a:pt x="2665416" y="1335580"/>
                    <a:pt x="2665416" y="1331507"/>
                  </a:cubicBezTo>
                  <a:cubicBezTo>
                    <a:pt x="2659306" y="1323361"/>
                    <a:pt x="2655234" y="1315215"/>
                    <a:pt x="2649124" y="1309106"/>
                  </a:cubicBezTo>
                  <a:cubicBezTo>
                    <a:pt x="2643014" y="1300960"/>
                    <a:pt x="2638941" y="1292814"/>
                    <a:pt x="2634868" y="1284668"/>
                  </a:cubicBezTo>
                  <a:cubicBezTo>
                    <a:pt x="2569700" y="1288741"/>
                    <a:pt x="2555444" y="1239864"/>
                    <a:pt x="2555444" y="1207280"/>
                  </a:cubicBezTo>
                  <a:cubicBezTo>
                    <a:pt x="2555444" y="1174696"/>
                    <a:pt x="2429180" y="1099345"/>
                    <a:pt x="2388450" y="1111564"/>
                  </a:cubicBezTo>
                  <a:cubicBezTo>
                    <a:pt x="2345683" y="1125819"/>
                    <a:pt x="2274405" y="1052505"/>
                    <a:pt x="2221456" y="1048432"/>
                  </a:cubicBezTo>
                  <a:cubicBezTo>
                    <a:pt x="2166470" y="1044359"/>
                    <a:pt x="2087046" y="999556"/>
                    <a:pt x="2095192" y="934387"/>
                  </a:cubicBezTo>
                  <a:cubicBezTo>
                    <a:pt x="2103338" y="871255"/>
                    <a:pt x="2205164" y="952716"/>
                    <a:pt x="2225529" y="901803"/>
                  </a:cubicBezTo>
                  <a:cubicBezTo>
                    <a:pt x="2245894" y="852927"/>
                    <a:pt x="2121667" y="879401"/>
                    <a:pt x="2115557" y="842744"/>
                  </a:cubicBezTo>
                  <a:cubicBezTo>
                    <a:pt x="2111484" y="806087"/>
                    <a:pt x="2144068" y="820342"/>
                    <a:pt x="2170543" y="797941"/>
                  </a:cubicBezTo>
                  <a:cubicBezTo>
                    <a:pt x="2194981" y="775539"/>
                    <a:pt x="2150178" y="730736"/>
                    <a:pt x="2119630" y="712407"/>
                  </a:cubicBezTo>
                  <a:cubicBezTo>
                    <a:pt x="2091119" y="694078"/>
                    <a:pt x="2080936" y="749064"/>
                    <a:pt x="2052425" y="749064"/>
                  </a:cubicBezTo>
                  <a:cubicBezTo>
                    <a:pt x="2023914" y="749064"/>
                    <a:pt x="2048352" y="700188"/>
                    <a:pt x="2068717" y="667604"/>
                  </a:cubicBezTo>
                  <a:cubicBezTo>
                    <a:pt x="2089082" y="635020"/>
                    <a:pt x="1973001" y="600399"/>
                    <a:pt x="1922088" y="618728"/>
                  </a:cubicBezTo>
                  <a:cubicBezTo>
                    <a:pt x="1871176" y="637056"/>
                    <a:pt x="1854883" y="604472"/>
                    <a:pt x="1854883" y="569851"/>
                  </a:cubicBezTo>
                  <a:cubicBezTo>
                    <a:pt x="1854883" y="533194"/>
                    <a:pt x="1767313" y="569851"/>
                    <a:pt x="1732692" y="596326"/>
                  </a:cubicBezTo>
                  <a:cubicBezTo>
                    <a:pt x="1700108" y="622800"/>
                    <a:pt x="1657342" y="569851"/>
                    <a:pt x="1700108" y="563742"/>
                  </a:cubicBezTo>
                  <a:cubicBezTo>
                    <a:pt x="1742875" y="559668"/>
                    <a:pt x="1791751" y="523011"/>
                    <a:pt x="1779532" y="482281"/>
                  </a:cubicBezTo>
                  <a:cubicBezTo>
                    <a:pt x="1767313" y="441551"/>
                    <a:pt x="1657342" y="437478"/>
                    <a:pt x="1636976" y="486354"/>
                  </a:cubicBezTo>
                  <a:cubicBezTo>
                    <a:pt x="1616611" y="535230"/>
                    <a:pt x="1527004" y="431368"/>
                    <a:pt x="1527004" y="390638"/>
                  </a:cubicBezTo>
                  <a:cubicBezTo>
                    <a:pt x="1527004" y="349908"/>
                    <a:pt x="1392595" y="386565"/>
                    <a:pt x="1408887" y="317323"/>
                  </a:cubicBezTo>
                  <a:cubicBezTo>
                    <a:pt x="1425179" y="250118"/>
                    <a:pt x="1254111" y="231790"/>
                    <a:pt x="1207272" y="231790"/>
                  </a:cubicBezTo>
                  <a:cubicBezTo>
                    <a:pt x="1160432" y="231790"/>
                    <a:pt x="1093227" y="272520"/>
                    <a:pt x="1103410" y="317323"/>
                  </a:cubicBezTo>
                  <a:cubicBezTo>
                    <a:pt x="1111555" y="362127"/>
                    <a:pt x="1052497" y="343798"/>
                    <a:pt x="1044351" y="294922"/>
                  </a:cubicBezTo>
                  <a:cubicBezTo>
                    <a:pt x="1036205" y="246045"/>
                    <a:pt x="922160" y="349908"/>
                    <a:pt x="889576" y="349908"/>
                  </a:cubicBezTo>
                  <a:cubicBezTo>
                    <a:pt x="856991" y="349908"/>
                    <a:pt x="909941" y="219571"/>
                    <a:pt x="893649" y="178840"/>
                  </a:cubicBezTo>
                  <a:cubicBezTo>
                    <a:pt x="877356" y="138110"/>
                    <a:pt x="850882" y="123855"/>
                    <a:pt x="826444" y="56649"/>
                  </a:cubicBezTo>
                  <a:cubicBezTo>
                    <a:pt x="802006" y="-10555"/>
                    <a:pt x="675742" y="15919"/>
                    <a:pt x="641121" y="56649"/>
                  </a:cubicBezTo>
                  <a:cubicBezTo>
                    <a:pt x="608537" y="97380"/>
                    <a:pt x="498565" y="79051"/>
                    <a:pt x="439506" y="142183"/>
                  </a:cubicBezTo>
                  <a:cubicBezTo>
                    <a:pt x="380447" y="205315"/>
                    <a:pt x="443579" y="268447"/>
                    <a:pt x="468017" y="290849"/>
                  </a:cubicBezTo>
                  <a:cubicBezTo>
                    <a:pt x="492455" y="313250"/>
                    <a:pt x="380447" y="349908"/>
                    <a:pt x="417104" y="386565"/>
                  </a:cubicBezTo>
                  <a:cubicBezTo>
                    <a:pt x="455798" y="423222"/>
                    <a:pt x="512820" y="404894"/>
                    <a:pt x="516894" y="463952"/>
                  </a:cubicBezTo>
                  <a:cubicBezTo>
                    <a:pt x="520966" y="523011"/>
                    <a:pt x="378410" y="445624"/>
                    <a:pt x="358045" y="396747"/>
                  </a:cubicBezTo>
                  <a:cubicBezTo>
                    <a:pt x="337680" y="347871"/>
                    <a:pt x="366191" y="301031"/>
                    <a:pt x="337680" y="266411"/>
                  </a:cubicBezTo>
                  <a:cubicBezTo>
                    <a:pt x="309169" y="229753"/>
                    <a:pt x="333607" y="184950"/>
                    <a:pt x="388593" y="121818"/>
                  </a:cubicBezTo>
                  <a:cubicBezTo>
                    <a:pt x="443579" y="58686"/>
                    <a:pt x="484309" y="66832"/>
                    <a:pt x="484309" y="32211"/>
                  </a:cubicBezTo>
                  <a:cubicBezTo>
                    <a:pt x="484309" y="-4446"/>
                    <a:pt x="250110" y="-4446"/>
                    <a:pt x="111627" y="132001"/>
                  </a:cubicBezTo>
                  <a:cubicBezTo>
                    <a:pt x="-26856" y="268447"/>
                    <a:pt x="15911" y="449697"/>
                    <a:pt x="24057" y="484317"/>
                  </a:cubicBezTo>
                  <a:cubicBezTo>
                    <a:pt x="32203" y="520975"/>
                    <a:pt x="154394" y="502646"/>
                    <a:pt x="225672" y="525048"/>
                  </a:cubicBezTo>
                  <a:cubicBezTo>
                    <a:pt x="296950" y="547450"/>
                    <a:pt x="258256" y="580034"/>
                    <a:pt x="205307" y="569851"/>
                  </a:cubicBezTo>
                  <a:cubicBezTo>
                    <a:pt x="150321" y="561705"/>
                    <a:pt x="58678" y="543377"/>
                    <a:pt x="62751" y="584107"/>
                  </a:cubicBezTo>
                  <a:cubicBezTo>
                    <a:pt x="66824" y="624837"/>
                    <a:pt x="180869" y="702224"/>
                    <a:pt x="248074" y="683896"/>
                  </a:cubicBezTo>
                  <a:cubicBezTo>
                    <a:pt x="315278" y="665567"/>
                    <a:pt x="315278" y="665567"/>
                    <a:pt x="343790" y="706298"/>
                  </a:cubicBezTo>
                  <a:cubicBezTo>
                    <a:pt x="372301" y="747028"/>
                    <a:pt x="453762" y="732772"/>
                    <a:pt x="533186" y="738882"/>
                  </a:cubicBezTo>
                  <a:cubicBezTo>
                    <a:pt x="612610" y="742955"/>
                    <a:pt x="704253" y="775539"/>
                    <a:pt x="742946" y="779612"/>
                  </a:cubicBezTo>
                  <a:cubicBezTo>
                    <a:pt x="781641" y="783685"/>
                    <a:pt x="826444" y="757211"/>
                    <a:pt x="838663" y="734809"/>
                  </a:cubicBezTo>
                  <a:cubicBezTo>
                    <a:pt x="842736" y="726663"/>
                    <a:pt x="865137" y="728699"/>
                    <a:pt x="895685" y="734809"/>
                  </a:cubicBezTo>
                  <a:cubicBezTo>
                    <a:pt x="934379" y="700188"/>
                    <a:pt x="999547" y="702224"/>
                    <a:pt x="1036205" y="738882"/>
                  </a:cubicBezTo>
                  <a:cubicBezTo>
                    <a:pt x="1042314" y="744991"/>
                    <a:pt x="1050460" y="753137"/>
                    <a:pt x="1056570" y="759247"/>
                  </a:cubicBezTo>
                  <a:cubicBezTo>
                    <a:pt x="1062679" y="757211"/>
                    <a:pt x="1066753" y="757211"/>
                    <a:pt x="1072862" y="757211"/>
                  </a:cubicBezTo>
                  <a:cubicBezTo>
                    <a:pt x="1083044" y="742955"/>
                    <a:pt x="1060643" y="714444"/>
                    <a:pt x="1038241" y="704261"/>
                  </a:cubicBezTo>
                  <a:cubicBezTo>
                    <a:pt x="1009730" y="690006"/>
                    <a:pt x="1021949" y="630946"/>
                    <a:pt x="1058606" y="655385"/>
                  </a:cubicBezTo>
                  <a:cubicBezTo>
                    <a:pt x="1097300" y="677786"/>
                    <a:pt x="1158396" y="692042"/>
                    <a:pt x="1172651" y="732772"/>
                  </a:cubicBezTo>
                  <a:cubicBezTo>
                    <a:pt x="1182833" y="767393"/>
                    <a:pt x="1219491" y="751101"/>
                    <a:pt x="1223564" y="781649"/>
                  </a:cubicBezTo>
                  <a:cubicBezTo>
                    <a:pt x="1227637" y="814233"/>
                    <a:pt x="1362047" y="848854"/>
                    <a:pt x="1366120" y="885511"/>
                  </a:cubicBezTo>
                  <a:cubicBezTo>
                    <a:pt x="1370193" y="922168"/>
                    <a:pt x="1235783" y="940497"/>
                    <a:pt x="1274477" y="971045"/>
                  </a:cubicBezTo>
                  <a:cubicBezTo>
                    <a:pt x="1313170" y="1003629"/>
                    <a:pt x="1370193" y="930314"/>
                    <a:pt x="1421106" y="926241"/>
                  </a:cubicBezTo>
                  <a:cubicBezTo>
                    <a:pt x="1472019" y="922168"/>
                    <a:pt x="1472019" y="1044359"/>
                    <a:pt x="1508676" y="1026030"/>
                  </a:cubicBezTo>
                  <a:cubicBezTo>
                    <a:pt x="1559589" y="1001592"/>
                    <a:pt x="1600319" y="1048432"/>
                    <a:pt x="1651232" y="1125819"/>
                  </a:cubicBezTo>
                  <a:cubicBezTo>
                    <a:pt x="1702145" y="1203207"/>
                    <a:pt x="1647159" y="1274485"/>
                    <a:pt x="1651232" y="1302996"/>
                  </a:cubicBezTo>
                  <a:cubicBezTo>
                    <a:pt x="1655305" y="1329471"/>
                    <a:pt x="1751021" y="1321325"/>
                    <a:pt x="1806007" y="1288741"/>
                  </a:cubicBezTo>
                  <a:cubicBezTo>
                    <a:pt x="1860993" y="1256157"/>
                    <a:pt x="1909869" y="1325398"/>
                    <a:pt x="1952636" y="1366128"/>
                  </a:cubicBezTo>
                  <a:cubicBezTo>
                    <a:pt x="1995402" y="1406858"/>
                    <a:pt x="1797861" y="1474063"/>
                    <a:pt x="1814153" y="1439443"/>
                  </a:cubicBezTo>
                  <a:cubicBezTo>
                    <a:pt x="1830445" y="1402785"/>
                    <a:pt x="1696035" y="1294850"/>
                    <a:pt x="1575881" y="1343726"/>
                  </a:cubicBezTo>
                  <a:cubicBezTo>
                    <a:pt x="1453690" y="1392603"/>
                    <a:pt x="1537187" y="1469990"/>
                    <a:pt x="1551443" y="1514794"/>
                  </a:cubicBezTo>
                  <a:cubicBezTo>
                    <a:pt x="1563662" y="1559597"/>
                    <a:pt x="1441471" y="1604400"/>
                    <a:pt x="1329463" y="1563670"/>
                  </a:cubicBezTo>
                  <a:cubicBezTo>
                    <a:pt x="1215418" y="1522940"/>
                    <a:pt x="1250039" y="1590145"/>
                    <a:pt x="1203199" y="1590145"/>
                  </a:cubicBezTo>
                  <a:cubicBezTo>
                    <a:pt x="1156359" y="1590145"/>
                    <a:pt x="1107483" y="1667532"/>
                    <a:pt x="1148213" y="1716409"/>
                  </a:cubicBezTo>
                  <a:cubicBezTo>
                    <a:pt x="1190979" y="1765285"/>
                    <a:pt x="1282623" y="1720481"/>
                    <a:pt x="1357974" y="1724555"/>
                  </a:cubicBezTo>
                  <a:cubicBezTo>
                    <a:pt x="1433325" y="1728628"/>
                    <a:pt x="1441471" y="1751029"/>
                    <a:pt x="1449617" y="1706226"/>
                  </a:cubicBezTo>
                  <a:cubicBezTo>
                    <a:pt x="1457763" y="1661423"/>
                    <a:pt x="1537187" y="1683824"/>
                    <a:pt x="1592173" y="1698080"/>
                  </a:cubicBezTo>
                  <a:cubicBezTo>
                    <a:pt x="1647159" y="1712336"/>
                    <a:pt x="1634940" y="1793796"/>
                    <a:pt x="1702145" y="1801942"/>
                  </a:cubicBezTo>
                  <a:cubicBezTo>
                    <a:pt x="1769350" y="1810088"/>
                    <a:pt x="1714364" y="1883403"/>
                    <a:pt x="1757131" y="1932279"/>
                  </a:cubicBezTo>
                  <a:cubicBezTo>
                    <a:pt x="1799898" y="1981155"/>
                    <a:pt x="1932271" y="1954681"/>
                    <a:pt x="1983184" y="2009667"/>
                  </a:cubicBezTo>
                  <a:cubicBezTo>
                    <a:pt x="1991330" y="2017813"/>
                    <a:pt x="2001512" y="2027995"/>
                    <a:pt x="2015768" y="2036141"/>
                  </a:cubicBezTo>
                  <a:cubicBezTo>
                    <a:pt x="2048352" y="2027995"/>
                    <a:pt x="2087046" y="2034105"/>
                    <a:pt x="2117593" y="2056506"/>
                  </a:cubicBezTo>
                  <a:cubicBezTo>
                    <a:pt x="2133886" y="2056506"/>
                    <a:pt x="2148141" y="2060580"/>
                    <a:pt x="2160360" y="2066689"/>
                  </a:cubicBezTo>
                  <a:cubicBezTo>
                    <a:pt x="2194981" y="2076871"/>
                    <a:pt x="2227566" y="2091127"/>
                    <a:pt x="2260149" y="2111492"/>
                  </a:cubicBezTo>
                  <a:cubicBezTo>
                    <a:pt x="2268296" y="2115565"/>
                    <a:pt x="2274405" y="2121675"/>
                    <a:pt x="2278478" y="2127784"/>
                  </a:cubicBezTo>
                  <a:cubicBezTo>
                    <a:pt x="2300880" y="2076871"/>
                    <a:pt x="2091119" y="1877293"/>
                    <a:pt x="2030023" y="1858964"/>
                  </a:cubicBezTo>
                  <a:cubicBezTo>
                    <a:pt x="1966891" y="1840636"/>
                    <a:pt x="2093155" y="1818234"/>
                    <a:pt x="2172579" y="1885439"/>
                  </a:cubicBezTo>
                  <a:cubicBezTo>
                    <a:pt x="2252003" y="1952644"/>
                    <a:pt x="2370122" y="1985228"/>
                    <a:pt x="2429180" y="1903768"/>
                  </a:cubicBezTo>
                  <a:cubicBezTo>
                    <a:pt x="2453618" y="1871184"/>
                    <a:pt x="2449545" y="1854892"/>
                    <a:pt x="2435290" y="1842672"/>
                  </a:cubicBezTo>
                  <a:cubicBezTo>
                    <a:pt x="2423070" y="1838599"/>
                    <a:pt x="2412888" y="1832490"/>
                    <a:pt x="2404742" y="1824344"/>
                  </a:cubicBezTo>
                  <a:cubicBezTo>
                    <a:pt x="2398633" y="1820271"/>
                    <a:pt x="2394559" y="1818234"/>
                    <a:pt x="2390487" y="1814161"/>
                  </a:cubicBezTo>
                  <a:cubicBezTo>
                    <a:pt x="2343647" y="1785650"/>
                    <a:pt x="2325318" y="1730664"/>
                    <a:pt x="2347720" y="1685861"/>
                  </a:cubicBezTo>
                  <a:cubicBezTo>
                    <a:pt x="2331427" y="1661423"/>
                    <a:pt x="2309026" y="1645131"/>
                    <a:pt x="2282551" y="1645131"/>
                  </a:cubicBezTo>
                  <a:cubicBezTo>
                    <a:pt x="2223492" y="1645131"/>
                    <a:pt x="2072790" y="1518867"/>
                    <a:pt x="2127776" y="1490356"/>
                  </a:cubicBezTo>
                  <a:cubicBezTo>
                    <a:pt x="2182762" y="1463881"/>
                    <a:pt x="2111484" y="1427224"/>
                    <a:pt x="2152214" y="1376311"/>
                  </a:cubicBezTo>
                  <a:cubicBezTo>
                    <a:pt x="2194981" y="1327435"/>
                    <a:pt x="2235712" y="1421114"/>
                    <a:pt x="2286624" y="1425187"/>
                  </a:cubicBezTo>
                  <a:cubicBezTo>
                    <a:pt x="2337537" y="1429260"/>
                    <a:pt x="2345683" y="1498502"/>
                    <a:pt x="2425107" y="1569780"/>
                  </a:cubicBezTo>
                  <a:cubicBezTo>
                    <a:pt x="2431217" y="1575889"/>
                    <a:pt x="2437326" y="1581999"/>
                    <a:pt x="2443436" y="1586072"/>
                  </a:cubicBezTo>
                  <a:cubicBezTo>
                    <a:pt x="2451582" y="1579962"/>
                    <a:pt x="2461765" y="1575889"/>
                    <a:pt x="2473983" y="1573853"/>
                  </a:cubicBezTo>
                  <a:cubicBezTo>
                    <a:pt x="2490276" y="1569780"/>
                    <a:pt x="2506568" y="1563670"/>
                    <a:pt x="2522860" y="1557560"/>
                  </a:cubicBezTo>
                  <a:cubicBezTo>
                    <a:pt x="2524896" y="1553487"/>
                    <a:pt x="2524896" y="1549414"/>
                    <a:pt x="2526933" y="1545341"/>
                  </a:cubicBezTo>
                  <a:cubicBezTo>
                    <a:pt x="2528969" y="1539232"/>
                    <a:pt x="2531006" y="1535159"/>
                    <a:pt x="2533043" y="1531086"/>
                  </a:cubicBezTo>
                  <a:cubicBezTo>
                    <a:pt x="2535079" y="1484246"/>
                    <a:pt x="2573773" y="1445552"/>
                    <a:pt x="2626722" y="1437406"/>
                  </a:cubicBezTo>
                  <a:cubicBezTo>
                    <a:pt x="2626722" y="1437406"/>
                    <a:pt x="2628758" y="1435370"/>
                    <a:pt x="2628758" y="1435370"/>
                  </a:cubicBezTo>
                  <a:cubicBezTo>
                    <a:pt x="2640978" y="1425187"/>
                    <a:pt x="2653197" y="1417041"/>
                    <a:pt x="2665416" y="1408895"/>
                  </a:cubicBezTo>
                  <a:cubicBezTo>
                    <a:pt x="2665416" y="1408895"/>
                    <a:pt x="2667452" y="1406858"/>
                    <a:pt x="2667452" y="1406858"/>
                  </a:cubicBezTo>
                  <a:cubicBezTo>
                    <a:pt x="2671525" y="1396676"/>
                    <a:pt x="2679671" y="1386493"/>
                    <a:pt x="2687817" y="1378347"/>
                  </a:cubicBezTo>
                  <a:cubicBezTo>
                    <a:pt x="2677635" y="1368165"/>
                    <a:pt x="2669489" y="1355946"/>
                    <a:pt x="2667452" y="134169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05" name="Freeform: Shape 204">
              <a:extLst>
                <a:ext uri="{FF2B5EF4-FFF2-40B4-BE49-F238E27FC236}">
                  <a16:creationId xmlns:a16="http://schemas.microsoft.com/office/drawing/2014/main" id="{552DE570-6C52-4088-AC9C-0A7084FB173B}"/>
                </a:ext>
              </a:extLst>
            </p:cNvPr>
            <p:cNvSpPr/>
            <p:nvPr/>
          </p:nvSpPr>
          <p:spPr>
            <a:xfrm>
              <a:off x="4883252" y="1326419"/>
              <a:ext cx="69474" cy="57895"/>
            </a:xfrm>
            <a:custGeom>
              <a:avLst/>
              <a:gdLst>
                <a:gd name="connsiteX0" fmla="*/ 217160 w 244381"/>
                <a:gd name="connsiteY0" fmla="*/ 181789 h 203651"/>
                <a:gd name="connsiteX1" fmla="*/ 229378 w 244381"/>
                <a:gd name="connsiteY1" fmla="*/ 45343 h 203651"/>
                <a:gd name="connsiteX2" fmla="*/ 107187 w 244381"/>
                <a:gd name="connsiteY2" fmla="*/ 12759 h 203651"/>
                <a:gd name="connsiteX3" fmla="*/ 23691 w 244381"/>
                <a:gd name="connsiteY3" fmla="*/ 171607 h 203651"/>
                <a:gd name="connsiteX4" fmla="*/ 217160 w 244381"/>
                <a:gd name="connsiteY4" fmla="*/ 181789 h 20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381" h="203651">
                  <a:moveTo>
                    <a:pt x="217160" y="181789"/>
                  </a:moveTo>
                  <a:cubicBezTo>
                    <a:pt x="268073" y="173643"/>
                    <a:pt x="257890" y="88110"/>
                    <a:pt x="229378" y="45343"/>
                  </a:cubicBezTo>
                  <a:cubicBezTo>
                    <a:pt x="209013" y="12759"/>
                    <a:pt x="154028" y="8686"/>
                    <a:pt x="107187" y="12759"/>
                  </a:cubicBezTo>
                  <a:cubicBezTo>
                    <a:pt x="60348" y="16832"/>
                    <a:pt x="-19076" y="94219"/>
                    <a:pt x="23691" y="171607"/>
                  </a:cubicBezTo>
                  <a:cubicBezTo>
                    <a:pt x="66457" y="248994"/>
                    <a:pt x="168283" y="191972"/>
                    <a:pt x="217160" y="18178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06" name="Freeform: Shape 205">
              <a:extLst>
                <a:ext uri="{FF2B5EF4-FFF2-40B4-BE49-F238E27FC236}">
                  <a16:creationId xmlns:a16="http://schemas.microsoft.com/office/drawing/2014/main" id="{78A1A9E1-9A69-42C5-9CFC-43498641B9B8}"/>
                </a:ext>
              </a:extLst>
            </p:cNvPr>
            <p:cNvSpPr/>
            <p:nvPr/>
          </p:nvSpPr>
          <p:spPr>
            <a:xfrm>
              <a:off x="4366347" y="844141"/>
              <a:ext cx="463158" cy="156316"/>
            </a:xfrm>
            <a:custGeom>
              <a:avLst/>
              <a:gdLst>
                <a:gd name="connsiteX0" fmla="*/ 1575179 w 1629211"/>
                <a:gd name="connsiteY0" fmla="*/ 442515 h 549858"/>
                <a:gd name="connsiteX1" fmla="*/ 1575179 w 1629211"/>
                <a:gd name="connsiteY1" fmla="*/ 442515 h 549858"/>
                <a:gd name="connsiteX2" fmla="*/ 1579251 w 1629211"/>
                <a:gd name="connsiteY2" fmla="*/ 426223 h 549858"/>
                <a:gd name="connsiteX3" fmla="*/ 1607763 w 1629211"/>
                <a:gd name="connsiteY3" fmla="*/ 381420 h 549858"/>
                <a:gd name="connsiteX4" fmla="*/ 1619982 w 1629211"/>
                <a:gd name="connsiteY4" fmla="*/ 334580 h 549858"/>
                <a:gd name="connsiteX5" fmla="*/ 1102707 w 1629211"/>
                <a:gd name="connsiteY5" fmla="*/ 308106 h 549858"/>
                <a:gd name="connsiteX6" fmla="*/ 833888 w 1629211"/>
                <a:gd name="connsiteY6" fmla="*/ 322361 h 549858"/>
                <a:gd name="connsiteX7" fmla="*/ 679113 w 1629211"/>
                <a:gd name="connsiteY7" fmla="*/ 273485 h 549858"/>
                <a:gd name="connsiteX8" fmla="*/ 707624 w 1629211"/>
                <a:gd name="connsiteY8" fmla="*/ 177769 h 549858"/>
                <a:gd name="connsiteX9" fmla="*/ 457133 w 1629211"/>
                <a:gd name="connsiteY9" fmla="*/ 96308 h 549858"/>
                <a:gd name="connsiteX10" fmla="*/ 255517 w 1629211"/>
                <a:gd name="connsiteY10" fmla="*/ 33176 h 549858"/>
                <a:gd name="connsiteX11" fmla="*/ 17245 w 1629211"/>
                <a:gd name="connsiteY11" fmla="*/ 69833 h 549858"/>
                <a:gd name="connsiteX12" fmla="*/ 314577 w 1629211"/>
                <a:gd name="connsiteY12" fmla="*/ 165550 h 549858"/>
                <a:gd name="connsiteX13" fmla="*/ 440840 w 1629211"/>
                <a:gd name="connsiteY13" fmla="*/ 269412 h 549858"/>
                <a:gd name="connsiteX14" fmla="*/ 444913 w 1629211"/>
                <a:gd name="connsiteY14" fmla="*/ 428260 h 549858"/>
                <a:gd name="connsiteX15" fmla="*/ 554885 w 1629211"/>
                <a:gd name="connsiteY15" fmla="*/ 491392 h 549858"/>
                <a:gd name="connsiteX16" fmla="*/ 709660 w 1629211"/>
                <a:gd name="connsiteY16" fmla="*/ 513793 h 549858"/>
                <a:gd name="connsiteX17" fmla="*/ 776865 w 1629211"/>
                <a:gd name="connsiteY17" fmla="*/ 481209 h 549858"/>
                <a:gd name="connsiteX18" fmla="*/ 1090488 w 1629211"/>
                <a:gd name="connsiteY18" fmla="*/ 544341 h 549858"/>
                <a:gd name="connsiteX19" fmla="*/ 1300249 w 1629211"/>
                <a:gd name="connsiteY19" fmla="*/ 489355 h 549858"/>
                <a:gd name="connsiteX20" fmla="*/ 1477426 w 1629211"/>
                <a:gd name="connsiteY20" fmla="*/ 519903 h 549858"/>
                <a:gd name="connsiteX21" fmla="*/ 1575179 w 1629211"/>
                <a:gd name="connsiteY21" fmla="*/ 442515 h 5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29211" h="549858">
                  <a:moveTo>
                    <a:pt x="1575179" y="442515"/>
                  </a:moveTo>
                  <a:lnTo>
                    <a:pt x="1575179" y="442515"/>
                  </a:lnTo>
                  <a:cubicBezTo>
                    <a:pt x="1577215" y="436406"/>
                    <a:pt x="1577215" y="432333"/>
                    <a:pt x="1579251" y="426223"/>
                  </a:cubicBezTo>
                  <a:cubicBezTo>
                    <a:pt x="1585361" y="407895"/>
                    <a:pt x="1593507" y="393639"/>
                    <a:pt x="1607763" y="381420"/>
                  </a:cubicBezTo>
                  <a:cubicBezTo>
                    <a:pt x="1607763" y="365128"/>
                    <a:pt x="1611836" y="348836"/>
                    <a:pt x="1619982" y="334580"/>
                  </a:cubicBezTo>
                  <a:cubicBezTo>
                    <a:pt x="1542594" y="291813"/>
                    <a:pt x="1173985" y="263302"/>
                    <a:pt x="1102707" y="308106"/>
                  </a:cubicBezTo>
                  <a:cubicBezTo>
                    <a:pt x="1023283" y="356982"/>
                    <a:pt x="897019" y="285704"/>
                    <a:pt x="833888" y="322361"/>
                  </a:cubicBezTo>
                  <a:cubicBezTo>
                    <a:pt x="770756" y="359018"/>
                    <a:pt x="791121" y="277558"/>
                    <a:pt x="679113" y="273485"/>
                  </a:cubicBezTo>
                  <a:cubicBezTo>
                    <a:pt x="565068" y="269412"/>
                    <a:pt x="687258" y="206280"/>
                    <a:pt x="707624" y="177769"/>
                  </a:cubicBezTo>
                  <a:cubicBezTo>
                    <a:pt x="727989" y="151294"/>
                    <a:pt x="536557" y="77979"/>
                    <a:pt x="457133" y="96308"/>
                  </a:cubicBezTo>
                  <a:cubicBezTo>
                    <a:pt x="377708" y="114637"/>
                    <a:pt x="330869" y="69833"/>
                    <a:pt x="255517" y="33176"/>
                  </a:cubicBezTo>
                  <a:cubicBezTo>
                    <a:pt x="180167" y="-3481"/>
                    <a:pt x="-25521" y="4665"/>
                    <a:pt x="17245" y="69833"/>
                  </a:cubicBezTo>
                  <a:cubicBezTo>
                    <a:pt x="45757" y="114637"/>
                    <a:pt x="290138" y="210353"/>
                    <a:pt x="314577" y="165550"/>
                  </a:cubicBezTo>
                  <a:cubicBezTo>
                    <a:pt x="339014" y="120746"/>
                    <a:pt x="402147" y="220535"/>
                    <a:pt x="440840" y="269412"/>
                  </a:cubicBezTo>
                  <a:cubicBezTo>
                    <a:pt x="479534" y="318288"/>
                    <a:pt x="416402" y="336617"/>
                    <a:pt x="444913" y="428260"/>
                  </a:cubicBezTo>
                  <a:cubicBezTo>
                    <a:pt x="473425" y="517866"/>
                    <a:pt x="508045" y="454735"/>
                    <a:pt x="554885" y="491392"/>
                  </a:cubicBezTo>
                  <a:cubicBezTo>
                    <a:pt x="601725" y="528049"/>
                    <a:pt x="673003" y="550451"/>
                    <a:pt x="709660" y="513793"/>
                  </a:cubicBezTo>
                  <a:cubicBezTo>
                    <a:pt x="748354" y="477136"/>
                    <a:pt x="764646" y="450662"/>
                    <a:pt x="776865" y="481209"/>
                  </a:cubicBezTo>
                  <a:cubicBezTo>
                    <a:pt x="797230" y="532122"/>
                    <a:pt x="890910" y="540268"/>
                    <a:pt x="1090488" y="544341"/>
                  </a:cubicBezTo>
                  <a:cubicBezTo>
                    <a:pt x="1292103" y="548414"/>
                    <a:pt x="1241191" y="454735"/>
                    <a:pt x="1300249" y="489355"/>
                  </a:cubicBezTo>
                  <a:cubicBezTo>
                    <a:pt x="1340980" y="513793"/>
                    <a:pt x="1414294" y="521940"/>
                    <a:pt x="1477426" y="519903"/>
                  </a:cubicBezTo>
                  <a:cubicBezTo>
                    <a:pt x="1485572" y="477136"/>
                    <a:pt x="1528339" y="442515"/>
                    <a:pt x="1575179" y="44251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07" name="Freeform: Shape 206">
              <a:extLst>
                <a:ext uri="{FF2B5EF4-FFF2-40B4-BE49-F238E27FC236}">
                  <a16:creationId xmlns:a16="http://schemas.microsoft.com/office/drawing/2014/main" id="{113AA2D9-D648-4EED-91AC-14C762B855A4}"/>
                </a:ext>
              </a:extLst>
            </p:cNvPr>
            <p:cNvSpPr/>
            <p:nvPr/>
          </p:nvSpPr>
          <p:spPr>
            <a:xfrm>
              <a:off x="4505203" y="439263"/>
              <a:ext cx="827896" cy="457369"/>
            </a:xfrm>
            <a:custGeom>
              <a:avLst/>
              <a:gdLst>
                <a:gd name="connsiteX0" fmla="*/ 2838137 w 2912215"/>
                <a:gd name="connsiteY0" fmla="*/ 158084 h 1608846"/>
                <a:gd name="connsiteX1" fmla="*/ 2695581 w 2912215"/>
                <a:gd name="connsiteY1" fmla="*/ 115318 h 1608846"/>
                <a:gd name="connsiteX2" fmla="*/ 2693545 w 2912215"/>
                <a:gd name="connsiteY2" fmla="*/ 113281 h 1608846"/>
                <a:gd name="connsiteX3" fmla="*/ 2671143 w 2912215"/>
                <a:gd name="connsiteY3" fmla="*/ 92916 h 1608846"/>
                <a:gd name="connsiteX4" fmla="*/ 2669106 w 2912215"/>
                <a:gd name="connsiteY4" fmla="*/ 90879 h 1608846"/>
                <a:gd name="connsiteX5" fmla="*/ 2660960 w 2912215"/>
                <a:gd name="connsiteY5" fmla="*/ 84770 h 1608846"/>
                <a:gd name="connsiteX6" fmla="*/ 2636523 w 2912215"/>
                <a:gd name="connsiteY6" fmla="*/ 70514 h 1608846"/>
                <a:gd name="connsiteX7" fmla="*/ 2630413 w 2912215"/>
                <a:gd name="connsiteY7" fmla="*/ 68478 h 1608846"/>
                <a:gd name="connsiteX8" fmla="*/ 2581536 w 2912215"/>
                <a:gd name="connsiteY8" fmla="*/ 60332 h 1608846"/>
                <a:gd name="connsiteX9" fmla="*/ 2512295 w 2912215"/>
                <a:gd name="connsiteY9" fmla="*/ 50149 h 1608846"/>
                <a:gd name="connsiteX10" fmla="*/ 2465455 w 2912215"/>
                <a:gd name="connsiteY10" fmla="*/ 62368 h 1608846"/>
                <a:gd name="connsiteX11" fmla="*/ 2459346 w 2912215"/>
                <a:gd name="connsiteY11" fmla="*/ 62368 h 1608846"/>
                <a:gd name="connsiteX12" fmla="*/ 2367702 w 2912215"/>
                <a:gd name="connsiteY12" fmla="*/ 92916 h 1608846"/>
                <a:gd name="connsiteX13" fmla="*/ 2355483 w 2912215"/>
                <a:gd name="connsiteY13" fmla="*/ 60332 h 1608846"/>
                <a:gd name="connsiteX14" fmla="*/ 2280133 w 2912215"/>
                <a:gd name="connsiteY14" fmla="*/ 17565 h 1608846"/>
                <a:gd name="connsiteX15" fmla="*/ 2178307 w 2912215"/>
                <a:gd name="connsiteY15" fmla="*/ 11455 h 1608846"/>
                <a:gd name="connsiteX16" fmla="*/ 2164051 w 2912215"/>
                <a:gd name="connsiteY16" fmla="*/ 31821 h 1608846"/>
                <a:gd name="connsiteX17" fmla="*/ 2074445 w 2912215"/>
                <a:gd name="connsiteY17" fmla="*/ 80697 h 1608846"/>
                <a:gd name="connsiteX18" fmla="*/ 1935961 w 2912215"/>
                <a:gd name="connsiteY18" fmla="*/ 33857 h 1608846"/>
                <a:gd name="connsiteX19" fmla="*/ 1815807 w 2912215"/>
                <a:gd name="connsiteY19" fmla="*/ 72551 h 1608846"/>
                <a:gd name="connsiteX20" fmla="*/ 1546988 w 2912215"/>
                <a:gd name="connsiteY20" fmla="*/ 66441 h 1608846"/>
                <a:gd name="connsiteX21" fmla="*/ 1432943 w 2912215"/>
                <a:gd name="connsiteY21" fmla="*/ 19601 h 1608846"/>
                <a:gd name="connsiteX22" fmla="*/ 1290387 w 2912215"/>
                <a:gd name="connsiteY22" fmla="*/ 52186 h 1608846"/>
                <a:gd name="connsiteX23" fmla="*/ 1119320 w 2912215"/>
                <a:gd name="connsiteY23" fmla="*/ 44040 h 1608846"/>
                <a:gd name="connsiteX24" fmla="*/ 1068407 w 2912215"/>
                <a:gd name="connsiteY24" fmla="*/ 70514 h 1608846"/>
                <a:gd name="connsiteX25" fmla="*/ 1009347 w 2912215"/>
                <a:gd name="connsiteY25" fmla="*/ 119391 h 1608846"/>
                <a:gd name="connsiteX26" fmla="*/ 854573 w 2912215"/>
                <a:gd name="connsiteY26" fmla="*/ 156048 h 1608846"/>
                <a:gd name="connsiteX27" fmla="*/ 740528 w 2912215"/>
                <a:gd name="connsiteY27" fmla="*/ 188632 h 1608846"/>
                <a:gd name="connsiteX28" fmla="*/ 577607 w 2912215"/>
                <a:gd name="connsiteY28" fmla="*/ 170304 h 1608846"/>
                <a:gd name="connsiteX29" fmla="*/ 485964 w 2912215"/>
                <a:gd name="connsiteY29" fmla="*/ 229362 h 1608846"/>
                <a:gd name="connsiteX30" fmla="*/ 422831 w 2912215"/>
                <a:gd name="connsiteY30" fmla="*/ 278239 h 1608846"/>
                <a:gd name="connsiteX31" fmla="*/ 276202 w 2912215"/>
                <a:gd name="connsiteY31" fmla="*/ 255837 h 1608846"/>
                <a:gd name="connsiteX32" fmla="*/ 200852 w 2912215"/>
                <a:gd name="connsiteY32" fmla="*/ 318969 h 1608846"/>
                <a:gd name="connsiteX33" fmla="*/ 54222 w 2912215"/>
                <a:gd name="connsiteY33" fmla="*/ 318969 h 1608846"/>
                <a:gd name="connsiteX34" fmla="*/ 11455 w 2912215"/>
                <a:gd name="connsiteY34" fmla="*/ 380064 h 1608846"/>
                <a:gd name="connsiteX35" fmla="*/ 70515 w 2912215"/>
                <a:gd name="connsiteY35" fmla="*/ 359699 h 1608846"/>
                <a:gd name="connsiteX36" fmla="*/ 125500 w 2912215"/>
                <a:gd name="connsiteY36" fmla="*/ 373955 h 1608846"/>
                <a:gd name="connsiteX37" fmla="*/ 164194 w 2912215"/>
                <a:gd name="connsiteY37" fmla="*/ 414685 h 1608846"/>
                <a:gd name="connsiteX38" fmla="*/ 135683 w 2912215"/>
                <a:gd name="connsiteY38" fmla="*/ 481890 h 1608846"/>
                <a:gd name="connsiteX39" fmla="*/ 223253 w 2912215"/>
                <a:gd name="connsiteY39" fmla="*/ 545022 h 1608846"/>
                <a:gd name="connsiteX40" fmla="*/ 461525 w 2912215"/>
                <a:gd name="connsiteY40" fmla="*/ 553168 h 1608846"/>
                <a:gd name="connsiteX41" fmla="*/ 490036 w 2912215"/>
                <a:gd name="connsiteY41" fmla="*/ 602044 h 1608846"/>
                <a:gd name="connsiteX42" fmla="*/ 758856 w 2912215"/>
                <a:gd name="connsiteY42" fmla="*/ 624446 h 1608846"/>
                <a:gd name="connsiteX43" fmla="*/ 858645 w 2912215"/>
                <a:gd name="connsiteY43" fmla="*/ 610191 h 1608846"/>
                <a:gd name="connsiteX44" fmla="*/ 1160050 w 2912215"/>
                <a:gd name="connsiteY44" fmla="*/ 506328 h 1608846"/>
                <a:gd name="connsiteX45" fmla="*/ 1160050 w 2912215"/>
                <a:gd name="connsiteY45" fmla="*/ 591862 h 1608846"/>
                <a:gd name="connsiteX46" fmla="*/ 850499 w 2912215"/>
                <a:gd name="connsiteY46" fmla="*/ 665176 h 1608846"/>
                <a:gd name="connsiteX47" fmla="*/ 968617 w 2912215"/>
                <a:gd name="connsiteY47" fmla="*/ 801623 h 1608846"/>
                <a:gd name="connsiteX48" fmla="*/ 809769 w 2912215"/>
                <a:gd name="connsiteY48" fmla="*/ 752747 h 1608846"/>
                <a:gd name="connsiteX49" fmla="*/ 512438 w 2912215"/>
                <a:gd name="connsiteY49" fmla="*/ 679432 h 1608846"/>
                <a:gd name="connsiteX50" fmla="*/ 516511 w 2912215"/>
                <a:gd name="connsiteY50" fmla="*/ 842353 h 1608846"/>
                <a:gd name="connsiteX51" fmla="*/ 691652 w 2912215"/>
                <a:gd name="connsiteY51" fmla="*/ 964544 h 1608846"/>
                <a:gd name="connsiteX52" fmla="*/ 876974 w 2912215"/>
                <a:gd name="connsiteY52" fmla="*/ 1086735 h 1608846"/>
                <a:gd name="connsiteX53" fmla="*/ 620374 w 2912215"/>
                <a:gd name="connsiteY53" fmla="*/ 1031749 h 1608846"/>
                <a:gd name="connsiteX54" fmla="*/ 378028 w 2912215"/>
                <a:gd name="connsiteY54" fmla="*/ 1149867 h 1608846"/>
                <a:gd name="connsiteX55" fmla="*/ 604081 w 2912215"/>
                <a:gd name="connsiteY55" fmla="*/ 1153940 h 1608846"/>
                <a:gd name="connsiteX56" fmla="*/ 583716 w 2912215"/>
                <a:gd name="connsiteY56" fmla="*/ 1217072 h 1608846"/>
                <a:gd name="connsiteX57" fmla="*/ 693688 w 2912215"/>
                <a:gd name="connsiteY57" fmla="*/ 1353518 h 1608846"/>
                <a:gd name="connsiteX58" fmla="*/ 567424 w 2912215"/>
                <a:gd name="connsiteY58" fmla="*/ 1339263 h 1608846"/>
                <a:gd name="connsiteX59" fmla="*/ 404503 w 2912215"/>
                <a:gd name="connsiteY59" fmla="*/ 1249656 h 1608846"/>
                <a:gd name="connsiteX60" fmla="*/ 392284 w 2912215"/>
                <a:gd name="connsiteY60" fmla="*/ 1349445 h 1608846"/>
                <a:gd name="connsiteX61" fmla="*/ 388210 w 2912215"/>
                <a:gd name="connsiteY61" fmla="*/ 1412577 h 1608846"/>
                <a:gd name="connsiteX62" fmla="*/ 194742 w 2912215"/>
                <a:gd name="connsiteY62" fmla="*/ 1516439 h 1608846"/>
                <a:gd name="connsiteX63" fmla="*/ 504292 w 2912215"/>
                <a:gd name="connsiteY63" fmla="*/ 1553097 h 1608846"/>
                <a:gd name="connsiteX64" fmla="*/ 671286 w 2912215"/>
                <a:gd name="connsiteY64" fmla="*/ 1561243 h 1608846"/>
                <a:gd name="connsiteX65" fmla="*/ 864755 w 2912215"/>
                <a:gd name="connsiteY65" fmla="*/ 1538841 h 1608846"/>
                <a:gd name="connsiteX66" fmla="*/ 1007311 w 2912215"/>
                <a:gd name="connsiteY66" fmla="*/ 1587717 h 1608846"/>
                <a:gd name="connsiteX67" fmla="*/ 1158013 w 2912215"/>
                <a:gd name="connsiteY67" fmla="*/ 1573462 h 1608846"/>
                <a:gd name="connsiteX68" fmla="*/ 1261876 w 2912215"/>
                <a:gd name="connsiteY68" fmla="*/ 1536804 h 1608846"/>
                <a:gd name="connsiteX69" fmla="*/ 1294459 w 2912215"/>
                <a:gd name="connsiteY69" fmla="*/ 1530695 h 1608846"/>
                <a:gd name="connsiteX70" fmla="*/ 1304642 w 2912215"/>
                <a:gd name="connsiteY70" fmla="*/ 1504220 h 1608846"/>
                <a:gd name="connsiteX71" fmla="*/ 1316861 w 2912215"/>
                <a:gd name="connsiteY71" fmla="*/ 1487928 h 1608846"/>
                <a:gd name="connsiteX72" fmla="*/ 1302606 w 2912215"/>
                <a:gd name="connsiteY72" fmla="*/ 1445161 h 1608846"/>
                <a:gd name="connsiteX73" fmla="*/ 1188561 w 2912215"/>
                <a:gd name="connsiteY73" fmla="*/ 1445161 h 1608846"/>
                <a:gd name="connsiteX74" fmla="*/ 991019 w 2912215"/>
                <a:gd name="connsiteY74" fmla="*/ 1404431 h 1608846"/>
                <a:gd name="connsiteX75" fmla="*/ 995092 w 2912215"/>
                <a:gd name="connsiteY75" fmla="*/ 1345372 h 1608846"/>
                <a:gd name="connsiteX76" fmla="*/ 1241510 w 2912215"/>
                <a:gd name="connsiteY76" fmla="*/ 1337226 h 1608846"/>
                <a:gd name="connsiteX77" fmla="*/ 1257802 w 2912215"/>
                <a:gd name="connsiteY77" fmla="*/ 1237437 h 1608846"/>
                <a:gd name="connsiteX78" fmla="*/ 1432943 w 2912215"/>
                <a:gd name="connsiteY78" fmla="*/ 1223181 h 1608846"/>
                <a:gd name="connsiteX79" fmla="*/ 1479782 w 2912215"/>
                <a:gd name="connsiteY79" fmla="*/ 1210962 h 1608846"/>
                <a:gd name="connsiteX80" fmla="*/ 1546988 w 2912215"/>
                <a:gd name="connsiteY80" fmla="*/ 1100990 h 1608846"/>
                <a:gd name="connsiteX81" fmla="*/ 1546988 w 2912215"/>
                <a:gd name="connsiteY81" fmla="*/ 1086735 h 1608846"/>
                <a:gd name="connsiteX82" fmla="*/ 1597900 w 2912215"/>
                <a:gd name="connsiteY82" fmla="*/ 1001201 h 1608846"/>
                <a:gd name="connsiteX83" fmla="*/ 1618265 w 2912215"/>
                <a:gd name="connsiteY83" fmla="*/ 991019 h 1608846"/>
                <a:gd name="connsiteX84" fmla="*/ 1371847 w 2912215"/>
                <a:gd name="connsiteY84" fmla="*/ 956398 h 1608846"/>
                <a:gd name="connsiteX85" fmla="*/ 1585681 w 2912215"/>
                <a:gd name="connsiteY85" fmla="*/ 897339 h 1608846"/>
                <a:gd name="connsiteX86" fmla="*/ 1703799 w 2912215"/>
                <a:gd name="connsiteY86" fmla="*/ 801623 h 1608846"/>
                <a:gd name="connsiteX87" fmla="*/ 1856537 w 2912215"/>
                <a:gd name="connsiteY87" fmla="*/ 817915 h 1608846"/>
                <a:gd name="connsiteX88" fmla="*/ 1921706 w 2912215"/>
                <a:gd name="connsiteY88" fmla="*/ 742564 h 1608846"/>
                <a:gd name="connsiteX89" fmla="*/ 2021495 w 2912215"/>
                <a:gd name="connsiteY89" fmla="*/ 669249 h 1608846"/>
                <a:gd name="connsiteX90" fmla="*/ 2052043 w 2912215"/>
                <a:gd name="connsiteY90" fmla="*/ 652957 h 1608846"/>
                <a:gd name="connsiteX91" fmla="*/ 2129430 w 2912215"/>
                <a:gd name="connsiteY91" fmla="*/ 640738 h 1608846"/>
                <a:gd name="connsiteX92" fmla="*/ 2265877 w 2912215"/>
                <a:gd name="connsiteY92" fmla="*/ 557241 h 1608846"/>
                <a:gd name="connsiteX93" fmla="*/ 2579500 w 2912215"/>
                <a:gd name="connsiteY93" fmla="*/ 412649 h 1608846"/>
                <a:gd name="connsiteX94" fmla="*/ 2298461 w 2912215"/>
                <a:gd name="connsiteY94" fmla="*/ 394320 h 1608846"/>
                <a:gd name="connsiteX95" fmla="*/ 2520441 w 2912215"/>
                <a:gd name="connsiteY95" fmla="*/ 339334 h 1608846"/>
                <a:gd name="connsiteX96" fmla="*/ 2809626 w 2912215"/>
                <a:gd name="connsiteY96" fmla="*/ 249728 h 1608846"/>
                <a:gd name="connsiteX97" fmla="*/ 2838137 w 2912215"/>
                <a:gd name="connsiteY97" fmla="*/ 158084 h 1608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2912215" h="1608846">
                  <a:moveTo>
                    <a:pt x="2838137" y="158084"/>
                  </a:moveTo>
                  <a:cubicBezTo>
                    <a:pt x="2777042" y="170304"/>
                    <a:pt x="2709837" y="151975"/>
                    <a:pt x="2695581" y="115318"/>
                  </a:cubicBezTo>
                  <a:cubicBezTo>
                    <a:pt x="2695581" y="115318"/>
                    <a:pt x="2695581" y="115318"/>
                    <a:pt x="2693545" y="113281"/>
                  </a:cubicBezTo>
                  <a:cubicBezTo>
                    <a:pt x="2685399" y="107172"/>
                    <a:pt x="2679289" y="101062"/>
                    <a:pt x="2671143" y="92916"/>
                  </a:cubicBezTo>
                  <a:cubicBezTo>
                    <a:pt x="2669106" y="92916"/>
                    <a:pt x="2669106" y="90879"/>
                    <a:pt x="2669106" y="90879"/>
                  </a:cubicBezTo>
                  <a:cubicBezTo>
                    <a:pt x="2667070" y="88843"/>
                    <a:pt x="2665034" y="86806"/>
                    <a:pt x="2660960" y="84770"/>
                  </a:cubicBezTo>
                  <a:cubicBezTo>
                    <a:pt x="2652814" y="78660"/>
                    <a:pt x="2644668" y="74587"/>
                    <a:pt x="2636523" y="70514"/>
                  </a:cubicBezTo>
                  <a:cubicBezTo>
                    <a:pt x="2634486" y="70514"/>
                    <a:pt x="2632449" y="68478"/>
                    <a:pt x="2630413" y="68478"/>
                  </a:cubicBezTo>
                  <a:cubicBezTo>
                    <a:pt x="2605975" y="70514"/>
                    <a:pt x="2583573" y="72551"/>
                    <a:pt x="2581536" y="60332"/>
                  </a:cubicBezTo>
                  <a:cubicBezTo>
                    <a:pt x="2579500" y="46076"/>
                    <a:pt x="2553025" y="44040"/>
                    <a:pt x="2512295" y="50149"/>
                  </a:cubicBezTo>
                  <a:cubicBezTo>
                    <a:pt x="2498039" y="58295"/>
                    <a:pt x="2481747" y="62368"/>
                    <a:pt x="2465455" y="62368"/>
                  </a:cubicBezTo>
                  <a:lnTo>
                    <a:pt x="2459346" y="62368"/>
                  </a:lnTo>
                  <a:cubicBezTo>
                    <a:pt x="2430835" y="70514"/>
                    <a:pt x="2400287" y="80697"/>
                    <a:pt x="2367702" y="92916"/>
                  </a:cubicBezTo>
                  <a:cubicBezTo>
                    <a:pt x="2292351" y="123464"/>
                    <a:pt x="2316790" y="90879"/>
                    <a:pt x="2355483" y="60332"/>
                  </a:cubicBezTo>
                  <a:cubicBezTo>
                    <a:pt x="2322899" y="58295"/>
                    <a:pt x="2296424" y="42003"/>
                    <a:pt x="2280133" y="17565"/>
                  </a:cubicBezTo>
                  <a:cubicBezTo>
                    <a:pt x="2247548" y="15528"/>
                    <a:pt x="2210891" y="15528"/>
                    <a:pt x="2178307" y="11455"/>
                  </a:cubicBezTo>
                  <a:cubicBezTo>
                    <a:pt x="2172197" y="17565"/>
                    <a:pt x="2168124" y="23674"/>
                    <a:pt x="2164051" y="31821"/>
                  </a:cubicBezTo>
                  <a:cubicBezTo>
                    <a:pt x="2149795" y="60332"/>
                    <a:pt x="2109065" y="84770"/>
                    <a:pt x="2074445" y="80697"/>
                  </a:cubicBezTo>
                  <a:cubicBezTo>
                    <a:pt x="2019458" y="74587"/>
                    <a:pt x="1972619" y="58295"/>
                    <a:pt x="1935961" y="33857"/>
                  </a:cubicBezTo>
                  <a:cubicBezTo>
                    <a:pt x="1901341" y="56259"/>
                    <a:pt x="1860611" y="68478"/>
                    <a:pt x="1815807" y="72551"/>
                  </a:cubicBezTo>
                  <a:cubicBezTo>
                    <a:pt x="1726200" y="80697"/>
                    <a:pt x="1636594" y="46076"/>
                    <a:pt x="1546988" y="66441"/>
                  </a:cubicBezTo>
                  <a:cubicBezTo>
                    <a:pt x="1494038" y="78660"/>
                    <a:pt x="1453308" y="54222"/>
                    <a:pt x="1432943" y="19601"/>
                  </a:cubicBezTo>
                  <a:cubicBezTo>
                    <a:pt x="1351482" y="11455"/>
                    <a:pt x="1386102" y="96989"/>
                    <a:pt x="1290387" y="52186"/>
                  </a:cubicBezTo>
                  <a:cubicBezTo>
                    <a:pt x="1194670" y="7382"/>
                    <a:pt x="1088772" y="29784"/>
                    <a:pt x="1119320" y="44040"/>
                  </a:cubicBezTo>
                  <a:cubicBezTo>
                    <a:pt x="1147831" y="58295"/>
                    <a:pt x="1111173" y="84770"/>
                    <a:pt x="1068407" y="70514"/>
                  </a:cubicBezTo>
                  <a:cubicBezTo>
                    <a:pt x="1025640" y="56259"/>
                    <a:pt x="988982" y="74587"/>
                    <a:pt x="1009347" y="119391"/>
                  </a:cubicBezTo>
                  <a:cubicBezTo>
                    <a:pt x="1029712" y="164194"/>
                    <a:pt x="854573" y="105135"/>
                    <a:pt x="854573" y="156048"/>
                  </a:cubicBezTo>
                  <a:cubicBezTo>
                    <a:pt x="854573" y="204924"/>
                    <a:pt x="791441" y="233435"/>
                    <a:pt x="740528" y="188632"/>
                  </a:cubicBezTo>
                  <a:cubicBezTo>
                    <a:pt x="689615" y="143829"/>
                    <a:pt x="530766" y="129573"/>
                    <a:pt x="577607" y="170304"/>
                  </a:cubicBezTo>
                  <a:cubicBezTo>
                    <a:pt x="624446" y="211034"/>
                    <a:pt x="435051" y="188632"/>
                    <a:pt x="485964" y="229362"/>
                  </a:cubicBezTo>
                  <a:cubicBezTo>
                    <a:pt x="536876" y="270093"/>
                    <a:pt x="422831" y="302677"/>
                    <a:pt x="422831" y="278239"/>
                  </a:cubicBezTo>
                  <a:cubicBezTo>
                    <a:pt x="422831" y="255837"/>
                    <a:pt x="318969" y="215107"/>
                    <a:pt x="276202" y="255837"/>
                  </a:cubicBezTo>
                  <a:cubicBezTo>
                    <a:pt x="233436" y="296567"/>
                    <a:pt x="221217" y="345444"/>
                    <a:pt x="200852" y="318969"/>
                  </a:cubicBezTo>
                  <a:cubicBezTo>
                    <a:pt x="184559" y="296567"/>
                    <a:pt x="123464" y="298604"/>
                    <a:pt x="54222" y="318969"/>
                  </a:cubicBezTo>
                  <a:cubicBezTo>
                    <a:pt x="37930" y="337298"/>
                    <a:pt x="23675" y="361736"/>
                    <a:pt x="11455" y="380064"/>
                  </a:cubicBezTo>
                  <a:cubicBezTo>
                    <a:pt x="29785" y="378028"/>
                    <a:pt x="52186" y="371918"/>
                    <a:pt x="70515" y="359699"/>
                  </a:cubicBezTo>
                  <a:cubicBezTo>
                    <a:pt x="129574" y="318969"/>
                    <a:pt x="174377" y="345444"/>
                    <a:pt x="125500" y="373955"/>
                  </a:cubicBezTo>
                  <a:cubicBezTo>
                    <a:pt x="74587" y="400430"/>
                    <a:pt x="92916" y="418758"/>
                    <a:pt x="164194" y="414685"/>
                  </a:cubicBezTo>
                  <a:cubicBezTo>
                    <a:pt x="235472" y="410612"/>
                    <a:pt x="135683" y="437087"/>
                    <a:pt x="135683" y="481890"/>
                  </a:cubicBezTo>
                  <a:cubicBezTo>
                    <a:pt x="135683" y="526693"/>
                    <a:pt x="219180" y="500219"/>
                    <a:pt x="223253" y="545022"/>
                  </a:cubicBezTo>
                  <a:cubicBezTo>
                    <a:pt x="227326" y="589825"/>
                    <a:pt x="408576" y="608154"/>
                    <a:pt x="461525" y="553168"/>
                  </a:cubicBezTo>
                  <a:cubicBezTo>
                    <a:pt x="516511" y="498182"/>
                    <a:pt x="494109" y="567424"/>
                    <a:pt x="490036" y="602044"/>
                  </a:cubicBezTo>
                  <a:cubicBezTo>
                    <a:pt x="485964" y="638702"/>
                    <a:pt x="746637" y="669249"/>
                    <a:pt x="758856" y="624446"/>
                  </a:cubicBezTo>
                  <a:cubicBezTo>
                    <a:pt x="771076" y="579643"/>
                    <a:pt x="809769" y="597971"/>
                    <a:pt x="858645" y="610191"/>
                  </a:cubicBezTo>
                  <a:cubicBezTo>
                    <a:pt x="909558" y="624446"/>
                    <a:pt x="1155977" y="561314"/>
                    <a:pt x="1160050" y="506328"/>
                  </a:cubicBezTo>
                  <a:cubicBezTo>
                    <a:pt x="1164122" y="451342"/>
                    <a:pt x="1239474" y="532803"/>
                    <a:pt x="1160050" y="591862"/>
                  </a:cubicBezTo>
                  <a:cubicBezTo>
                    <a:pt x="1080625" y="650921"/>
                    <a:pt x="921777" y="640738"/>
                    <a:pt x="850499" y="665176"/>
                  </a:cubicBezTo>
                  <a:cubicBezTo>
                    <a:pt x="779221" y="687578"/>
                    <a:pt x="897339" y="742564"/>
                    <a:pt x="968617" y="801623"/>
                  </a:cubicBezTo>
                  <a:cubicBezTo>
                    <a:pt x="1039895" y="860682"/>
                    <a:pt x="876974" y="828098"/>
                    <a:pt x="809769" y="752747"/>
                  </a:cubicBezTo>
                  <a:cubicBezTo>
                    <a:pt x="742564" y="675359"/>
                    <a:pt x="591862" y="675359"/>
                    <a:pt x="512438" y="679432"/>
                  </a:cubicBezTo>
                  <a:cubicBezTo>
                    <a:pt x="433014" y="683505"/>
                    <a:pt x="457452" y="842353"/>
                    <a:pt x="516511" y="842353"/>
                  </a:cubicBezTo>
                  <a:cubicBezTo>
                    <a:pt x="575570" y="842353"/>
                    <a:pt x="634629" y="864755"/>
                    <a:pt x="691652" y="964544"/>
                  </a:cubicBezTo>
                  <a:cubicBezTo>
                    <a:pt x="750710" y="1064333"/>
                    <a:pt x="876974" y="1041932"/>
                    <a:pt x="876974" y="1086735"/>
                  </a:cubicBezTo>
                  <a:cubicBezTo>
                    <a:pt x="876974" y="1131538"/>
                    <a:pt x="714053" y="1050078"/>
                    <a:pt x="620374" y="1031749"/>
                  </a:cubicBezTo>
                  <a:cubicBezTo>
                    <a:pt x="528730" y="1013420"/>
                    <a:pt x="382101" y="1076552"/>
                    <a:pt x="378028" y="1149867"/>
                  </a:cubicBezTo>
                  <a:cubicBezTo>
                    <a:pt x="373955" y="1223181"/>
                    <a:pt x="512438" y="1212999"/>
                    <a:pt x="604081" y="1153940"/>
                  </a:cubicBezTo>
                  <a:cubicBezTo>
                    <a:pt x="695724" y="1094881"/>
                    <a:pt x="628520" y="1172269"/>
                    <a:pt x="583716" y="1217072"/>
                  </a:cubicBezTo>
                  <a:cubicBezTo>
                    <a:pt x="536876" y="1261875"/>
                    <a:pt x="693688" y="1298532"/>
                    <a:pt x="693688" y="1353518"/>
                  </a:cubicBezTo>
                  <a:cubicBezTo>
                    <a:pt x="693688" y="1408504"/>
                    <a:pt x="579643" y="1390175"/>
                    <a:pt x="567424" y="1339263"/>
                  </a:cubicBezTo>
                  <a:cubicBezTo>
                    <a:pt x="555205" y="1290386"/>
                    <a:pt x="512438" y="1239473"/>
                    <a:pt x="404503" y="1249656"/>
                  </a:cubicBezTo>
                  <a:cubicBezTo>
                    <a:pt x="294531" y="1257802"/>
                    <a:pt x="325079" y="1339263"/>
                    <a:pt x="392284" y="1349445"/>
                  </a:cubicBezTo>
                  <a:cubicBezTo>
                    <a:pt x="459488" y="1357591"/>
                    <a:pt x="463562" y="1412577"/>
                    <a:pt x="388210" y="1412577"/>
                  </a:cubicBezTo>
                  <a:cubicBezTo>
                    <a:pt x="312860" y="1412577"/>
                    <a:pt x="141793" y="1463490"/>
                    <a:pt x="194742" y="1516439"/>
                  </a:cubicBezTo>
                  <a:cubicBezTo>
                    <a:pt x="253801" y="1575498"/>
                    <a:pt x="467635" y="1516439"/>
                    <a:pt x="504292" y="1553097"/>
                  </a:cubicBezTo>
                  <a:cubicBezTo>
                    <a:pt x="542986" y="1589754"/>
                    <a:pt x="646848" y="1601973"/>
                    <a:pt x="671286" y="1561243"/>
                  </a:cubicBezTo>
                  <a:cubicBezTo>
                    <a:pt x="695724" y="1520512"/>
                    <a:pt x="781258" y="1538841"/>
                    <a:pt x="864755" y="1538841"/>
                  </a:cubicBezTo>
                  <a:cubicBezTo>
                    <a:pt x="948252" y="1538841"/>
                    <a:pt x="968617" y="1553097"/>
                    <a:pt x="1007311" y="1587717"/>
                  </a:cubicBezTo>
                  <a:cubicBezTo>
                    <a:pt x="1046005" y="1624375"/>
                    <a:pt x="1111173" y="1610119"/>
                    <a:pt x="1158013" y="1573462"/>
                  </a:cubicBezTo>
                  <a:cubicBezTo>
                    <a:pt x="1204853" y="1536804"/>
                    <a:pt x="1204853" y="1536804"/>
                    <a:pt x="1261876" y="1536804"/>
                  </a:cubicBezTo>
                  <a:cubicBezTo>
                    <a:pt x="1276131" y="1536804"/>
                    <a:pt x="1286313" y="1534768"/>
                    <a:pt x="1294459" y="1530695"/>
                  </a:cubicBezTo>
                  <a:cubicBezTo>
                    <a:pt x="1296496" y="1520512"/>
                    <a:pt x="1300569" y="1512366"/>
                    <a:pt x="1304642" y="1504220"/>
                  </a:cubicBezTo>
                  <a:cubicBezTo>
                    <a:pt x="1308715" y="1498111"/>
                    <a:pt x="1312788" y="1494038"/>
                    <a:pt x="1316861" y="1487928"/>
                  </a:cubicBezTo>
                  <a:cubicBezTo>
                    <a:pt x="1316861" y="1475709"/>
                    <a:pt x="1310752" y="1461453"/>
                    <a:pt x="1302606" y="1445161"/>
                  </a:cubicBezTo>
                  <a:cubicBezTo>
                    <a:pt x="1274094" y="1396285"/>
                    <a:pt x="1198743" y="1481819"/>
                    <a:pt x="1188561" y="1445161"/>
                  </a:cubicBezTo>
                  <a:cubicBezTo>
                    <a:pt x="1178378" y="1400358"/>
                    <a:pt x="1109137" y="1386103"/>
                    <a:pt x="991019" y="1404431"/>
                  </a:cubicBezTo>
                  <a:cubicBezTo>
                    <a:pt x="872901" y="1422760"/>
                    <a:pt x="923814" y="1322970"/>
                    <a:pt x="995092" y="1345372"/>
                  </a:cubicBezTo>
                  <a:cubicBezTo>
                    <a:pt x="1066370" y="1367774"/>
                    <a:pt x="1162086" y="1359628"/>
                    <a:pt x="1241510" y="1337226"/>
                  </a:cubicBezTo>
                  <a:cubicBezTo>
                    <a:pt x="1320934" y="1314825"/>
                    <a:pt x="1257802" y="1274094"/>
                    <a:pt x="1257802" y="1237437"/>
                  </a:cubicBezTo>
                  <a:cubicBezTo>
                    <a:pt x="1257802" y="1200780"/>
                    <a:pt x="1357591" y="1223181"/>
                    <a:pt x="1432943" y="1223181"/>
                  </a:cubicBezTo>
                  <a:cubicBezTo>
                    <a:pt x="1447198" y="1223181"/>
                    <a:pt x="1463490" y="1219108"/>
                    <a:pt x="1479782" y="1210962"/>
                  </a:cubicBezTo>
                  <a:cubicBezTo>
                    <a:pt x="1494038" y="1168195"/>
                    <a:pt x="1514403" y="1131538"/>
                    <a:pt x="1546988" y="1100990"/>
                  </a:cubicBezTo>
                  <a:cubicBezTo>
                    <a:pt x="1546988" y="1096917"/>
                    <a:pt x="1546988" y="1092844"/>
                    <a:pt x="1546988" y="1086735"/>
                  </a:cubicBezTo>
                  <a:cubicBezTo>
                    <a:pt x="1546988" y="1054151"/>
                    <a:pt x="1567353" y="1015457"/>
                    <a:pt x="1597900" y="1001201"/>
                  </a:cubicBezTo>
                  <a:cubicBezTo>
                    <a:pt x="1604010" y="999165"/>
                    <a:pt x="1612156" y="995092"/>
                    <a:pt x="1618265" y="991019"/>
                  </a:cubicBezTo>
                  <a:cubicBezTo>
                    <a:pt x="1587718" y="942142"/>
                    <a:pt x="1447198" y="956398"/>
                    <a:pt x="1371847" y="956398"/>
                  </a:cubicBezTo>
                  <a:cubicBezTo>
                    <a:pt x="1288350" y="956398"/>
                    <a:pt x="1426833" y="889193"/>
                    <a:pt x="1585681" y="897339"/>
                  </a:cubicBezTo>
                  <a:cubicBezTo>
                    <a:pt x="1744529" y="905485"/>
                    <a:pt x="1673251" y="830134"/>
                    <a:pt x="1703799" y="801623"/>
                  </a:cubicBezTo>
                  <a:cubicBezTo>
                    <a:pt x="1730274" y="777185"/>
                    <a:pt x="1789333" y="819952"/>
                    <a:pt x="1856537" y="817915"/>
                  </a:cubicBezTo>
                  <a:cubicBezTo>
                    <a:pt x="1889122" y="789404"/>
                    <a:pt x="1919669" y="760893"/>
                    <a:pt x="1921706" y="742564"/>
                  </a:cubicBezTo>
                  <a:cubicBezTo>
                    <a:pt x="1927815" y="701834"/>
                    <a:pt x="1980765" y="667213"/>
                    <a:pt x="2021495" y="669249"/>
                  </a:cubicBezTo>
                  <a:cubicBezTo>
                    <a:pt x="2019458" y="683505"/>
                    <a:pt x="2029641" y="677396"/>
                    <a:pt x="2052043" y="652957"/>
                  </a:cubicBezTo>
                  <a:cubicBezTo>
                    <a:pt x="2080554" y="636665"/>
                    <a:pt x="2107029" y="634629"/>
                    <a:pt x="2129430" y="640738"/>
                  </a:cubicBezTo>
                  <a:cubicBezTo>
                    <a:pt x="2168124" y="616300"/>
                    <a:pt x="2212927" y="589825"/>
                    <a:pt x="2265877" y="557241"/>
                  </a:cubicBezTo>
                  <a:cubicBezTo>
                    <a:pt x="2436944" y="453379"/>
                    <a:pt x="2571354" y="471708"/>
                    <a:pt x="2579500" y="412649"/>
                  </a:cubicBezTo>
                  <a:cubicBezTo>
                    <a:pt x="2587646" y="353590"/>
                    <a:pt x="2341228" y="412649"/>
                    <a:pt x="2298461" y="394320"/>
                  </a:cubicBezTo>
                  <a:cubicBezTo>
                    <a:pt x="2255694" y="375991"/>
                    <a:pt x="2469528" y="327115"/>
                    <a:pt x="2520441" y="339334"/>
                  </a:cubicBezTo>
                  <a:cubicBezTo>
                    <a:pt x="2571354" y="353590"/>
                    <a:pt x="2638559" y="339334"/>
                    <a:pt x="2809626" y="249728"/>
                  </a:cubicBezTo>
                  <a:cubicBezTo>
                    <a:pt x="2984766" y="166230"/>
                    <a:pt x="2909415" y="143829"/>
                    <a:pt x="2838137" y="15808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08" name="Freeform: Shape 207">
              <a:extLst>
                <a:ext uri="{FF2B5EF4-FFF2-40B4-BE49-F238E27FC236}">
                  <a16:creationId xmlns:a16="http://schemas.microsoft.com/office/drawing/2014/main" id="{88D066B0-72C5-4014-A23B-D93CCBE3D72E}"/>
                </a:ext>
              </a:extLst>
            </p:cNvPr>
            <p:cNvSpPr/>
            <p:nvPr/>
          </p:nvSpPr>
          <p:spPr>
            <a:xfrm>
              <a:off x="4713338" y="1585801"/>
              <a:ext cx="52105" cy="40526"/>
            </a:xfrm>
            <a:custGeom>
              <a:avLst/>
              <a:gdLst>
                <a:gd name="connsiteX0" fmla="*/ 28759 w 183286"/>
                <a:gd name="connsiteY0" fmla="*/ 132869 h 142555"/>
                <a:gd name="connsiteX1" fmla="*/ 187606 w 183286"/>
                <a:gd name="connsiteY1" fmla="*/ 18824 h 142555"/>
                <a:gd name="connsiteX2" fmla="*/ 28759 w 183286"/>
                <a:gd name="connsiteY2" fmla="*/ 132869 h 142555"/>
              </a:gdLst>
              <a:ahLst/>
              <a:cxnLst>
                <a:cxn ang="0">
                  <a:pos x="connsiteX0" y="connsiteY0"/>
                </a:cxn>
                <a:cxn ang="0">
                  <a:pos x="connsiteX1" y="connsiteY1"/>
                </a:cxn>
                <a:cxn ang="0">
                  <a:pos x="connsiteX2" y="connsiteY2"/>
                </a:cxn>
              </a:cxnLst>
              <a:rect l="l" t="t" r="r" b="b"/>
              <a:pathLst>
                <a:path w="183286" h="142555">
                  <a:moveTo>
                    <a:pt x="28759" y="132869"/>
                  </a:moveTo>
                  <a:cubicBezTo>
                    <a:pt x="95963" y="177672"/>
                    <a:pt x="195752" y="55481"/>
                    <a:pt x="187606" y="18824"/>
                  </a:cubicBezTo>
                  <a:cubicBezTo>
                    <a:pt x="179460" y="-15797"/>
                    <a:pt x="-52702" y="79919"/>
                    <a:pt x="28759" y="13286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09" name="Freeform: Shape 208">
              <a:extLst>
                <a:ext uri="{FF2B5EF4-FFF2-40B4-BE49-F238E27FC236}">
                  <a16:creationId xmlns:a16="http://schemas.microsoft.com/office/drawing/2014/main" id="{C378DF7E-6B40-403F-88CB-D65AA218116F}"/>
                </a:ext>
              </a:extLst>
            </p:cNvPr>
            <p:cNvSpPr/>
            <p:nvPr/>
          </p:nvSpPr>
          <p:spPr>
            <a:xfrm>
              <a:off x="4811753" y="1616234"/>
              <a:ext cx="28947" cy="34737"/>
            </a:xfrm>
            <a:custGeom>
              <a:avLst/>
              <a:gdLst>
                <a:gd name="connsiteX0" fmla="*/ 51180 w 101825"/>
                <a:gd name="connsiteY0" fmla="*/ 125607 h 122190"/>
                <a:gd name="connsiteX1" fmla="*/ 63399 w 101825"/>
                <a:gd name="connsiteY1" fmla="*/ 11562 h 122190"/>
                <a:gd name="connsiteX2" fmla="*/ 51180 w 101825"/>
                <a:gd name="connsiteY2" fmla="*/ 125607 h 122190"/>
              </a:gdLst>
              <a:ahLst/>
              <a:cxnLst>
                <a:cxn ang="0">
                  <a:pos x="connsiteX0" y="connsiteY0"/>
                </a:cxn>
                <a:cxn ang="0">
                  <a:pos x="connsiteX1" y="connsiteY1"/>
                </a:cxn>
                <a:cxn ang="0">
                  <a:pos x="connsiteX2" y="connsiteY2"/>
                </a:cxn>
              </a:cxnLst>
              <a:rect l="l" t="t" r="r" b="b"/>
              <a:pathLst>
                <a:path w="101825" h="122190">
                  <a:moveTo>
                    <a:pt x="51180" y="125607"/>
                  </a:moveTo>
                  <a:cubicBezTo>
                    <a:pt x="79691" y="121534"/>
                    <a:pt x="138750" y="7489"/>
                    <a:pt x="63399" y="11562"/>
                  </a:cubicBezTo>
                  <a:cubicBezTo>
                    <a:pt x="-11952" y="17671"/>
                    <a:pt x="4340" y="133753"/>
                    <a:pt x="51180" y="12560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10" name="Freeform: Shape 209">
              <a:extLst>
                <a:ext uri="{FF2B5EF4-FFF2-40B4-BE49-F238E27FC236}">
                  <a16:creationId xmlns:a16="http://schemas.microsoft.com/office/drawing/2014/main" id="{13254F4E-43E2-46DF-9B6E-45A19D4B740C}"/>
                </a:ext>
              </a:extLst>
            </p:cNvPr>
            <p:cNvSpPr/>
            <p:nvPr/>
          </p:nvSpPr>
          <p:spPr>
            <a:xfrm>
              <a:off x="4621306" y="1449313"/>
              <a:ext cx="185263" cy="133158"/>
            </a:xfrm>
            <a:custGeom>
              <a:avLst/>
              <a:gdLst>
                <a:gd name="connsiteX0" fmla="*/ 653892 w 651684"/>
                <a:gd name="connsiteY0" fmla="*/ 364522 h 468398"/>
                <a:gd name="connsiteX1" fmla="*/ 523555 w 651684"/>
                <a:gd name="connsiteY1" fmla="*/ 250478 h 468398"/>
                <a:gd name="connsiteX2" fmla="*/ 338232 w 651684"/>
                <a:gd name="connsiteY2" fmla="*/ 132360 h 468398"/>
                <a:gd name="connsiteX3" fmla="*/ 220115 w 651684"/>
                <a:gd name="connsiteY3" fmla="*/ 36644 h 468398"/>
                <a:gd name="connsiteX4" fmla="*/ 116252 w 651684"/>
                <a:gd name="connsiteY4" fmla="*/ 103849 h 468398"/>
                <a:gd name="connsiteX5" fmla="*/ 91814 w 651684"/>
                <a:gd name="connsiteY5" fmla="*/ 244368 h 468398"/>
                <a:gd name="connsiteX6" fmla="*/ 12390 w 651684"/>
                <a:gd name="connsiteY6" fmla="*/ 380814 h 468398"/>
                <a:gd name="connsiteX7" fmla="*/ 130508 w 651684"/>
                <a:gd name="connsiteY7" fmla="*/ 376741 h 468398"/>
                <a:gd name="connsiteX8" fmla="*/ 181421 w 651684"/>
                <a:gd name="connsiteY8" fmla="*/ 458202 h 468398"/>
                <a:gd name="connsiteX9" fmla="*/ 340269 w 651684"/>
                <a:gd name="connsiteY9" fmla="*/ 362486 h 468398"/>
                <a:gd name="connsiteX10" fmla="*/ 462460 w 651684"/>
                <a:gd name="connsiteY10" fmla="*/ 358413 h 468398"/>
                <a:gd name="connsiteX11" fmla="*/ 653892 w 651684"/>
                <a:gd name="connsiteY11" fmla="*/ 364522 h 46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684" h="468398">
                  <a:moveTo>
                    <a:pt x="653892" y="364522"/>
                  </a:moveTo>
                  <a:cubicBezTo>
                    <a:pt x="662038" y="319719"/>
                    <a:pt x="515409" y="301390"/>
                    <a:pt x="523555" y="250478"/>
                  </a:cubicBezTo>
                  <a:cubicBezTo>
                    <a:pt x="531701" y="201601"/>
                    <a:pt x="385072" y="160871"/>
                    <a:pt x="338232" y="132360"/>
                  </a:cubicBezTo>
                  <a:cubicBezTo>
                    <a:pt x="291393" y="105885"/>
                    <a:pt x="220115" y="91629"/>
                    <a:pt x="220115" y="36644"/>
                  </a:cubicBezTo>
                  <a:cubicBezTo>
                    <a:pt x="220115" y="-18342"/>
                    <a:pt x="120326" y="22388"/>
                    <a:pt x="116252" y="103849"/>
                  </a:cubicBezTo>
                  <a:cubicBezTo>
                    <a:pt x="112179" y="185309"/>
                    <a:pt x="69413" y="166980"/>
                    <a:pt x="91814" y="244368"/>
                  </a:cubicBezTo>
                  <a:cubicBezTo>
                    <a:pt x="112179" y="321756"/>
                    <a:pt x="171" y="340084"/>
                    <a:pt x="12390" y="380814"/>
                  </a:cubicBezTo>
                  <a:cubicBezTo>
                    <a:pt x="24609" y="421545"/>
                    <a:pt x="79595" y="376741"/>
                    <a:pt x="130508" y="376741"/>
                  </a:cubicBezTo>
                  <a:cubicBezTo>
                    <a:pt x="181421" y="376741"/>
                    <a:pt x="116252" y="452092"/>
                    <a:pt x="181421" y="458202"/>
                  </a:cubicBezTo>
                  <a:cubicBezTo>
                    <a:pt x="232334" y="462275"/>
                    <a:pt x="319904" y="399143"/>
                    <a:pt x="340269" y="362486"/>
                  </a:cubicBezTo>
                  <a:cubicBezTo>
                    <a:pt x="360634" y="325828"/>
                    <a:pt x="403401" y="313610"/>
                    <a:pt x="462460" y="358413"/>
                  </a:cubicBezTo>
                  <a:cubicBezTo>
                    <a:pt x="519482" y="405253"/>
                    <a:pt x="645746" y="409326"/>
                    <a:pt x="653892" y="36452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11" name="Freeform: Shape 210">
              <a:extLst>
                <a:ext uri="{FF2B5EF4-FFF2-40B4-BE49-F238E27FC236}">
                  <a16:creationId xmlns:a16="http://schemas.microsoft.com/office/drawing/2014/main" id="{6874B957-2C85-485B-A80A-BFFE82A6F67B}"/>
                </a:ext>
              </a:extLst>
            </p:cNvPr>
            <p:cNvSpPr/>
            <p:nvPr/>
          </p:nvSpPr>
          <p:spPr>
            <a:xfrm>
              <a:off x="3580815" y="990374"/>
              <a:ext cx="283685" cy="202632"/>
            </a:xfrm>
            <a:custGeom>
              <a:avLst/>
              <a:gdLst>
                <a:gd name="connsiteX0" fmla="*/ 876303 w 997891"/>
                <a:gd name="connsiteY0" fmla="*/ 119555 h 712779"/>
                <a:gd name="connsiteX1" fmla="*/ 682834 w 997891"/>
                <a:gd name="connsiteY1" fmla="*/ 97153 h 712779"/>
                <a:gd name="connsiteX2" fmla="*/ 623775 w 997891"/>
                <a:gd name="connsiteY2" fmla="*/ 74751 h 712779"/>
                <a:gd name="connsiteX3" fmla="*/ 434379 w 997891"/>
                <a:gd name="connsiteY3" fmla="*/ 15692 h 712779"/>
                <a:gd name="connsiteX4" fmla="*/ 275531 w 997891"/>
                <a:gd name="connsiteY4" fmla="*/ 38094 h 712779"/>
                <a:gd name="connsiteX5" fmla="*/ 263312 w 997891"/>
                <a:gd name="connsiteY5" fmla="*/ 97153 h 712779"/>
                <a:gd name="connsiteX6" fmla="*/ 187961 w 997891"/>
                <a:gd name="connsiteY6" fmla="*/ 143993 h 712779"/>
                <a:gd name="connsiteX7" fmla="*/ 183888 w 997891"/>
                <a:gd name="connsiteY7" fmla="*/ 146029 h 712779"/>
                <a:gd name="connsiteX8" fmla="*/ 181851 w 997891"/>
                <a:gd name="connsiteY8" fmla="*/ 164358 h 712779"/>
                <a:gd name="connsiteX9" fmla="*/ 112610 w 997891"/>
                <a:gd name="connsiteY9" fmla="*/ 315060 h 712779"/>
                <a:gd name="connsiteX10" fmla="*/ 29113 w 997891"/>
                <a:gd name="connsiteY10" fmla="*/ 469835 h 712779"/>
                <a:gd name="connsiteX11" fmla="*/ 147231 w 997891"/>
                <a:gd name="connsiteY11" fmla="*/ 555369 h 712779"/>
                <a:gd name="connsiteX12" fmla="*/ 281641 w 997891"/>
                <a:gd name="connsiteY12" fmla="*/ 718290 h 712779"/>
                <a:gd name="connsiteX13" fmla="*/ 344773 w 997891"/>
                <a:gd name="connsiteY13" fmla="*/ 673487 h 712779"/>
                <a:gd name="connsiteX14" fmla="*/ 436416 w 997891"/>
                <a:gd name="connsiteY14" fmla="*/ 647012 h 712779"/>
                <a:gd name="connsiteX15" fmla="*/ 528059 w 997891"/>
                <a:gd name="connsiteY15" fmla="*/ 569624 h 712779"/>
                <a:gd name="connsiteX16" fmla="*/ 615629 w 997891"/>
                <a:gd name="connsiteY16" fmla="*/ 469835 h 712779"/>
                <a:gd name="connsiteX17" fmla="*/ 690980 w 997891"/>
                <a:gd name="connsiteY17" fmla="*/ 370046 h 712779"/>
                <a:gd name="connsiteX18" fmla="*/ 992384 w 997891"/>
                <a:gd name="connsiteY18" fmla="*/ 233600 h 712779"/>
                <a:gd name="connsiteX19" fmla="*/ 876303 w 997891"/>
                <a:gd name="connsiteY19" fmla="*/ 119555 h 71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7891" h="712779">
                  <a:moveTo>
                    <a:pt x="876303" y="119555"/>
                  </a:moveTo>
                  <a:cubicBezTo>
                    <a:pt x="800952" y="70678"/>
                    <a:pt x="741893" y="56423"/>
                    <a:pt x="682834" y="97153"/>
                  </a:cubicBezTo>
                  <a:cubicBezTo>
                    <a:pt x="623775" y="137883"/>
                    <a:pt x="670615" y="52350"/>
                    <a:pt x="623775" y="74751"/>
                  </a:cubicBezTo>
                  <a:cubicBezTo>
                    <a:pt x="576935" y="97153"/>
                    <a:pt x="452708" y="38094"/>
                    <a:pt x="434379" y="15692"/>
                  </a:cubicBezTo>
                  <a:cubicBezTo>
                    <a:pt x="424197" y="3473"/>
                    <a:pt x="348846" y="19766"/>
                    <a:pt x="275531" y="38094"/>
                  </a:cubicBezTo>
                  <a:cubicBezTo>
                    <a:pt x="277568" y="58459"/>
                    <a:pt x="273495" y="80861"/>
                    <a:pt x="263312" y="97153"/>
                  </a:cubicBezTo>
                  <a:cubicBezTo>
                    <a:pt x="244984" y="125664"/>
                    <a:pt x="218509" y="139920"/>
                    <a:pt x="187961" y="143993"/>
                  </a:cubicBezTo>
                  <a:cubicBezTo>
                    <a:pt x="185924" y="150103"/>
                    <a:pt x="183888" y="158248"/>
                    <a:pt x="183888" y="146029"/>
                  </a:cubicBezTo>
                  <a:cubicBezTo>
                    <a:pt x="183888" y="152139"/>
                    <a:pt x="181851" y="158248"/>
                    <a:pt x="181851" y="164358"/>
                  </a:cubicBezTo>
                  <a:cubicBezTo>
                    <a:pt x="210363" y="198979"/>
                    <a:pt x="88172" y="292659"/>
                    <a:pt x="112610" y="315060"/>
                  </a:cubicBezTo>
                  <a:cubicBezTo>
                    <a:pt x="137048" y="337462"/>
                    <a:pt x="88172" y="396521"/>
                    <a:pt x="29113" y="469835"/>
                  </a:cubicBezTo>
                  <a:cubicBezTo>
                    <a:pt x="-29946" y="543150"/>
                    <a:pt x="71880" y="537040"/>
                    <a:pt x="147231" y="555369"/>
                  </a:cubicBezTo>
                  <a:cubicBezTo>
                    <a:pt x="222582" y="573698"/>
                    <a:pt x="230728" y="718290"/>
                    <a:pt x="281641" y="718290"/>
                  </a:cubicBezTo>
                  <a:cubicBezTo>
                    <a:pt x="314225" y="718290"/>
                    <a:pt x="289787" y="673487"/>
                    <a:pt x="344773" y="673487"/>
                  </a:cubicBezTo>
                  <a:cubicBezTo>
                    <a:pt x="399758" y="673487"/>
                    <a:pt x="387540" y="640902"/>
                    <a:pt x="436416" y="647012"/>
                  </a:cubicBezTo>
                  <a:cubicBezTo>
                    <a:pt x="487329" y="651085"/>
                    <a:pt x="528059" y="632756"/>
                    <a:pt x="528059" y="569624"/>
                  </a:cubicBezTo>
                  <a:cubicBezTo>
                    <a:pt x="528059" y="506493"/>
                    <a:pt x="566753" y="484091"/>
                    <a:pt x="615629" y="469835"/>
                  </a:cubicBezTo>
                  <a:cubicBezTo>
                    <a:pt x="666542" y="455580"/>
                    <a:pt x="619702" y="388375"/>
                    <a:pt x="690980" y="370046"/>
                  </a:cubicBezTo>
                  <a:cubicBezTo>
                    <a:pt x="762258" y="351717"/>
                    <a:pt x="959800" y="262111"/>
                    <a:pt x="992384" y="233600"/>
                  </a:cubicBezTo>
                  <a:cubicBezTo>
                    <a:pt x="1027005" y="205088"/>
                    <a:pt x="951654" y="170468"/>
                    <a:pt x="876303" y="1195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12" name="Freeform: Shape 211">
              <a:extLst>
                <a:ext uri="{FF2B5EF4-FFF2-40B4-BE49-F238E27FC236}">
                  <a16:creationId xmlns:a16="http://schemas.microsoft.com/office/drawing/2014/main" id="{3979E16B-3A53-4165-8C6D-5F70DE0F839F}"/>
                </a:ext>
              </a:extLst>
            </p:cNvPr>
            <p:cNvSpPr/>
            <p:nvPr/>
          </p:nvSpPr>
          <p:spPr>
            <a:xfrm>
              <a:off x="4157551" y="855964"/>
              <a:ext cx="196842" cy="115790"/>
            </a:xfrm>
            <a:custGeom>
              <a:avLst/>
              <a:gdLst>
                <a:gd name="connsiteX0" fmla="*/ 562313 w 692414"/>
                <a:gd name="connsiteY0" fmla="*/ 58791 h 407302"/>
                <a:gd name="connsiteX1" fmla="*/ 387173 w 692414"/>
                <a:gd name="connsiteY1" fmla="*/ 18061 h 407302"/>
                <a:gd name="connsiteX2" fmla="*/ 415684 w 692414"/>
                <a:gd name="connsiteY2" fmla="*/ 136178 h 407302"/>
                <a:gd name="connsiteX3" fmla="*/ 305713 w 692414"/>
                <a:gd name="connsiteY3" fmla="*/ 103594 h 407302"/>
                <a:gd name="connsiteX4" fmla="*/ 273128 w 692414"/>
                <a:gd name="connsiteY4" fmla="*/ 176909 h 407302"/>
                <a:gd name="connsiteX5" fmla="*/ 214069 w 692414"/>
                <a:gd name="connsiteY5" fmla="*/ 180982 h 407302"/>
                <a:gd name="connsiteX6" fmla="*/ 59294 w 692414"/>
                <a:gd name="connsiteY6" fmla="*/ 26207 h 407302"/>
                <a:gd name="connsiteX7" fmla="*/ 47075 w 692414"/>
                <a:gd name="connsiteY7" fmla="*/ 152470 h 407302"/>
                <a:gd name="connsiteX8" fmla="*/ 197777 w 692414"/>
                <a:gd name="connsiteY8" fmla="*/ 266515 h 407302"/>
                <a:gd name="connsiteX9" fmla="*/ 423830 w 692414"/>
                <a:gd name="connsiteY9" fmla="*/ 262442 h 407302"/>
                <a:gd name="connsiteX10" fmla="*/ 403465 w 692414"/>
                <a:gd name="connsiteY10" fmla="*/ 388706 h 407302"/>
                <a:gd name="connsiteX11" fmla="*/ 601007 w 692414"/>
                <a:gd name="connsiteY11" fmla="*/ 396852 h 407302"/>
                <a:gd name="connsiteX12" fmla="*/ 680431 w 692414"/>
                <a:gd name="connsiteY12" fmla="*/ 315392 h 407302"/>
                <a:gd name="connsiteX13" fmla="*/ 672285 w 692414"/>
                <a:gd name="connsiteY13" fmla="*/ 211529 h 407302"/>
                <a:gd name="connsiteX14" fmla="*/ 562313 w 692414"/>
                <a:gd name="connsiteY14" fmla="*/ 58791 h 407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2414" h="407302">
                  <a:moveTo>
                    <a:pt x="562313" y="58791"/>
                  </a:moveTo>
                  <a:cubicBezTo>
                    <a:pt x="558240" y="103594"/>
                    <a:pt x="462524" y="50645"/>
                    <a:pt x="387173" y="18061"/>
                  </a:cubicBezTo>
                  <a:cubicBezTo>
                    <a:pt x="311822" y="-14524"/>
                    <a:pt x="358661" y="81192"/>
                    <a:pt x="415684" y="136178"/>
                  </a:cubicBezTo>
                  <a:cubicBezTo>
                    <a:pt x="474743" y="191164"/>
                    <a:pt x="387173" y="162653"/>
                    <a:pt x="305713" y="103594"/>
                  </a:cubicBezTo>
                  <a:cubicBezTo>
                    <a:pt x="226288" y="44535"/>
                    <a:pt x="234435" y="144324"/>
                    <a:pt x="273128" y="176909"/>
                  </a:cubicBezTo>
                  <a:cubicBezTo>
                    <a:pt x="311822" y="209493"/>
                    <a:pt x="264982" y="254296"/>
                    <a:pt x="214069" y="180982"/>
                  </a:cubicBezTo>
                  <a:cubicBezTo>
                    <a:pt x="163157" y="107667"/>
                    <a:pt x="138718" y="32316"/>
                    <a:pt x="59294" y="26207"/>
                  </a:cubicBezTo>
                  <a:cubicBezTo>
                    <a:pt x="-20130" y="22134"/>
                    <a:pt x="16527" y="109704"/>
                    <a:pt x="47075" y="152470"/>
                  </a:cubicBezTo>
                  <a:cubicBezTo>
                    <a:pt x="89842" y="211529"/>
                    <a:pt x="130572" y="225785"/>
                    <a:pt x="197777" y="266515"/>
                  </a:cubicBezTo>
                  <a:cubicBezTo>
                    <a:pt x="264982" y="307246"/>
                    <a:pt x="372917" y="248187"/>
                    <a:pt x="423830" y="262442"/>
                  </a:cubicBezTo>
                  <a:cubicBezTo>
                    <a:pt x="474743" y="276698"/>
                    <a:pt x="368844" y="343903"/>
                    <a:pt x="403465" y="388706"/>
                  </a:cubicBezTo>
                  <a:cubicBezTo>
                    <a:pt x="436049" y="433509"/>
                    <a:pt x="529729" y="402962"/>
                    <a:pt x="601007" y="396852"/>
                  </a:cubicBezTo>
                  <a:cubicBezTo>
                    <a:pt x="672285" y="392779"/>
                    <a:pt x="639701" y="347976"/>
                    <a:pt x="680431" y="315392"/>
                  </a:cubicBezTo>
                  <a:cubicBezTo>
                    <a:pt x="723198" y="282807"/>
                    <a:pt x="637664" y="288917"/>
                    <a:pt x="672285" y="211529"/>
                  </a:cubicBezTo>
                  <a:cubicBezTo>
                    <a:pt x="704869" y="136178"/>
                    <a:pt x="566386" y="13988"/>
                    <a:pt x="562313" y="5879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13" name="Freeform: Shape 212">
              <a:extLst>
                <a:ext uri="{FF2B5EF4-FFF2-40B4-BE49-F238E27FC236}">
                  <a16:creationId xmlns:a16="http://schemas.microsoft.com/office/drawing/2014/main" id="{B37B0481-BF07-4694-B13E-547C7C9F7F30}"/>
                </a:ext>
              </a:extLst>
            </p:cNvPr>
            <p:cNvSpPr/>
            <p:nvPr/>
          </p:nvSpPr>
          <p:spPr>
            <a:xfrm>
              <a:off x="3511251" y="2096554"/>
              <a:ext cx="150527" cy="98421"/>
            </a:xfrm>
            <a:custGeom>
              <a:avLst/>
              <a:gdLst>
                <a:gd name="connsiteX0" fmla="*/ 463207 w 529493"/>
                <a:gd name="connsiteY0" fmla="*/ 258707 h 346207"/>
                <a:gd name="connsiteX1" fmla="*/ 353235 w 529493"/>
                <a:gd name="connsiteY1" fmla="*/ 203721 h 346207"/>
                <a:gd name="connsiteX2" fmla="*/ 241227 w 529493"/>
                <a:gd name="connsiteY2" fmla="*/ 69311 h 346207"/>
                <a:gd name="connsiteX3" fmla="*/ 117000 w 529493"/>
                <a:gd name="connsiteY3" fmla="*/ 40800 h 346207"/>
                <a:gd name="connsiteX4" fmla="*/ 19247 w 529493"/>
                <a:gd name="connsiteY4" fmla="*/ 24508 h 346207"/>
                <a:gd name="connsiteX5" fmla="*/ 47758 w 529493"/>
                <a:gd name="connsiteY5" fmla="*/ 71348 h 346207"/>
                <a:gd name="connsiteX6" fmla="*/ 92562 w 529493"/>
                <a:gd name="connsiteY6" fmla="*/ 103932 h 346207"/>
                <a:gd name="connsiteX7" fmla="*/ 157730 w 529493"/>
                <a:gd name="connsiteY7" fmla="*/ 158917 h 346207"/>
                <a:gd name="connsiteX8" fmla="*/ 218826 w 529493"/>
                <a:gd name="connsiteY8" fmla="*/ 203721 h 346207"/>
                <a:gd name="connsiteX9" fmla="*/ 373600 w 529493"/>
                <a:gd name="connsiteY9" fmla="*/ 342204 h 346207"/>
                <a:gd name="connsiteX10" fmla="*/ 510047 w 529493"/>
                <a:gd name="connsiteY10" fmla="*/ 340168 h 346207"/>
                <a:gd name="connsiteX11" fmla="*/ 520230 w 529493"/>
                <a:gd name="connsiteY11" fmla="*/ 297401 h 346207"/>
                <a:gd name="connsiteX12" fmla="*/ 463207 w 529493"/>
                <a:gd name="connsiteY12" fmla="*/ 258707 h 34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9493" h="346207">
                  <a:moveTo>
                    <a:pt x="463207" y="258707"/>
                  </a:moveTo>
                  <a:cubicBezTo>
                    <a:pt x="436733" y="226123"/>
                    <a:pt x="365455" y="234269"/>
                    <a:pt x="353235" y="203721"/>
                  </a:cubicBezTo>
                  <a:cubicBezTo>
                    <a:pt x="343053" y="175210"/>
                    <a:pt x="277884" y="67274"/>
                    <a:pt x="241227" y="69311"/>
                  </a:cubicBezTo>
                  <a:cubicBezTo>
                    <a:pt x="204570" y="71348"/>
                    <a:pt x="159767" y="73384"/>
                    <a:pt x="117000" y="40800"/>
                  </a:cubicBezTo>
                  <a:cubicBezTo>
                    <a:pt x="74233" y="6179"/>
                    <a:pt x="47758" y="4143"/>
                    <a:pt x="19247" y="24508"/>
                  </a:cubicBezTo>
                  <a:cubicBezTo>
                    <a:pt x="-9264" y="44873"/>
                    <a:pt x="49795" y="48946"/>
                    <a:pt x="47758" y="71348"/>
                  </a:cubicBezTo>
                  <a:cubicBezTo>
                    <a:pt x="45722" y="93749"/>
                    <a:pt x="66087" y="108005"/>
                    <a:pt x="92562" y="103932"/>
                  </a:cubicBezTo>
                  <a:cubicBezTo>
                    <a:pt x="117000" y="99859"/>
                    <a:pt x="133292" y="156881"/>
                    <a:pt x="157730" y="158917"/>
                  </a:cubicBezTo>
                  <a:cubicBezTo>
                    <a:pt x="182168" y="160954"/>
                    <a:pt x="190314" y="201684"/>
                    <a:pt x="218826" y="203721"/>
                  </a:cubicBezTo>
                  <a:cubicBezTo>
                    <a:pt x="306396" y="209830"/>
                    <a:pt x="351199" y="268890"/>
                    <a:pt x="373600" y="342204"/>
                  </a:cubicBezTo>
                  <a:cubicBezTo>
                    <a:pt x="426550" y="348314"/>
                    <a:pt x="471353" y="352386"/>
                    <a:pt x="510047" y="340168"/>
                  </a:cubicBezTo>
                  <a:cubicBezTo>
                    <a:pt x="510047" y="325912"/>
                    <a:pt x="514120" y="309620"/>
                    <a:pt x="520230" y="297401"/>
                  </a:cubicBezTo>
                  <a:cubicBezTo>
                    <a:pt x="536522" y="268890"/>
                    <a:pt x="489682" y="289255"/>
                    <a:pt x="463207" y="25870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14" name="Freeform: Shape 213">
              <a:extLst>
                <a:ext uri="{FF2B5EF4-FFF2-40B4-BE49-F238E27FC236}">
                  <a16:creationId xmlns:a16="http://schemas.microsoft.com/office/drawing/2014/main" id="{1FBF5244-21EB-4C88-B6CB-294FD4818326}"/>
                </a:ext>
              </a:extLst>
            </p:cNvPr>
            <p:cNvSpPr/>
            <p:nvPr/>
          </p:nvSpPr>
          <p:spPr>
            <a:xfrm>
              <a:off x="3760874" y="902054"/>
              <a:ext cx="46316" cy="34737"/>
            </a:xfrm>
            <a:custGeom>
              <a:avLst/>
              <a:gdLst>
                <a:gd name="connsiteX0" fmla="*/ 16870 w 162921"/>
                <a:gd name="connsiteY0" fmla="*/ 122717 h 122190"/>
                <a:gd name="connsiteX1" fmla="*/ 163499 w 162921"/>
                <a:gd name="connsiteY1" fmla="*/ 18854 h 122190"/>
                <a:gd name="connsiteX2" fmla="*/ 16870 w 162921"/>
                <a:gd name="connsiteY2" fmla="*/ 122717 h 122190"/>
              </a:gdLst>
              <a:ahLst/>
              <a:cxnLst>
                <a:cxn ang="0">
                  <a:pos x="connsiteX0" y="connsiteY0"/>
                </a:cxn>
                <a:cxn ang="0">
                  <a:pos x="connsiteX1" y="connsiteY1"/>
                </a:cxn>
                <a:cxn ang="0">
                  <a:pos x="connsiteX2" y="connsiteY2"/>
                </a:cxn>
              </a:cxnLst>
              <a:rect l="l" t="t" r="r" b="b"/>
              <a:pathLst>
                <a:path w="162921" h="122190">
                  <a:moveTo>
                    <a:pt x="16870" y="122717"/>
                  </a:moveTo>
                  <a:cubicBezTo>
                    <a:pt x="92221" y="130863"/>
                    <a:pt x="167571" y="59585"/>
                    <a:pt x="163499" y="18854"/>
                  </a:cubicBezTo>
                  <a:cubicBezTo>
                    <a:pt x="159426" y="-21876"/>
                    <a:pt x="-21824" y="118644"/>
                    <a:pt x="16870" y="12271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15" name="Freeform: Shape 214">
              <a:extLst>
                <a:ext uri="{FF2B5EF4-FFF2-40B4-BE49-F238E27FC236}">
                  <a16:creationId xmlns:a16="http://schemas.microsoft.com/office/drawing/2014/main" id="{878751F1-45B0-4E94-856D-42E13E476D9C}"/>
                </a:ext>
              </a:extLst>
            </p:cNvPr>
            <p:cNvSpPr/>
            <p:nvPr/>
          </p:nvSpPr>
          <p:spPr>
            <a:xfrm>
              <a:off x="5243941" y="2133264"/>
              <a:ext cx="63684" cy="28947"/>
            </a:xfrm>
            <a:custGeom>
              <a:avLst/>
              <a:gdLst>
                <a:gd name="connsiteX0" fmla="*/ 184559 w 224016"/>
                <a:gd name="connsiteY0" fmla="*/ 99026 h 101825"/>
                <a:gd name="connsiteX1" fmla="*/ 219180 w 224016"/>
                <a:gd name="connsiteY1" fmla="*/ 109208 h 101825"/>
                <a:gd name="connsiteX2" fmla="*/ 198815 w 224016"/>
                <a:gd name="connsiteY2" fmla="*/ 72551 h 101825"/>
                <a:gd name="connsiteX3" fmla="*/ 196778 w 224016"/>
                <a:gd name="connsiteY3" fmla="*/ 62368 h 101825"/>
                <a:gd name="connsiteX4" fmla="*/ 11455 w 224016"/>
                <a:gd name="connsiteY4" fmla="*/ 11455 h 101825"/>
                <a:gd name="connsiteX5" fmla="*/ 17565 w 224016"/>
                <a:gd name="connsiteY5" fmla="*/ 42003 h 101825"/>
                <a:gd name="connsiteX6" fmla="*/ 127537 w 224016"/>
                <a:gd name="connsiteY6" fmla="*/ 99026 h 101825"/>
                <a:gd name="connsiteX7" fmla="*/ 184559 w 224016"/>
                <a:gd name="connsiteY7" fmla="*/ 99026 h 10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016" h="101825">
                  <a:moveTo>
                    <a:pt x="184559" y="99026"/>
                  </a:moveTo>
                  <a:cubicBezTo>
                    <a:pt x="196778" y="101062"/>
                    <a:pt x="206961" y="105135"/>
                    <a:pt x="219180" y="109208"/>
                  </a:cubicBezTo>
                  <a:cubicBezTo>
                    <a:pt x="211034" y="99026"/>
                    <a:pt x="202888" y="84770"/>
                    <a:pt x="198815" y="72551"/>
                  </a:cubicBezTo>
                  <a:cubicBezTo>
                    <a:pt x="196778" y="68478"/>
                    <a:pt x="196778" y="66442"/>
                    <a:pt x="196778" y="62368"/>
                  </a:cubicBezTo>
                  <a:cubicBezTo>
                    <a:pt x="135683" y="33857"/>
                    <a:pt x="48113" y="11455"/>
                    <a:pt x="11455" y="11455"/>
                  </a:cubicBezTo>
                  <a:cubicBezTo>
                    <a:pt x="15529" y="21638"/>
                    <a:pt x="17565" y="31821"/>
                    <a:pt x="17565" y="42003"/>
                  </a:cubicBezTo>
                  <a:cubicBezTo>
                    <a:pt x="42003" y="60332"/>
                    <a:pt x="84770" y="82733"/>
                    <a:pt x="127537" y="99026"/>
                  </a:cubicBezTo>
                  <a:cubicBezTo>
                    <a:pt x="147902" y="94953"/>
                    <a:pt x="168267" y="94953"/>
                    <a:pt x="184559" y="9902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16" name="Freeform: Shape 215">
              <a:extLst>
                <a:ext uri="{FF2B5EF4-FFF2-40B4-BE49-F238E27FC236}">
                  <a16:creationId xmlns:a16="http://schemas.microsoft.com/office/drawing/2014/main" id="{0636074A-130D-4CB2-A1A7-CF12DBD3C64B}"/>
                </a:ext>
              </a:extLst>
            </p:cNvPr>
            <p:cNvSpPr/>
            <p:nvPr/>
          </p:nvSpPr>
          <p:spPr>
            <a:xfrm>
              <a:off x="5378784" y="2069002"/>
              <a:ext cx="179474" cy="179474"/>
            </a:xfrm>
            <a:custGeom>
              <a:avLst/>
              <a:gdLst>
                <a:gd name="connsiteX0" fmla="*/ 585936 w 631319"/>
                <a:gd name="connsiteY0" fmla="*/ 514472 h 631319"/>
                <a:gd name="connsiteX1" fmla="*/ 579826 w 631319"/>
                <a:gd name="connsiteY1" fmla="*/ 459486 h 631319"/>
                <a:gd name="connsiteX2" fmla="*/ 541133 w 631319"/>
                <a:gd name="connsiteY2" fmla="*/ 435048 h 631319"/>
                <a:gd name="connsiteX3" fmla="*/ 547242 w 631319"/>
                <a:gd name="connsiteY3" fmla="*/ 335259 h 631319"/>
                <a:gd name="connsiteX4" fmla="*/ 471891 w 631319"/>
                <a:gd name="connsiteY4" fmla="*/ 314894 h 631319"/>
                <a:gd name="connsiteX5" fmla="*/ 388394 w 631319"/>
                <a:gd name="connsiteY5" fmla="*/ 296565 h 631319"/>
                <a:gd name="connsiteX6" fmla="*/ 345626 w 631319"/>
                <a:gd name="connsiteY6" fmla="*/ 235469 h 631319"/>
                <a:gd name="connsiteX7" fmla="*/ 272312 w 631319"/>
                <a:gd name="connsiteY7" fmla="*/ 237506 h 631319"/>
                <a:gd name="connsiteX8" fmla="*/ 280459 w 631319"/>
                <a:gd name="connsiteY8" fmla="*/ 164191 h 631319"/>
                <a:gd name="connsiteX9" fmla="*/ 347664 w 631319"/>
                <a:gd name="connsiteY9" fmla="*/ 50147 h 631319"/>
                <a:gd name="connsiteX10" fmla="*/ 302860 w 631319"/>
                <a:gd name="connsiteY10" fmla="*/ 17563 h 631319"/>
                <a:gd name="connsiteX11" fmla="*/ 150122 w 631319"/>
                <a:gd name="connsiteY11" fmla="*/ 247688 h 631319"/>
                <a:gd name="connsiteX12" fmla="*/ 107355 w 631319"/>
                <a:gd name="connsiteY12" fmla="*/ 343405 h 631319"/>
                <a:gd name="connsiteX13" fmla="*/ 54405 w 631319"/>
                <a:gd name="connsiteY13" fmla="*/ 404500 h 631319"/>
                <a:gd name="connsiteX14" fmla="*/ 25894 w 631319"/>
                <a:gd name="connsiteY14" fmla="*/ 528728 h 631319"/>
                <a:gd name="connsiteX15" fmla="*/ 50333 w 631319"/>
                <a:gd name="connsiteY15" fmla="*/ 536874 h 631319"/>
                <a:gd name="connsiteX16" fmla="*/ 121610 w 631319"/>
                <a:gd name="connsiteY16" fmla="*/ 502253 h 631319"/>
                <a:gd name="connsiteX17" fmla="*/ 158268 w 631319"/>
                <a:gd name="connsiteY17" fmla="*/ 494107 h 631319"/>
                <a:gd name="connsiteX18" fmla="*/ 217326 w 631319"/>
                <a:gd name="connsiteY18" fmla="*/ 475778 h 631319"/>
                <a:gd name="connsiteX19" fmla="*/ 237691 w 631319"/>
                <a:gd name="connsiteY19" fmla="*/ 475778 h 631319"/>
                <a:gd name="connsiteX20" fmla="*/ 247874 w 631319"/>
                <a:gd name="connsiteY20" fmla="*/ 471705 h 631319"/>
                <a:gd name="connsiteX21" fmla="*/ 363956 w 631319"/>
                <a:gd name="connsiteY21" fmla="*/ 487997 h 631319"/>
                <a:gd name="connsiteX22" fmla="*/ 402650 w 631319"/>
                <a:gd name="connsiteY22" fmla="*/ 524654 h 631319"/>
                <a:gd name="connsiteX23" fmla="*/ 404686 w 631319"/>
                <a:gd name="connsiteY23" fmla="*/ 528728 h 631319"/>
                <a:gd name="connsiteX24" fmla="*/ 406722 w 631319"/>
                <a:gd name="connsiteY24" fmla="*/ 530764 h 631319"/>
                <a:gd name="connsiteX25" fmla="*/ 410795 w 631319"/>
                <a:gd name="connsiteY25" fmla="*/ 532800 h 631319"/>
                <a:gd name="connsiteX26" fmla="*/ 443380 w 631319"/>
                <a:gd name="connsiteY26" fmla="*/ 563348 h 631319"/>
                <a:gd name="connsiteX27" fmla="*/ 449489 w 631319"/>
                <a:gd name="connsiteY27" fmla="*/ 559275 h 631319"/>
                <a:gd name="connsiteX28" fmla="*/ 508548 w 631319"/>
                <a:gd name="connsiteY28" fmla="*/ 589823 h 631319"/>
                <a:gd name="connsiteX29" fmla="*/ 626666 w 631319"/>
                <a:gd name="connsiteY29" fmla="*/ 602042 h 631319"/>
                <a:gd name="connsiteX30" fmla="*/ 585936 w 631319"/>
                <a:gd name="connsiteY30" fmla="*/ 514472 h 63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1319" h="631319">
                  <a:moveTo>
                    <a:pt x="585936" y="514472"/>
                  </a:moveTo>
                  <a:cubicBezTo>
                    <a:pt x="569643" y="547056"/>
                    <a:pt x="543169" y="490033"/>
                    <a:pt x="579826" y="459486"/>
                  </a:cubicBezTo>
                  <a:cubicBezTo>
                    <a:pt x="616484" y="428938"/>
                    <a:pt x="573716" y="416719"/>
                    <a:pt x="541133" y="435048"/>
                  </a:cubicBezTo>
                  <a:cubicBezTo>
                    <a:pt x="508548" y="453376"/>
                    <a:pt x="516694" y="353587"/>
                    <a:pt x="547242" y="335259"/>
                  </a:cubicBezTo>
                  <a:cubicBezTo>
                    <a:pt x="577790" y="316930"/>
                    <a:pt x="471891" y="280273"/>
                    <a:pt x="471891" y="314894"/>
                  </a:cubicBezTo>
                  <a:cubicBezTo>
                    <a:pt x="471891" y="347477"/>
                    <a:pt x="396539" y="327112"/>
                    <a:pt x="388394" y="296565"/>
                  </a:cubicBezTo>
                  <a:cubicBezTo>
                    <a:pt x="380247" y="266017"/>
                    <a:pt x="327299" y="257871"/>
                    <a:pt x="345626" y="235469"/>
                  </a:cubicBezTo>
                  <a:cubicBezTo>
                    <a:pt x="365992" y="215104"/>
                    <a:pt x="280459" y="202885"/>
                    <a:pt x="272312" y="237506"/>
                  </a:cubicBezTo>
                  <a:cubicBezTo>
                    <a:pt x="264166" y="274163"/>
                    <a:pt x="239729" y="213068"/>
                    <a:pt x="280459" y="164191"/>
                  </a:cubicBezTo>
                  <a:cubicBezTo>
                    <a:pt x="323225" y="115315"/>
                    <a:pt x="308969" y="74585"/>
                    <a:pt x="347664" y="50147"/>
                  </a:cubicBezTo>
                  <a:cubicBezTo>
                    <a:pt x="386357" y="25709"/>
                    <a:pt x="345626" y="-766"/>
                    <a:pt x="302860" y="17563"/>
                  </a:cubicBezTo>
                  <a:cubicBezTo>
                    <a:pt x="260094" y="35891"/>
                    <a:pt x="150122" y="200849"/>
                    <a:pt x="150122" y="247688"/>
                  </a:cubicBezTo>
                  <a:cubicBezTo>
                    <a:pt x="150122" y="292492"/>
                    <a:pt x="148086" y="347477"/>
                    <a:pt x="107355" y="343405"/>
                  </a:cubicBezTo>
                  <a:cubicBezTo>
                    <a:pt x="68661" y="341368"/>
                    <a:pt x="23858" y="380062"/>
                    <a:pt x="54405" y="404500"/>
                  </a:cubicBezTo>
                  <a:cubicBezTo>
                    <a:pt x="84953" y="428938"/>
                    <a:pt x="-27055" y="498180"/>
                    <a:pt x="25894" y="528728"/>
                  </a:cubicBezTo>
                  <a:cubicBezTo>
                    <a:pt x="34040" y="532800"/>
                    <a:pt x="42187" y="534837"/>
                    <a:pt x="50333" y="536874"/>
                  </a:cubicBezTo>
                  <a:cubicBezTo>
                    <a:pt x="68661" y="516509"/>
                    <a:pt x="95136" y="504289"/>
                    <a:pt x="121610" y="502253"/>
                  </a:cubicBezTo>
                  <a:cubicBezTo>
                    <a:pt x="133830" y="500216"/>
                    <a:pt x="146048" y="496143"/>
                    <a:pt x="158268" y="494107"/>
                  </a:cubicBezTo>
                  <a:cubicBezTo>
                    <a:pt x="176596" y="483924"/>
                    <a:pt x="192888" y="479851"/>
                    <a:pt x="217326" y="475778"/>
                  </a:cubicBezTo>
                  <a:cubicBezTo>
                    <a:pt x="223436" y="475778"/>
                    <a:pt x="231582" y="475778"/>
                    <a:pt x="237691" y="475778"/>
                  </a:cubicBezTo>
                  <a:cubicBezTo>
                    <a:pt x="241765" y="473742"/>
                    <a:pt x="243801" y="473742"/>
                    <a:pt x="247874" y="471705"/>
                  </a:cubicBezTo>
                  <a:cubicBezTo>
                    <a:pt x="288604" y="461522"/>
                    <a:pt x="327299" y="469668"/>
                    <a:pt x="363956" y="487997"/>
                  </a:cubicBezTo>
                  <a:cubicBezTo>
                    <a:pt x="382285" y="496143"/>
                    <a:pt x="394503" y="508363"/>
                    <a:pt x="402650" y="524654"/>
                  </a:cubicBezTo>
                  <a:cubicBezTo>
                    <a:pt x="404686" y="524654"/>
                    <a:pt x="404686" y="526691"/>
                    <a:pt x="404686" y="528728"/>
                  </a:cubicBezTo>
                  <a:cubicBezTo>
                    <a:pt x="404686" y="528728"/>
                    <a:pt x="404686" y="530764"/>
                    <a:pt x="406722" y="530764"/>
                  </a:cubicBezTo>
                  <a:cubicBezTo>
                    <a:pt x="408759" y="530764"/>
                    <a:pt x="408759" y="532800"/>
                    <a:pt x="410795" y="532800"/>
                  </a:cubicBezTo>
                  <a:cubicBezTo>
                    <a:pt x="425051" y="540946"/>
                    <a:pt x="435234" y="551129"/>
                    <a:pt x="443380" y="563348"/>
                  </a:cubicBezTo>
                  <a:cubicBezTo>
                    <a:pt x="445416" y="561311"/>
                    <a:pt x="447452" y="561311"/>
                    <a:pt x="449489" y="559275"/>
                  </a:cubicBezTo>
                  <a:cubicBezTo>
                    <a:pt x="482073" y="540946"/>
                    <a:pt x="524841" y="559275"/>
                    <a:pt x="508548" y="589823"/>
                  </a:cubicBezTo>
                  <a:cubicBezTo>
                    <a:pt x="492256" y="620371"/>
                    <a:pt x="600191" y="650919"/>
                    <a:pt x="626666" y="602042"/>
                  </a:cubicBezTo>
                  <a:cubicBezTo>
                    <a:pt x="653141" y="555202"/>
                    <a:pt x="602228" y="479851"/>
                    <a:pt x="585936" y="51447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17" name="Freeform: Shape 216">
              <a:extLst>
                <a:ext uri="{FF2B5EF4-FFF2-40B4-BE49-F238E27FC236}">
                  <a16:creationId xmlns:a16="http://schemas.microsoft.com/office/drawing/2014/main" id="{E1107D66-3F19-4757-BB19-DAEF53B52F80}"/>
                </a:ext>
              </a:extLst>
            </p:cNvPr>
            <p:cNvSpPr/>
            <p:nvPr/>
          </p:nvSpPr>
          <p:spPr>
            <a:xfrm>
              <a:off x="3162044" y="1017469"/>
              <a:ext cx="2315792" cy="1401054"/>
            </a:xfrm>
            <a:custGeom>
              <a:avLst/>
              <a:gdLst>
                <a:gd name="connsiteX0" fmla="*/ 8122890 w 8146055"/>
                <a:gd name="connsiteY0" fmla="*/ 3592219 h 4928364"/>
                <a:gd name="connsiteX1" fmla="*/ 8096416 w 8146055"/>
                <a:gd name="connsiteY1" fmla="*/ 3563708 h 4928364"/>
                <a:gd name="connsiteX2" fmla="*/ 8145293 w 8146055"/>
                <a:gd name="connsiteY2" fmla="*/ 3525014 h 4928364"/>
                <a:gd name="connsiteX3" fmla="*/ 8102525 w 8146055"/>
                <a:gd name="connsiteY3" fmla="*/ 3486320 h 4928364"/>
                <a:gd name="connsiteX4" fmla="*/ 8088271 w 8146055"/>
                <a:gd name="connsiteY4" fmla="*/ 3437444 h 4928364"/>
                <a:gd name="connsiteX5" fmla="*/ 8063832 w 8146055"/>
                <a:gd name="connsiteY5" fmla="*/ 3404859 h 4928364"/>
                <a:gd name="connsiteX6" fmla="*/ 8002737 w 8146055"/>
                <a:gd name="connsiteY6" fmla="*/ 3437444 h 4928364"/>
                <a:gd name="connsiteX7" fmla="*/ 7996627 w 8146055"/>
                <a:gd name="connsiteY7" fmla="*/ 3355983 h 4928364"/>
                <a:gd name="connsiteX8" fmla="*/ 7849998 w 8146055"/>
                <a:gd name="connsiteY8" fmla="*/ 3394677 h 4928364"/>
                <a:gd name="connsiteX9" fmla="*/ 7760391 w 8146055"/>
                <a:gd name="connsiteY9" fmla="*/ 3437444 h 4928364"/>
                <a:gd name="connsiteX10" fmla="*/ 7737990 w 8146055"/>
                <a:gd name="connsiteY10" fmla="*/ 3396714 h 4928364"/>
                <a:gd name="connsiteX11" fmla="*/ 7792975 w 8146055"/>
                <a:gd name="connsiteY11" fmla="*/ 3372276 h 4928364"/>
                <a:gd name="connsiteX12" fmla="*/ 7878509 w 8146055"/>
                <a:gd name="connsiteY12" fmla="*/ 3337655 h 4928364"/>
                <a:gd name="connsiteX13" fmla="*/ 7970152 w 8146055"/>
                <a:gd name="connsiteY13" fmla="*/ 3305070 h 4928364"/>
                <a:gd name="connsiteX14" fmla="*/ 7953860 w 8146055"/>
                <a:gd name="connsiteY14" fmla="*/ 3280633 h 4928364"/>
                <a:gd name="connsiteX15" fmla="*/ 7951824 w 8146055"/>
                <a:gd name="connsiteY15" fmla="*/ 3276559 h 4928364"/>
                <a:gd name="connsiteX16" fmla="*/ 7923312 w 8146055"/>
                <a:gd name="connsiteY16" fmla="*/ 3250085 h 4928364"/>
                <a:gd name="connsiteX17" fmla="*/ 7904984 w 8146055"/>
                <a:gd name="connsiteY17" fmla="*/ 3252121 h 4928364"/>
                <a:gd name="connsiteX18" fmla="*/ 7898874 w 8146055"/>
                <a:gd name="connsiteY18" fmla="*/ 3252121 h 4928364"/>
                <a:gd name="connsiteX19" fmla="*/ 7856107 w 8146055"/>
                <a:gd name="connsiteY19" fmla="*/ 3241938 h 4928364"/>
                <a:gd name="connsiteX20" fmla="*/ 7803158 w 8146055"/>
                <a:gd name="connsiteY20" fmla="*/ 3256194 h 4928364"/>
                <a:gd name="connsiteX21" fmla="*/ 7729843 w 8146055"/>
                <a:gd name="connsiteY21" fmla="*/ 3227683 h 4928364"/>
                <a:gd name="connsiteX22" fmla="*/ 7713552 w 8146055"/>
                <a:gd name="connsiteY22" fmla="*/ 3207318 h 4928364"/>
                <a:gd name="connsiteX23" fmla="*/ 7709478 w 8146055"/>
                <a:gd name="connsiteY23" fmla="*/ 3207318 h 4928364"/>
                <a:gd name="connsiteX24" fmla="*/ 7625982 w 8146055"/>
                <a:gd name="connsiteY24" fmla="*/ 3164551 h 4928364"/>
                <a:gd name="connsiteX25" fmla="*/ 7579141 w 8146055"/>
                <a:gd name="connsiteY25" fmla="*/ 3109565 h 4928364"/>
                <a:gd name="connsiteX26" fmla="*/ 7579141 w 8146055"/>
                <a:gd name="connsiteY26" fmla="*/ 3109565 h 4928364"/>
                <a:gd name="connsiteX27" fmla="*/ 7575069 w 8146055"/>
                <a:gd name="connsiteY27" fmla="*/ 3093273 h 4928364"/>
                <a:gd name="connsiteX28" fmla="*/ 7575069 w 8146055"/>
                <a:gd name="connsiteY28" fmla="*/ 3093273 h 4928364"/>
                <a:gd name="connsiteX29" fmla="*/ 7573032 w 8146055"/>
                <a:gd name="connsiteY29" fmla="*/ 3074945 h 4928364"/>
                <a:gd name="connsiteX30" fmla="*/ 7573032 w 8146055"/>
                <a:gd name="connsiteY30" fmla="*/ 3074945 h 4928364"/>
                <a:gd name="connsiteX31" fmla="*/ 7575069 w 8146055"/>
                <a:gd name="connsiteY31" fmla="*/ 3056616 h 4928364"/>
                <a:gd name="connsiteX32" fmla="*/ 7575069 w 8146055"/>
                <a:gd name="connsiteY32" fmla="*/ 3056616 h 4928364"/>
                <a:gd name="connsiteX33" fmla="*/ 7579141 w 8146055"/>
                <a:gd name="connsiteY33" fmla="*/ 3040324 h 4928364"/>
                <a:gd name="connsiteX34" fmla="*/ 7520083 w 8146055"/>
                <a:gd name="connsiteY34" fmla="*/ 3009776 h 4928364"/>
                <a:gd name="connsiteX35" fmla="*/ 7530265 w 8146055"/>
                <a:gd name="connsiteY35" fmla="*/ 2983301 h 4928364"/>
                <a:gd name="connsiteX36" fmla="*/ 7605617 w 8146055"/>
                <a:gd name="connsiteY36" fmla="*/ 2938498 h 4928364"/>
                <a:gd name="connsiteX37" fmla="*/ 7566922 w 8146055"/>
                <a:gd name="connsiteY37" fmla="*/ 2893695 h 4928364"/>
                <a:gd name="connsiteX38" fmla="*/ 7552667 w 8146055"/>
                <a:gd name="connsiteY38" fmla="*/ 2865184 h 4928364"/>
                <a:gd name="connsiteX39" fmla="*/ 7511937 w 8146055"/>
                <a:gd name="connsiteY39" fmla="*/ 2836672 h 4928364"/>
                <a:gd name="connsiteX40" fmla="*/ 7477316 w 8146055"/>
                <a:gd name="connsiteY40" fmla="*/ 2816307 h 4928364"/>
                <a:gd name="connsiteX41" fmla="*/ 7461024 w 8146055"/>
                <a:gd name="connsiteY41" fmla="*/ 2793906 h 4928364"/>
                <a:gd name="connsiteX42" fmla="*/ 7456951 w 8146055"/>
                <a:gd name="connsiteY42" fmla="*/ 2791869 h 4928364"/>
                <a:gd name="connsiteX43" fmla="*/ 7428440 w 8146055"/>
                <a:gd name="connsiteY43" fmla="*/ 2765394 h 4928364"/>
                <a:gd name="connsiteX44" fmla="*/ 7412148 w 8146055"/>
                <a:gd name="connsiteY44" fmla="*/ 2736883 h 4928364"/>
                <a:gd name="connsiteX45" fmla="*/ 7401965 w 8146055"/>
                <a:gd name="connsiteY45" fmla="*/ 2714481 h 4928364"/>
                <a:gd name="connsiteX46" fmla="*/ 7397892 w 8146055"/>
                <a:gd name="connsiteY46" fmla="*/ 2690043 h 4928364"/>
                <a:gd name="connsiteX47" fmla="*/ 7383636 w 8146055"/>
                <a:gd name="connsiteY47" fmla="*/ 2643203 h 4928364"/>
                <a:gd name="connsiteX48" fmla="*/ 7383636 w 8146055"/>
                <a:gd name="connsiteY48" fmla="*/ 2641167 h 4928364"/>
                <a:gd name="connsiteX49" fmla="*/ 7377527 w 8146055"/>
                <a:gd name="connsiteY49" fmla="*/ 2633021 h 4928364"/>
                <a:gd name="connsiteX50" fmla="*/ 7363271 w 8146055"/>
                <a:gd name="connsiteY50" fmla="*/ 2596364 h 4928364"/>
                <a:gd name="connsiteX51" fmla="*/ 7324577 w 8146055"/>
                <a:gd name="connsiteY51" fmla="*/ 2457881 h 4928364"/>
                <a:gd name="connsiteX52" fmla="*/ 7306249 w 8146055"/>
                <a:gd name="connsiteY52" fmla="*/ 2423260 h 4928364"/>
                <a:gd name="connsiteX53" fmla="*/ 7263482 w 8146055"/>
                <a:gd name="connsiteY53" fmla="*/ 2457881 h 4928364"/>
                <a:gd name="connsiteX54" fmla="*/ 7218679 w 8146055"/>
                <a:gd name="connsiteY54" fmla="*/ 2527122 h 4928364"/>
                <a:gd name="connsiteX55" fmla="*/ 7206460 w 8146055"/>
                <a:gd name="connsiteY55" fmla="*/ 2588218 h 4928364"/>
                <a:gd name="connsiteX56" fmla="*/ 7188131 w 8146055"/>
                <a:gd name="connsiteY56" fmla="*/ 2645240 h 4928364"/>
                <a:gd name="connsiteX57" fmla="*/ 7155547 w 8146055"/>
                <a:gd name="connsiteY57" fmla="*/ 2683934 h 4928364"/>
                <a:gd name="connsiteX58" fmla="*/ 7098524 w 8146055"/>
                <a:gd name="connsiteY58" fmla="*/ 2692080 h 4928364"/>
                <a:gd name="connsiteX59" fmla="*/ 7004845 w 8146055"/>
                <a:gd name="connsiteY59" fmla="*/ 2751139 h 4928364"/>
                <a:gd name="connsiteX60" fmla="*/ 6953932 w 8146055"/>
                <a:gd name="connsiteY60" fmla="*/ 2706335 h 4928364"/>
                <a:gd name="connsiteX61" fmla="*/ 6898946 w 8146055"/>
                <a:gd name="connsiteY61" fmla="*/ 2657459 h 4928364"/>
                <a:gd name="connsiteX62" fmla="*/ 6848033 w 8146055"/>
                <a:gd name="connsiteY62" fmla="*/ 2620802 h 4928364"/>
                <a:gd name="connsiteX63" fmla="*/ 6805266 w 8146055"/>
                <a:gd name="connsiteY63" fmla="*/ 2557670 h 4928364"/>
                <a:gd name="connsiteX64" fmla="*/ 6786938 w 8146055"/>
                <a:gd name="connsiteY64" fmla="*/ 2535268 h 4928364"/>
                <a:gd name="connsiteX65" fmla="*/ 6776755 w 8146055"/>
                <a:gd name="connsiteY65" fmla="*/ 2459917 h 4928364"/>
                <a:gd name="connsiteX66" fmla="*/ 6793047 w 8146055"/>
                <a:gd name="connsiteY66" fmla="*/ 2429369 h 4928364"/>
                <a:gd name="connsiteX67" fmla="*/ 6795084 w 8146055"/>
                <a:gd name="connsiteY67" fmla="*/ 2421223 h 4928364"/>
                <a:gd name="connsiteX68" fmla="*/ 6803230 w 8146055"/>
                <a:gd name="connsiteY68" fmla="*/ 2400858 h 4928364"/>
                <a:gd name="connsiteX69" fmla="*/ 6805266 w 8146055"/>
                <a:gd name="connsiteY69" fmla="*/ 2398822 h 4928364"/>
                <a:gd name="connsiteX70" fmla="*/ 6831741 w 8146055"/>
                <a:gd name="connsiteY70" fmla="*/ 2351982 h 4928364"/>
                <a:gd name="connsiteX71" fmla="*/ 6829705 w 8146055"/>
                <a:gd name="connsiteY71" fmla="*/ 2343836 h 4928364"/>
                <a:gd name="connsiteX72" fmla="*/ 6815449 w 8146055"/>
                <a:gd name="connsiteY72" fmla="*/ 2343836 h 4928364"/>
                <a:gd name="connsiteX73" fmla="*/ 6795084 w 8146055"/>
                <a:gd name="connsiteY73" fmla="*/ 2339763 h 4928364"/>
                <a:gd name="connsiteX74" fmla="*/ 6780828 w 8146055"/>
                <a:gd name="connsiteY74" fmla="*/ 2347909 h 4928364"/>
                <a:gd name="connsiteX75" fmla="*/ 6764536 w 8146055"/>
                <a:gd name="connsiteY75" fmla="*/ 2349945 h 4928364"/>
                <a:gd name="connsiteX76" fmla="*/ 6750281 w 8146055"/>
                <a:gd name="connsiteY76" fmla="*/ 2356055 h 4928364"/>
                <a:gd name="connsiteX77" fmla="*/ 6670856 w 8146055"/>
                <a:gd name="connsiteY77" fmla="*/ 2345872 h 4928364"/>
                <a:gd name="connsiteX78" fmla="*/ 6668820 w 8146055"/>
                <a:gd name="connsiteY78" fmla="*/ 2343836 h 4928364"/>
                <a:gd name="connsiteX79" fmla="*/ 6650491 w 8146055"/>
                <a:gd name="connsiteY79" fmla="*/ 2345872 h 4928364"/>
                <a:gd name="connsiteX80" fmla="*/ 6569030 w 8146055"/>
                <a:gd name="connsiteY80" fmla="*/ 2305142 h 4928364"/>
                <a:gd name="connsiteX81" fmla="*/ 6481461 w 8146055"/>
                <a:gd name="connsiteY81" fmla="*/ 2227755 h 4928364"/>
                <a:gd name="connsiteX82" fmla="*/ 6457022 w 8146055"/>
                <a:gd name="connsiteY82" fmla="*/ 2211462 h 4928364"/>
                <a:gd name="connsiteX83" fmla="*/ 6457022 w 8146055"/>
                <a:gd name="connsiteY83" fmla="*/ 2211462 h 4928364"/>
                <a:gd name="connsiteX84" fmla="*/ 6359270 w 8146055"/>
                <a:gd name="connsiteY84" fmla="*/ 2125929 h 4928364"/>
                <a:gd name="connsiteX85" fmla="*/ 6324649 w 8146055"/>
                <a:gd name="connsiteY85" fmla="*/ 2144257 h 4928364"/>
                <a:gd name="connsiteX86" fmla="*/ 6239116 w 8146055"/>
                <a:gd name="connsiteY86" fmla="*/ 2127966 h 4928364"/>
                <a:gd name="connsiteX87" fmla="*/ 6163764 w 8146055"/>
                <a:gd name="connsiteY87" fmla="*/ 2101491 h 4928364"/>
                <a:gd name="connsiteX88" fmla="*/ 6037501 w 8146055"/>
                <a:gd name="connsiteY88" fmla="*/ 2101491 h 4928364"/>
                <a:gd name="connsiteX89" fmla="*/ 5996770 w 8146055"/>
                <a:gd name="connsiteY89" fmla="*/ 2176842 h 4928364"/>
                <a:gd name="connsiteX90" fmla="*/ 6057866 w 8146055"/>
                <a:gd name="connsiteY90" fmla="*/ 2246083 h 4928364"/>
                <a:gd name="connsiteX91" fmla="*/ 6035464 w 8146055"/>
                <a:gd name="connsiteY91" fmla="*/ 2294960 h 4928364"/>
                <a:gd name="connsiteX92" fmla="*/ 6006953 w 8146055"/>
                <a:gd name="connsiteY92" fmla="*/ 2341800 h 4928364"/>
                <a:gd name="connsiteX93" fmla="*/ 6035464 w 8146055"/>
                <a:gd name="connsiteY93" fmla="*/ 2398822 h 4928364"/>
                <a:gd name="connsiteX94" fmla="*/ 6074158 w 8146055"/>
                <a:gd name="connsiteY94" fmla="*/ 2492501 h 4928364"/>
                <a:gd name="connsiteX95" fmla="*/ 6035464 w 8146055"/>
                <a:gd name="connsiteY95" fmla="*/ 2541378 h 4928364"/>
                <a:gd name="connsiteX96" fmla="*/ 6015099 w 8146055"/>
                <a:gd name="connsiteY96" fmla="*/ 2602473 h 4928364"/>
                <a:gd name="connsiteX97" fmla="*/ 6090450 w 8146055"/>
                <a:gd name="connsiteY97" fmla="*/ 2751139 h 4928364"/>
                <a:gd name="connsiteX98" fmla="*/ 6106742 w 8146055"/>
                <a:gd name="connsiteY98" fmla="*/ 2810198 h 4928364"/>
                <a:gd name="connsiteX99" fmla="*/ 6118961 w 8146055"/>
                <a:gd name="connsiteY99" fmla="*/ 2830563 h 4928364"/>
                <a:gd name="connsiteX100" fmla="*/ 6139326 w 8146055"/>
                <a:gd name="connsiteY100" fmla="*/ 3054579 h 4928364"/>
                <a:gd name="connsiteX101" fmla="*/ 6004916 w 8146055"/>
                <a:gd name="connsiteY101" fmla="*/ 3197135 h 4928364"/>
                <a:gd name="connsiteX102" fmla="*/ 5872543 w 8146055"/>
                <a:gd name="connsiteY102" fmla="*/ 3250085 h 4928364"/>
                <a:gd name="connsiteX103" fmla="*/ 5896981 w 8146055"/>
                <a:gd name="connsiteY103" fmla="*/ 3349874 h 4928364"/>
                <a:gd name="connsiteX104" fmla="*/ 5921419 w 8146055"/>
                <a:gd name="connsiteY104" fmla="*/ 3451700 h 4928364"/>
                <a:gd name="connsiteX105" fmla="*/ 5947894 w 8146055"/>
                <a:gd name="connsiteY105" fmla="*/ 3573891 h 4928364"/>
                <a:gd name="connsiteX106" fmla="*/ 5927528 w 8146055"/>
                <a:gd name="connsiteY106" fmla="*/ 3659424 h 4928364"/>
                <a:gd name="connsiteX107" fmla="*/ 5941784 w 8146055"/>
                <a:gd name="connsiteY107" fmla="*/ 3712373 h 4928364"/>
                <a:gd name="connsiteX108" fmla="*/ 5899017 w 8146055"/>
                <a:gd name="connsiteY108" fmla="*/ 3708301 h 4928364"/>
                <a:gd name="connsiteX109" fmla="*/ 5846068 w 8146055"/>
                <a:gd name="connsiteY109" fmla="*/ 3771432 h 4928364"/>
                <a:gd name="connsiteX110" fmla="*/ 5766644 w 8146055"/>
                <a:gd name="connsiteY110" fmla="*/ 3738848 h 4928364"/>
                <a:gd name="connsiteX111" fmla="*/ 5734060 w 8146055"/>
                <a:gd name="connsiteY111" fmla="*/ 3669606 h 4928364"/>
                <a:gd name="connsiteX112" fmla="*/ 5666855 w 8146055"/>
                <a:gd name="connsiteY112" fmla="*/ 3600365 h 4928364"/>
                <a:gd name="connsiteX113" fmla="*/ 5601686 w 8146055"/>
                <a:gd name="connsiteY113" fmla="*/ 3510758 h 4928364"/>
                <a:gd name="connsiteX114" fmla="*/ 5595577 w 8146055"/>
                <a:gd name="connsiteY114" fmla="*/ 3353947 h 4928364"/>
                <a:gd name="connsiteX115" fmla="*/ 5605760 w 8146055"/>
                <a:gd name="connsiteY115" fmla="*/ 3272486 h 4928364"/>
                <a:gd name="connsiteX116" fmla="*/ 5552810 w 8146055"/>
                <a:gd name="connsiteY116" fmla="*/ 3209355 h 4928364"/>
                <a:gd name="connsiteX117" fmla="*/ 5410254 w 8146055"/>
                <a:gd name="connsiteY117" fmla="*/ 3201208 h 4928364"/>
                <a:gd name="connsiteX118" fmla="*/ 5332867 w 8146055"/>
                <a:gd name="connsiteY118" fmla="*/ 3195099 h 4928364"/>
                <a:gd name="connsiteX119" fmla="*/ 5302319 w 8146055"/>
                <a:gd name="connsiteY119" fmla="*/ 3188989 h 4928364"/>
                <a:gd name="connsiteX120" fmla="*/ 5229004 w 8146055"/>
                <a:gd name="connsiteY120" fmla="*/ 3140113 h 4928364"/>
                <a:gd name="connsiteX121" fmla="*/ 5224931 w 8146055"/>
                <a:gd name="connsiteY121" fmla="*/ 3140113 h 4928364"/>
                <a:gd name="connsiteX122" fmla="*/ 5114960 w 8146055"/>
                <a:gd name="connsiteY122" fmla="*/ 3103456 h 4928364"/>
                <a:gd name="connsiteX123" fmla="*/ 4954075 w 8146055"/>
                <a:gd name="connsiteY123" fmla="*/ 2983301 h 4928364"/>
                <a:gd name="connsiteX124" fmla="*/ 4950002 w 8146055"/>
                <a:gd name="connsiteY124" fmla="*/ 2960900 h 4928364"/>
                <a:gd name="connsiteX125" fmla="*/ 4888906 w 8146055"/>
                <a:gd name="connsiteY125" fmla="*/ 2954790 h 4928364"/>
                <a:gd name="connsiteX126" fmla="*/ 4762643 w 8146055"/>
                <a:gd name="connsiteY126" fmla="*/ 2899804 h 4928364"/>
                <a:gd name="connsiteX127" fmla="*/ 4622124 w 8146055"/>
                <a:gd name="connsiteY127" fmla="*/ 2944607 h 4928364"/>
                <a:gd name="connsiteX128" fmla="*/ 4634342 w 8146055"/>
                <a:gd name="connsiteY128" fmla="*/ 2895731 h 4928364"/>
                <a:gd name="connsiteX129" fmla="*/ 4591576 w 8146055"/>
                <a:gd name="connsiteY129" fmla="*/ 2767431 h 4928364"/>
                <a:gd name="connsiteX130" fmla="*/ 4522334 w 8146055"/>
                <a:gd name="connsiteY130" fmla="*/ 2679861 h 4928364"/>
                <a:gd name="connsiteX131" fmla="*/ 4418472 w 8146055"/>
                <a:gd name="connsiteY131" fmla="*/ 2653386 h 4928364"/>
                <a:gd name="connsiteX132" fmla="*/ 4414399 w 8146055"/>
                <a:gd name="connsiteY132" fmla="*/ 2461954 h 4928364"/>
                <a:gd name="connsiteX133" fmla="*/ 4440873 w 8146055"/>
                <a:gd name="connsiteY133" fmla="*/ 2390676 h 4928364"/>
                <a:gd name="connsiteX134" fmla="*/ 4436801 w 8146055"/>
                <a:gd name="connsiteY134" fmla="*/ 2378457 h 4928364"/>
                <a:gd name="connsiteX135" fmla="*/ 4446983 w 8146055"/>
                <a:gd name="connsiteY135" fmla="*/ 2319398 h 4928364"/>
                <a:gd name="connsiteX136" fmla="*/ 4512151 w 8146055"/>
                <a:gd name="connsiteY136" fmla="*/ 2205353 h 4928364"/>
                <a:gd name="connsiteX137" fmla="*/ 4577320 w 8146055"/>
                <a:gd name="connsiteY137" fmla="*/ 2150367 h 4928364"/>
                <a:gd name="connsiteX138" fmla="*/ 4603794 w 8146055"/>
                <a:gd name="connsiteY138" fmla="*/ 2146294 h 4928364"/>
                <a:gd name="connsiteX139" fmla="*/ 4620087 w 8146055"/>
                <a:gd name="connsiteY139" fmla="*/ 2109637 h 4928364"/>
                <a:gd name="connsiteX140" fmla="*/ 4642489 w 8146055"/>
                <a:gd name="connsiteY140" fmla="*/ 2077053 h 4928364"/>
                <a:gd name="connsiteX141" fmla="*/ 4687292 w 8146055"/>
                <a:gd name="connsiteY141" fmla="*/ 2048541 h 4928364"/>
                <a:gd name="connsiteX142" fmla="*/ 4797263 w 8146055"/>
                <a:gd name="connsiteY142" fmla="*/ 1979300 h 4928364"/>
                <a:gd name="connsiteX143" fmla="*/ 4660817 w 8146055"/>
                <a:gd name="connsiteY143" fmla="*/ 1922277 h 4928364"/>
                <a:gd name="connsiteX144" fmla="*/ 4512151 w 8146055"/>
                <a:gd name="connsiteY144" fmla="*/ 1853036 h 4928364"/>
                <a:gd name="connsiteX145" fmla="*/ 4725985 w 8146055"/>
                <a:gd name="connsiteY145" fmla="*/ 1893766 h 4928364"/>
                <a:gd name="connsiteX146" fmla="*/ 4840030 w 8146055"/>
                <a:gd name="connsiteY146" fmla="*/ 1912095 h 4928364"/>
                <a:gd name="connsiteX147" fmla="*/ 4862432 w 8146055"/>
                <a:gd name="connsiteY147" fmla="*/ 1824525 h 4928364"/>
                <a:gd name="connsiteX148" fmla="*/ 5002951 w 8146055"/>
                <a:gd name="connsiteY148" fmla="*/ 1848963 h 4928364"/>
                <a:gd name="connsiteX149" fmla="*/ 5137361 w 8146055"/>
                <a:gd name="connsiteY149" fmla="*/ 1700298 h 4928364"/>
                <a:gd name="connsiteX150" fmla="*/ 5064047 w 8146055"/>
                <a:gd name="connsiteY150" fmla="*/ 1651421 h 4928364"/>
                <a:gd name="connsiteX151" fmla="*/ 4901126 w 8146055"/>
                <a:gd name="connsiteY151" fmla="*/ 1592362 h 4928364"/>
                <a:gd name="connsiteX152" fmla="*/ 4907235 w 8146055"/>
                <a:gd name="connsiteY152" fmla="*/ 1535340 h 4928364"/>
                <a:gd name="connsiteX153" fmla="*/ 5096631 w 8146055"/>
                <a:gd name="connsiteY153" fmla="*/ 1635129 h 4928364"/>
                <a:gd name="connsiteX154" fmla="*/ 5239187 w 8146055"/>
                <a:gd name="connsiteY154" fmla="*/ 1525157 h 4928364"/>
                <a:gd name="connsiteX155" fmla="*/ 5184201 w 8146055"/>
                <a:gd name="connsiteY155" fmla="*/ 1466098 h 4928364"/>
                <a:gd name="connsiteX156" fmla="*/ 5257516 w 8146055"/>
                <a:gd name="connsiteY156" fmla="*/ 1431477 h 4928364"/>
                <a:gd name="connsiteX157" fmla="*/ 5318611 w 8146055"/>
                <a:gd name="connsiteY157" fmla="*/ 1478317 h 4928364"/>
                <a:gd name="connsiteX158" fmla="*/ 5418400 w 8146055"/>
                <a:gd name="connsiteY158" fmla="*/ 1466098 h 4928364"/>
                <a:gd name="connsiteX159" fmla="*/ 5365451 w 8146055"/>
                <a:gd name="connsiteY159" fmla="*/ 1392784 h 4928364"/>
                <a:gd name="connsiteX160" fmla="*/ 5381743 w 8146055"/>
                <a:gd name="connsiteY160" fmla="*/ 1366309 h 4928364"/>
                <a:gd name="connsiteX161" fmla="*/ 5446912 w 8146055"/>
                <a:gd name="connsiteY161" fmla="*/ 1427404 h 4928364"/>
                <a:gd name="connsiteX162" fmla="*/ 5524299 w 8146055"/>
                <a:gd name="connsiteY162" fmla="*/ 1431477 h 4928364"/>
                <a:gd name="connsiteX163" fmla="*/ 5607796 w 8146055"/>
                <a:gd name="connsiteY163" fmla="*/ 1337798 h 4928364"/>
                <a:gd name="connsiteX164" fmla="*/ 5664818 w 8146055"/>
                <a:gd name="connsiteY164" fmla="*/ 1315396 h 4928364"/>
                <a:gd name="connsiteX165" fmla="*/ 5672964 w 8146055"/>
                <a:gd name="connsiteY165" fmla="*/ 1311323 h 4928364"/>
                <a:gd name="connsiteX166" fmla="*/ 5622051 w 8146055"/>
                <a:gd name="connsiteY166" fmla="*/ 1207461 h 4928364"/>
                <a:gd name="connsiteX167" fmla="*/ 5591504 w 8146055"/>
                <a:gd name="connsiteY167" fmla="*/ 1134147 h 4928364"/>
                <a:gd name="connsiteX168" fmla="*/ 5593540 w 8146055"/>
                <a:gd name="connsiteY168" fmla="*/ 1091380 h 4928364"/>
                <a:gd name="connsiteX169" fmla="*/ 5687220 w 8146055"/>
                <a:gd name="connsiteY169" fmla="*/ 1054722 h 4928364"/>
                <a:gd name="connsiteX170" fmla="*/ 5662782 w 8146055"/>
                <a:gd name="connsiteY170" fmla="*/ 993627 h 4928364"/>
                <a:gd name="connsiteX171" fmla="*/ 5632234 w 8146055"/>
                <a:gd name="connsiteY171" fmla="*/ 948824 h 4928364"/>
                <a:gd name="connsiteX172" fmla="*/ 5560956 w 8146055"/>
                <a:gd name="connsiteY172" fmla="*/ 893838 h 4928364"/>
                <a:gd name="connsiteX173" fmla="*/ 5455058 w 8146055"/>
                <a:gd name="connsiteY173" fmla="*/ 861253 h 4928364"/>
                <a:gd name="connsiteX174" fmla="*/ 5306392 w 8146055"/>
                <a:gd name="connsiteY174" fmla="*/ 846998 h 4928364"/>
                <a:gd name="connsiteX175" fmla="*/ 5314538 w 8146055"/>
                <a:gd name="connsiteY175" fmla="*/ 944751 h 4928364"/>
                <a:gd name="connsiteX176" fmla="*/ 5343049 w 8146055"/>
                <a:gd name="connsiteY176" fmla="*/ 993627 h 4928364"/>
                <a:gd name="connsiteX177" fmla="*/ 5326757 w 8146055"/>
                <a:gd name="connsiteY177" fmla="*/ 1038430 h 4928364"/>
                <a:gd name="connsiteX178" fmla="*/ 5265661 w 8146055"/>
                <a:gd name="connsiteY178" fmla="*/ 1083234 h 4928364"/>
                <a:gd name="connsiteX179" fmla="*/ 5218822 w 8146055"/>
                <a:gd name="connsiteY179" fmla="*/ 1185059 h 4928364"/>
                <a:gd name="connsiteX180" fmla="*/ 5176055 w 8146055"/>
                <a:gd name="connsiteY180" fmla="*/ 1121927 h 4928364"/>
                <a:gd name="connsiteX181" fmla="*/ 5163836 w 8146055"/>
                <a:gd name="connsiteY181" fmla="*/ 1201352 h 4928364"/>
                <a:gd name="connsiteX182" fmla="*/ 5198457 w 8146055"/>
                <a:gd name="connsiteY182" fmla="*/ 1264483 h 4928364"/>
                <a:gd name="connsiteX183" fmla="*/ 5131252 w 8146055"/>
                <a:gd name="connsiteY183" fmla="*/ 1313360 h 4928364"/>
                <a:gd name="connsiteX184" fmla="*/ 5078303 w 8146055"/>
                <a:gd name="connsiteY184" fmla="*/ 1268556 h 4928364"/>
                <a:gd name="connsiteX185" fmla="*/ 5015170 w 8146055"/>
                <a:gd name="connsiteY185" fmla="*/ 1162658 h 4928364"/>
                <a:gd name="connsiteX186" fmla="*/ 5055901 w 8146055"/>
                <a:gd name="connsiteY186" fmla="*/ 1117854 h 4928364"/>
                <a:gd name="connsiteX187" fmla="*/ 5053864 w 8146055"/>
                <a:gd name="connsiteY187" fmla="*/ 1050649 h 4928364"/>
                <a:gd name="connsiteX188" fmla="*/ 4990732 w 8146055"/>
                <a:gd name="connsiteY188" fmla="*/ 981408 h 4928364"/>
                <a:gd name="connsiteX189" fmla="*/ 4903162 w 8146055"/>
                <a:gd name="connsiteY189" fmla="*/ 959006 h 4928364"/>
                <a:gd name="connsiteX190" fmla="*/ 4868541 w 8146055"/>
                <a:gd name="connsiteY190" fmla="*/ 1032321 h 4928364"/>
                <a:gd name="connsiteX191" fmla="*/ 4825775 w 8146055"/>
                <a:gd name="connsiteY191" fmla="*/ 1113781 h 4928364"/>
                <a:gd name="connsiteX192" fmla="*/ 4795227 w 8146055"/>
                <a:gd name="connsiteY192" fmla="*/ 991591 h 4928364"/>
                <a:gd name="connsiteX193" fmla="*/ 4807446 w 8146055"/>
                <a:gd name="connsiteY193" fmla="*/ 948824 h 4928364"/>
                <a:gd name="connsiteX194" fmla="*/ 4829848 w 8146055"/>
                <a:gd name="connsiteY194" fmla="*/ 908093 h 4928364"/>
                <a:gd name="connsiteX195" fmla="*/ 4736168 w 8146055"/>
                <a:gd name="connsiteY195" fmla="*/ 867363 h 4928364"/>
                <a:gd name="connsiteX196" fmla="*/ 4664890 w 8146055"/>
                <a:gd name="connsiteY196" fmla="*/ 887728 h 4928364"/>
                <a:gd name="connsiteX197" fmla="*/ 4668963 w 8146055"/>
                <a:gd name="connsiteY197" fmla="*/ 800158 h 4928364"/>
                <a:gd name="connsiteX198" fmla="*/ 4723949 w 8146055"/>
                <a:gd name="connsiteY198" fmla="*/ 779793 h 4928364"/>
                <a:gd name="connsiteX199" fmla="*/ 4664890 w 8146055"/>
                <a:gd name="connsiteY199" fmla="*/ 714625 h 4928364"/>
                <a:gd name="connsiteX200" fmla="*/ 4581393 w 8146055"/>
                <a:gd name="connsiteY200" fmla="*/ 659639 h 4928364"/>
                <a:gd name="connsiteX201" fmla="*/ 4585466 w 8146055"/>
                <a:gd name="connsiteY201" fmla="*/ 570032 h 4928364"/>
                <a:gd name="connsiteX202" fmla="*/ 4463275 w 8146055"/>
                <a:gd name="connsiteY202" fmla="*/ 480425 h 4928364"/>
                <a:gd name="connsiteX203" fmla="*/ 4440873 w 8146055"/>
                <a:gd name="connsiteY203" fmla="*/ 435622 h 4928364"/>
                <a:gd name="connsiteX204" fmla="*/ 4510115 w 8146055"/>
                <a:gd name="connsiteY204" fmla="*/ 380636 h 4928364"/>
                <a:gd name="connsiteX205" fmla="*/ 4524370 w 8146055"/>
                <a:gd name="connsiteY205" fmla="*/ 315468 h 4928364"/>
                <a:gd name="connsiteX206" fmla="*/ 4530480 w 8146055"/>
                <a:gd name="connsiteY206" fmla="*/ 280847 h 4928364"/>
                <a:gd name="connsiteX207" fmla="*/ 4677109 w 8146055"/>
                <a:gd name="connsiteY207" fmla="*/ 295103 h 4928364"/>
                <a:gd name="connsiteX208" fmla="*/ 4813556 w 8146055"/>
                <a:gd name="connsiteY208" fmla="*/ 93488 h 4928364"/>
                <a:gd name="connsiteX209" fmla="*/ 4715803 w 8146055"/>
                <a:gd name="connsiteY209" fmla="*/ 48684 h 4928364"/>
                <a:gd name="connsiteX210" fmla="*/ 4561028 w 8146055"/>
                <a:gd name="connsiteY210" fmla="*/ 12027 h 4928364"/>
                <a:gd name="connsiteX211" fmla="*/ 4363486 w 8146055"/>
                <a:gd name="connsiteY211" fmla="*/ 46648 h 4928364"/>
                <a:gd name="connsiteX212" fmla="*/ 4387924 w 8146055"/>
                <a:gd name="connsiteY212" fmla="*/ 107743 h 4928364"/>
                <a:gd name="connsiteX213" fmla="*/ 4326829 w 8146055"/>
                <a:gd name="connsiteY213" fmla="*/ 101634 h 4928364"/>
                <a:gd name="connsiteX214" fmla="*/ 4326829 w 8146055"/>
                <a:gd name="connsiteY214" fmla="*/ 219752 h 4928364"/>
                <a:gd name="connsiteX215" fmla="*/ 4361449 w 8146055"/>
                <a:gd name="connsiteY215" fmla="*/ 333796 h 4928364"/>
                <a:gd name="connsiteX216" fmla="*/ 4377742 w 8146055"/>
                <a:gd name="connsiteY216" fmla="*/ 451914 h 4928364"/>
                <a:gd name="connsiteX217" fmla="*/ 4318682 w 8146055"/>
                <a:gd name="connsiteY217" fmla="*/ 510973 h 4928364"/>
                <a:gd name="connsiteX218" fmla="*/ 4347194 w 8146055"/>
                <a:gd name="connsiteY218" fmla="*/ 572069 h 4928364"/>
                <a:gd name="connsiteX219" fmla="*/ 4269806 w 8146055"/>
                <a:gd name="connsiteY219" fmla="*/ 563923 h 4928364"/>
                <a:gd name="connsiteX220" fmla="*/ 4251478 w 8146055"/>
                <a:gd name="connsiteY220" fmla="*/ 673894 h 4928364"/>
                <a:gd name="connsiteX221" fmla="*/ 4267770 w 8146055"/>
                <a:gd name="connsiteY221" fmla="*/ 722771 h 4928364"/>
                <a:gd name="connsiteX222" fmla="*/ 4273879 w 8146055"/>
                <a:gd name="connsiteY222" fmla="*/ 838852 h 4928364"/>
                <a:gd name="connsiteX223" fmla="*/ 4465312 w 8146055"/>
                <a:gd name="connsiteY223" fmla="*/ 912166 h 4928364"/>
                <a:gd name="connsiteX224" fmla="*/ 4463275 w 8146055"/>
                <a:gd name="connsiteY224" fmla="*/ 965116 h 4928364"/>
                <a:gd name="connsiteX225" fmla="*/ 4434764 w 8146055"/>
                <a:gd name="connsiteY225" fmla="*/ 1046576 h 4928364"/>
                <a:gd name="connsiteX226" fmla="*/ 4481604 w 8146055"/>
                <a:gd name="connsiteY226" fmla="*/ 1009919 h 4928364"/>
                <a:gd name="connsiteX227" fmla="*/ 4524370 w 8146055"/>
                <a:gd name="connsiteY227" fmla="*/ 1066942 h 4928364"/>
                <a:gd name="connsiteX228" fmla="*/ 4459202 w 8146055"/>
                <a:gd name="connsiteY228" fmla="*/ 1128037 h 4928364"/>
                <a:gd name="connsiteX229" fmla="*/ 4367559 w 8146055"/>
                <a:gd name="connsiteY229" fmla="*/ 1168767 h 4928364"/>
                <a:gd name="connsiteX230" fmla="*/ 4367559 w 8146055"/>
                <a:gd name="connsiteY230" fmla="*/ 1268556 h 4928364"/>
                <a:gd name="connsiteX231" fmla="*/ 4316646 w 8146055"/>
                <a:gd name="connsiteY231" fmla="*/ 1307250 h 4928364"/>
                <a:gd name="connsiteX232" fmla="*/ 4265734 w 8146055"/>
                <a:gd name="connsiteY232" fmla="*/ 1223753 h 4928364"/>
                <a:gd name="connsiteX233" fmla="*/ 4277952 w 8146055"/>
                <a:gd name="connsiteY233" fmla="*/ 1144329 h 4928364"/>
                <a:gd name="connsiteX234" fmla="*/ 4167980 w 8146055"/>
                <a:gd name="connsiteY234" fmla="*/ 1109708 h 4928364"/>
                <a:gd name="connsiteX235" fmla="*/ 4237222 w 8146055"/>
                <a:gd name="connsiteY235" fmla="*/ 1097489 h 4928364"/>
                <a:gd name="connsiteX236" fmla="*/ 4288135 w 8146055"/>
                <a:gd name="connsiteY236" fmla="*/ 1056759 h 4928364"/>
                <a:gd name="connsiteX237" fmla="*/ 4398107 w 8146055"/>
                <a:gd name="connsiteY237" fmla="*/ 1048613 h 4928364"/>
                <a:gd name="connsiteX238" fmla="*/ 4345157 w 8146055"/>
                <a:gd name="connsiteY238" fmla="*/ 961043 h 4928364"/>
                <a:gd name="connsiteX239" fmla="*/ 4269806 w 8146055"/>
                <a:gd name="connsiteY239" fmla="*/ 954933 h 4928364"/>
                <a:gd name="connsiteX240" fmla="*/ 4347194 w 8146055"/>
                <a:gd name="connsiteY240" fmla="*/ 938641 h 4928364"/>
                <a:gd name="connsiteX241" fmla="*/ 4290171 w 8146055"/>
                <a:gd name="connsiteY241" fmla="*/ 901984 h 4928364"/>
                <a:gd name="connsiteX242" fmla="*/ 4186309 w 8146055"/>
                <a:gd name="connsiteY242" fmla="*/ 877546 h 4928364"/>
                <a:gd name="connsiteX243" fmla="*/ 4076337 w 8146055"/>
                <a:gd name="connsiteY243" fmla="*/ 904020 h 4928364"/>
                <a:gd name="connsiteX244" fmla="*/ 3980621 w 8146055"/>
                <a:gd name="connsiteY244" fmla="*/ 973262 h 4928364"/>
                <a:gd name="connsiteX245" fmla="*/ 4064118 w 8146055"/>
                <a:gd name="connsiteY245" fmla="*/ 1026211 h 4928364"/>
                <a:gd name="connsiteX246" fmla="*/ 4135396 w 8146055"/>
                <a:gd name="connsiteY246" fmla="*/ 1085270 h 4928364"/>
                <a:gd name="connsiteX247" fmla="*/ 4090593 w 8146055"/>
                <a:gd name="connsiteY247" fmla="*/ 1111745 h 4928364"/>
                <a:gd name="connsiteX248" fmla="*/ 4051899 w 8146055"/>
                <a:gd name="connsiteY248" fmla="*/ 1138220 h 4928364"/>
                <a:gd name="connsiteX249" fmla="*/ 4045790 w 8146055"/>
                <a:gd name="connsiteY249" fmla="*/ 1203388 h 4928364"/>
                <a:gd name="connsiteX250" fmla="*/ 3958220 w 8146055"/>
                <a:gd name="connsiteY250" fmla="*/ 1201352 h 4928364"/>
                <a:gd name="connsiteX251" fmla="*/ 3772897 w 8146055"/>
                <a:gd name="connsiteY251" fmla="*/ 1225790 h 4928364"/>
                <a:gd name="connsiteX252" fmla="*/ 3624232 w 8146055"/>
                <a:gd name="connsiteY252" fmla="*/ 1187096 h 4928364"/>
                <a:gd name="connsiteX253" fmla="*/ 3524442 w 8146055"/>
                <a:gd name="connsiteY253" fmla="*/ 1162658 h 4928364"/>
                <a:gd name="connsiteX254" fmla="*/ 3440945 w 8146055"/>
                <a:gd name="connsiteY254" fmla="*/ 1117854 h 4928364"/>
                <a:gd name="connsiteX255" fmla="*/ 3392068 w 8146055"/>
                <a:gd name="connsiteY255" fmla="*/ 1036394 h 4928364"/>
                <a:gd name="connsiteX256" fmla="*/ 3237294 w 8146055"/>
                <a:gd name="connsiteY256" fmla="*/ 1042503 h 4928364"/>
                <a:gd name="connsiteX257" fmla="*/ 3098811 w 8146055"/>
                <a:gd name="connsiteY257" fmla="*/ 1107672 h 4928364"/>
                <a:gd name="connsiteX258" fmla="*/ 3141577 w 8146055"/>
                <a:gd name="connsiteY258" fmla="*/ 1150439 h 4928364"/>
                <a:gd name="connsiteX259" fmla="*/ 3229147 w 8146055"/>
                <a:gd name="connsiteY259" fmla="*/ 1117854 h 4928364"/>
                <a:gd name="connsiteX260" fmla="*/ 3355411 w 8146055"/>
                <a:gd name="connsiteY260" fmla="*/ 1079161 h 4928364"/>
                <a:gd name="connsiteX261" fmla="*/ 3200636 w 8146055"/>
                <a:gd name="connsiteY261" fmla="*/ 1166731 h 4928364"/>
                <a:gd name="connsiteX262" fmla="*/ 3210819 w 8146055"/>
                <a:gd name="connsiteY262" fmla="*/ 1307250 h 4928364"/>
                <a:gd name="connsiteX263" fmla="*/ 3188417 w 8146055"/>
                <a:gd name="connsiteY263" fmla="*/ 1384638 h 4928364"/>
                <a:gd name="connsiteX264" fmla="*/ 3129358 w 8146055"/>
                <a:gd name="connsiteY264" fmla="*/ 1358163 h 4928364"/>
                <a:gd name="connsiteX265" fmla="*/ 3119176 w 8146055"/>
                <a:gd name="connsiteY265" fmla="*/ 1274666 h 4928364"/>
                <a:gd name="connsiteX266" fmla="*/ 3070299 w 8146055"/>
                <a:gd name="connsiteY266" fmla="*/ 1246155 h 4928364"/>
                <a:gd name="connsiteX267" fmla="*/ 3007167 w 8146055"/>
                <a:gd name="connsiteY267" fmla="*/ 1223753 h 4928364"/>
                <a:gd name="connsiteX268" fmla="*/ 2923670 w 8146055"/>
                <a:gd name="connsiteY268" fmla="*/ 1201352 h 4928364"/>
                <a:gd name="connsiteX269" fmla="*/ 2750567 w 8146055"/>
                <a:gd name="connsiteY269" fmla="*/ 1233936 h 4928364"/>
                <a:gd name="connsiteX270" fmla="*/ 2471564 w 8146055"/>
                <a:gd name="connsiteY270" fmla="*/ 1213570 h 4928364"/>
                <a:gd name="connsiteX271" fmla="*/ 2577463 w 8146055"/>
                <a:gd name="connsiteY271" fmla="*/ 1134147 h 4928364"/>
                <a:gd name="connsiteX272" fmla="*/ 2542842 w 8146055"/>
                <a:gd name="connsiteY272" fmla="*/ 1056759 h 4928364"/>
                <a:gd name="connsiteX273" fmla="*/ 2390104 w 8146055"/>
                <a:gd name="connsiteY273" fmla="*/ 1016029 h 4928364"/>
                <a:gd name="connsiteX274" fmla="*/ 2251621 w 8146055"/>
                <a:gd name="connsiteY274" fmla="*/ 1001773 h 4928364"/>
                <a:gd name="connsiteX275" fmla="*/ 2113138 w 8146055"/>
                <a:gd name="connsiteY275" fmla="*/ 954933 h 4928364"/>
                <a:gd name="connsiteX276" fmla="*/ 1927815 w 8146055"/>
                <a:gd name="connsiteY276" fmla="*/ 887728 h 4928364"/>
                <a:gd name="connsiteX277" fmla="*/ 1713981 w 8146055"/>
                <a:gd name="connsiteY277" fmla="*/ 895874 h 4928364"/>
                <a:gd name="connsiteX278" fmla="*/ 1604009 w 8146055"/>
                <a:gd name="connsiteY278" fmla="*/ 938641 h 4928364"/>
                <a:gd name="connsiteX279" fmla="*/ 1608082 w 8146055"/>
                <a:gd name="connsiteY279" fmla="*/ 873473 h 4928364"/>
                <a:gd name="connsiteX280" fmla="*/ 1577535 w 8146055"/>
                <a:gd name="connsiteY280" fmla="*/ 794049 h 4928364"/>
                <a:gd name="connsiteX281" fmla="*/ 1449234 w 8146055"/>
                <a:gd name="connsiteY281" fmla="*/ 938641 h 4928364"/>
                <a:gd name="connsiteX282" fmla="*/ 1306678 w 8146055"/>
                <a:gd name="connsiteY282" fmla="*/ 734990 h 4928364"/>
                <a:gd name="connsiteX283" fmla="*/ 1249656 w 8146055"/>
                <a:gd name="connsiteY283" fmla="*/ 753318 h 4928364"/>
                <a:gd name="connsiteX284" fmla="*/ 1217072 w 8146055"/>
                <a:gd name="connsiteY284" fmla="*/ 812377 h 4928364"/>
                <a:gd name="connsiteX285" fmla="*/ 1147830 w 8146055"/>
                <a:gd name="connsiteY285" fmla="*/ 877546 h 4928364"/>
                <a:gd name="connsiteX286" fmla="*/ 1056187 w 8146055"/>
                <a:gd name="connsiteY286" fmla="*/ 893838 h 4928364"/>
                <a:gd name="connsiteX287" fmla="*/ 966580 w 8146055"/>
                <a:gd name="connsiteY287" fmla="*/ 926422 h 4928364"/>
                <a:gd name="connsiteX288" fmla="*/ 819951 w 8146055"/>
                <a:gd name="connsiteY288" fmla="*/ 1011956 h 4928364"/>
                <a:gd name="connsiteX289" fmla="*/ 756819 w 8146055"/>
                <a:gd name="connsiteY289" fmla="*/ 1056759 h 4928364"/>
                <a:gd name="connsiteX290" fmla="*/ 779221 w 8146055"/>
                <a:gd name="connsiteY290" fmla="*/ 999736 h 4928364"/>
                <a:gd name="connsiteX291" fmla="*/ 962507 w 8146055"/>
                <a:gd name="connsiteY291" fmla="*/ 885692 h 4928364"/>
                <a:gd name="connsiteX292" fmla="*/ 1107100 w 8146055"/>
                <a:gd name="connsiteY292" fmla="*/ 818487 h 4928364"/>
                <a:gd name="connsiteX293" fmla="*/ 1103027 w 8146055"/>
                <a:gd name="connsiteY293" fmla="*/ 818487 h 4928364"/>
                <a:gd name="connsiteX294" fmla="*/ 862718 w 8146055"/>
                <a:gd name="connsiteY294" fmla="*/ 865327 h 4928364"/>
                <a:gd name="connsiteX295" fmla="*/ 840317 w 8146055"/>
                <a:gd name="connsiteY295" fmla="*/ 871436 h 4928364"/>
                <a:gd name="connsiteX296" fmla="*/ 781258 w 8146055"/>
                <a:gd name="connsiteY296" fmla="*/ 887728 h 4928364"/>
                <a:gd name="connsiteX297" fmla="*/ 777184 w 8146055"/>
                <a:gd name="connsiteY297" fmla="*/ 910130 h 4928364"/>
                <a:gd name="connsiteX298" fmla="*/ 709980 w 8146055"/>
                <a:gd name="connsiteY298" fmla="*/ 930495 h 4928364"/>
                <a:gd name="connsiteX299" fmla="*/ 689615 w 8146055"/>
                <a:gd name="connsiteY299" fmla="*/ 914203 h 4928364"/>
                <a:gd name="connsiteX300" fmla="*/ 693688 w 8146055"/>
                <a:gd name="connsiteY300" fmla="*/ 910130 h 4928364"/>
                <a:gd name="connsiteX301" fmla="*/ 612227 w 8146055"/>
                <a:gd name="connsiteY301" fmla="*/ 922349 h 4928364"/>
                <a:gd name="connsiteX302" fmla="*/ 577606 w 8146055"/>
                <a:gd name="connsiteY302" fmla="*/ 926422 h 4928364"/>
                <a:gd name="connsiteX303" fmla="*/ 510401 w 8146055"/>
                <a:gd name="connsiteY303" fmla="*/ 991591 h 4928364"/>
                <a:gd name="connsiteX304" fmla="*/ 549095 w 8146055"/>
                <a:gd name="connsiteY304" fmla="*/ 1050649 h 4928364"/>
                <a:gd name="connsiteX305" fmla="*/ 406539 w 8146055"/>
                <a:gd name="connsiteY305" fmla="*/ 1009919 h 4928364"/>
                <a:gd name="connsiteX306" fmla="*/ 186595 w 8146055"/>
                <a:gd name="connsiteY306" fmla="*/ 899947 h 4928364"/>
                <a:gd name="connsiteX307" fmla="*/ 11455 w 8146055"/>
                <a:gd name="connsiteY307" fmla="*/ 885692 h 4928364"/>
                <a:gd name="connsiteX308" fmla="*/ 11455 w 8146055"/>
                <a:gd name="connsiteY308" fmla="*/ 2449735 h 4928364"/>
                <a:gd name="connsiteX309" fmla="*/ 62368 w 8146055"/>
                <a:gd name="connsiteY309" fmla="*/ 2459917 h 4928364"/>
                <a:gd name="connsiteX310" fmla="*/ 149938 w 8146055"/>
                <a:gd name="connsiteY310" fmla="*/ 2441589 h 4928364"/>
                <a:gd name="connsiteX311" fmla="*/ 215107 w 8146055"/>
                <a:gd name="connsiteY311" fmla="*/ 2492501 h 4928364"/>
                <a:gd name="connsiteX312" fmla="*/ 310823 w 8146055"/>
                <a:gd name="connsiteY312" fmla="*/ 2594327 h 4928364"/>
                <a:gd name="connsiteX313" fmla="*/ 384138 w 8146055"/>
                <a:gd name="connsiteY313" fmla="*/ 2645240 h 4928364"/>
                <a:gd name="connsiteX314" fmla="*/ 471707 w 8146055"/>
                <a:gd name="connsiteY314" fmla="*/ 2571925 h 4928364"/>
                <a:gd name="connsiteX315" fmla="*/ 600008 w 8146055"/>
                <a:gd name="connsiteY315" fmla="*/ 2578035 h 4928364"/>
                <a:gd name="connsiteX316" fmla="*/ 803659 w 8146055"/>
                <a:gd name="connsiteY316" fmla="*/ 2828526 h 4928364"/>
                <a:gd name="connsiteX317" fmla="*/ 970653 w 8146055"/>
                <a:gd name="connsiteY317" fmla="*/ 3042360 h 4928364"/>
                <a:gd name="connsiteX318" fmla="*/ 1060260 w 8146055"/>
                <a:gd name="connsiteY318" fmla="*/ 3150295 h 4928364"/>
                <a:gd name="connsiteX319" fmla="*/ 1080625 w 8146055"/>
                <a:gd name="connsiteY319" fmla="*/ 3243975 h 4928364"/>
                <a:gd name="connsiteX320" fmla="*/ 1015457 w 8146055"/>
                <a:gd name="connsiteY320" fmla="*/ 3292851 h 4928364"/>
                <a:gd name="connsiteX321" fmla="*/ 1056187 w 8146055"/>
                <a:gd name="connsiteY321" fmla="*/ 3343764 h 4928364"/>
                <a:gd name="connsiteX322" fmla="*/ 1039895 w 8146055"/>
                <a:gd name="connsiteY322" fmla="*/ 3368202 h 4928364"/>
                <a:gd name="connsiteX323" fmla="*/ 1041931 w 8146055"/>
                <a:gd name="connsiteY323" fmla="*/ 3368202 h 4928364"/>
                <a:gd name="connsiteX324" fmla="*/ 1145794 w 8146055"/>
                <a:gd name="connsiteY324" fmla="*/ 3455772 h 4928364"/>
                <a:gd name="connsiteX325" fmla="*/ 1153940 w 8146055"/>
                <a:gd name="connsiteY325" fmla="*/ 3465955 h 4928364"/>
                <a:gd name="connsiteX326" fmla="*/ 1176341 w 8146055"/>
                <a:gd name="connsiteY326" fmla="*/ 3512795 h 4928364"/>
                <a:gd name="connsiteX327" fmla="*/ 1192634 w 8146055"/>
                <a:gd name="connsiteY327" fmla="*/ 3549452 h 4928364"/>
                <a:gd name="connsiteX328" fmla="*/ 1267985 w 8146055"/>
                <a:gd name="connsiteY328" fmla="*/ 3604438 h 4928364"/>
                <a:gd name="connsiteX329" fmla="*/ 1274094 w 8146055"/>
                <a:gd name="connsiteY329" fmla="*/ 3649241 h 4928364"/>
                <a:gd name="connsiteX330" fmla="*/ 1270021 w 8146055"/>
                <a:gd name="connsiteY330" fmla="*/ 3710337 h 4928364"/>
                <a:gd name="connsiteX331" fmla="*/ 1290386 w 8146055"/>
                <a:gd name="connsiteY331" fmla="*/ 3765323 h 4928364"/>
                <a:gd name="connsiteX332" fmla="*/ 1390175 w 8146055"/>
                <a:gd name="connsiteY332" fmla="*/ 3806053 h 4928364"/>
                <a:gd name="connsiteX333" fmla="*/ 1455344 w 8146055"/>
                <a:gd name="connsiteY333" fmla="*/ 3848820 h 4928364"/>
                <a:gd name="connsiteX334" fmla="*/ 1536804 w 8146055"/>
                <a:gd name="connsiteY334" fmla="*/ 3875294 h 4928364"/>
                <a:gd name="connsiteX335" fmla="*/ 1571425 w 8146055"/>
                <a:gd name="connsiteY335" fmla="*/ 3936390 h 4928364"/>
                <a:gd name="connsiteX336" fmla="*/ 1642703 w 8146055"/>
                <a:gd name="connsiteY336" fmla="*/ 3948609 h 4928364"/>
                <a:gd name="connsiteX337" fmla="*/ 1699725 w 8146055"/>
                <a:gd name="connsiteY337" fmla="*/ 3977120 h 4928364"/>
                <a:gd name="connsiteX338" fmla="*/ 1773040 w 8146055"/>
                <a:gd name="connsiteY338" fmla="*/ 4072836 h 4928364"/>
                <a:gd name="connsiteX339" fmla="*/ 4377742 w 8146055"/>
                <a:gd name="connsiteY339" fmla="*/ 4058581 h 4928364"/>
                <a:gd name="connsiteX340" fmla="*/ 4410326 w 8146055"/>
                <a:gd name="connsiteY340" fmla="*/ 4013778 h 4928364"/>
                <a:gd name="connsiteX341" fmla="*/ 4449020 w 8146055"/>
                <a:gd name="connsiteY341" fmla="*/ 4093202 h 4928364"/>
                <a:gd name="connsiteX342" fmla="*/ 4530480 w 8146055"/>
                <a:gd name="connsiteY342" fmla="*/ 4123749 h 4928364"/>
                <a:gd name="connsiteX343" fmla="*/ 4618050 w 8146055"/>
                <a:gd name="connsiteY343" fmla="*/ 4127822 h 4928364"/>
                <a:gd name="connsiteX344" fmla="*/ 4695438 w 8146055"/>
                <a:gd name="connsiteY344" fmla="*/ 4160406 h 4928364"/>
                <a:gd name="connsiteX345" fmla="*/ 4776898 w 8146055"/>
                <a:gd name="connsiteY345" fmla="*/ 4174662 h 4928364"/>
                <a:gd name="connsiteX346" fmla="*/ 4911308 w 8146055"/>
                <a:gd name="connsiteY346" fmla="*/ 4195027 h 4928364"/>
                <a:gd name="connsiteX347" fmla="*/ 5035536 w 8146055"/>
                <a:gd name="connsiteY347" fmla="*/ 4070800 h 4928364"/>
                <a:gd name="connsiteX348" fmla="*/ 5237150 w 8146055"/>
                <a:gd name="connsiteY348" fmla="*/ 4160406 h 4928364"/>
                <a:gd name="connsiteX349" fmla="*/ 5336939 w 8146055"/>
                <a:gd name="connsiteY349" fmla="*/ 4237794 h 4928364"/>
                <a:gd name="connsiteX350" fmla="*/ 5389889 w 8146055"/>
                <a:gd name="connsiteY350" fmla="*/ 4380350 h 4928364"/>
                <a:gd name="connsiteX351" fmla="*/ 5442838 w 8146055"/>
                <a:gd name="connsiteY351" fmla="*/ 4421081 h 4928364"/>
                <a:gd name="connsiteX352" fmla="*/ 5587431 w 8146055"/>
                <a:gd name="connsiteY352" fmla="*/ 4441446 h 4928364"/>
                <a:gd name="connsiteX353" fmla="*/ 5762571 w 8146055"/>
                <a:gd name="connsiteY353" fmla="*/ 4490322 h 4928364"/>
                <a:gd name="connsiteX354" fmla="*/ 5795155 w 8146055"/>
                <a:gd name="connsiteY354" fmla="*/ 4630841 h 4928364"/>
                <a:gd name="connsiteX355" fmla="*/ 5672964 w 8146055"/>
                <a:gd name="connsiteY355" fmla="*/ 4598257 h 4928364"/>
                <a:gd name="connsiteX356" fmla="*/ 5644453 w 8146055"/>
                <a:gd name="connsiteY356" fmla="*/ 4687863 h 4928364"/>
                <a:gd name="connsiteX357" fmla="*/ 5577248 w 8146055"/>
                <a:gd name="connsiteY357" fmla="*/ 4846712 h 4928364"/>
                <a:gd name="connsiteX358" fmla="*/ 5575212 w 8146055"/>
                <a:gd name="connsiteY358" fmla="*/ 4844675 h 4928364"/>
                <a:gd name="connsiteX359" fmla="*/ 5591504 w 8146055"/>
                <a:gd name="connsiteY359" fmla="*/ 4924099 h 4928364"/>
                <a:gd name="connsiteX360" fmla="*/ 5707585 w 8146055"/>
                <a:gd name="connsiteY360" fmla="*/ 4858931 h 4928364"/>
                <a:gd name="connsiteX361" fmla="*/ 5829776 w 8146055"/>
                <a:gd name="connsiteY361" fmla="*/ 4873186 h 4928364"/>
                <a:gd name="connsiteX362" fmla="*/ 5888835 w 8146055"/>
                <a:gd name="connsiteY362" fmla="*/ 4850785 h 4928364"/>
                <a:gd name="connsiteX363" fmla="*/ 5886798 w 8146055"/>
                <a:gd name="connsiteY363" fmla="*/ 4860967 h 4928364"/>
                <a:gd name="connsiteX364" fmla="*/ 5915310 w 8146055"/>
                <a:gd name="connsiteY364" fmla="*/ 4836529 h 4928364"/>
                <a:gd name="connsiteX365" fmla="*/ 5909200 w 8146055"/>
                <a:gd name="connsiteY365" fmla="*/ 4795799 h 4928364"/>
                <a:gd name="connsiteX366" fmla="*/ 5841995 w 8146055"/>
                <a:gd name="connsiteY366" fmla="*/ 4775434 h 4928364"/>
                <a:gd name="connsiteX367" fmla="*/ 6035464 w 8146055"/>
                <a:gd name="connsiteY367" fmla="*/ 4693973 h 4928364"/>
                <a:gd name="connsiteX368" fmla="*/ 6165801 w 8146055"/>
                <a:gd name="connsiteY368" fmla="*/ 4683791 h 4928364"/>
                <a:gd name="connsiteX369" fmla="*/ 6292065 w 8146055"/>
                <a:gd name="connsiteY369" fmla="*/ 4579928 h 4928364"/>
                <a:gd name="connsiteX370" fmla="*/ 6615871 w 8146055"/>
                <a:gd name="connsiteY370" fmla="*/ 4575855 h 4928364"/>
                <a:gd name="connsiteX371" fmla="*/ 6733988 w 8146055"/>
                <a:gd name="connsiteY371" fmla="*/ 4443482 h 4928364"/>
                <a:gd name="connsiteX372" fmla="*/ 6854142 w 8146055"/>
                <a:gd name="connsiteY372" fmla="*/ 4262232 h 4928364"/>
                <a:gd name="connsiteX373" fmla="*/ 6980406 w 8146055"/>
                <a:gd name="connsiteY373" fmla="*/ 4300926 h 4928364"/>
                <a:gd name="connsiteX374" fmla="*/ 7059830 w 8146055"/>
                <a:gd name="connsiteY374" fmla="*/ 4584002 h 4928364"/>
                <a:gd name="connsiteX375" fmla="*/ 7159619 w 8146055"/>
                <a:gd name="connsiteY375" fmla="*/ 4539198 h 4928364"/>
                <a:gd name="connsiteX376" fmla="*/ 7271628 w 8146055"/>
                <a:gd name="connsiteY376" fmla="*/ 4453664 h 4928364"/>
                <a:gd name="connsiteX377" fmla="*/ 7277738 w 8146055"/>
                <a:gd name="connsiteY377" fmla="*/ 4496431 h 4928364"/>
                <a:gd name="connsiteX378" fmla="*/ 7363271 w 8146055"/>
                <a:gd name="connsiteY378" fmla="*/ 4533089 h 4928364"/>
                <a:gd name="connsiteX379" fmla="*/ 7291993 w 8146055"/>
                <a:gd name="connsiteY379" fmla="*/ 4553454 h 4928364"/>
                <a:gd name="connsiteX380" fmla="*/ 7169802 w 8146055"/>
                <a:gd name="connsiteY380" fmla="*/ 4620659 h 4928364"/>
                <a:gd name="connsiteX381" fmla="*/ 7159619 w 8146055"/>
                <a:gd name="connsiteY381" fmla="*/ 4734704 h 4928364"/>
                <a:gd name="connsiteX382" fmla="*/ 7283847 w 8146055"/>
                <a:gd name="connsiteY382" fmla="*/ 4710265 h 4928364"/>
                <a:gd name="connsiteX383" fmla="*/ 7373453 w 8146055"/>
                <a:gd name="connsiteY383" fmla="*/ 4626768 h 4928364"/>
                <a:gd name="connsiteX384" fmla="*/ 7452878 w 8146055"/>
                <a:gd name="connsiteY384" fmla="*/ 4610476 h 4928364"/>
                <a:gd name="connsiteX385" fmla="*/ 7465097 w 8146055"/>
                <a:gd name="connsiteY385" fmla="*/ 4598257 h 4928364"/>
                <a:gd name="connsiteX386" fmla="*/ 7495644 w 8146055"/>
                <a:gd name="connsiteY386" fmla="*/ 4573819 h 4928364"/>
                <a:gd name="connsiteX387" fmla="*/ 7507863 w 8146055"/>
                <a:gd name="connsiteY387" fmla="*/ 4563637 h 4928364"/>
                <a:gd name="connsiteX388" fmla="*/ 7581178 w 8146055"/>
                <a:gd name="connsiteY388" fmla="*/ 4535125 h 4928364"/>
                <a:gd name="connsiteX389" fmla="*/ 7599507 w 8146055"/>
                <a:gd name="connsiteY389" fmla="*/ 4537162 h 4928364"/>
                <a:gd name="connsiteX390" fmla="*/ 7611726 w 8146055"/>
                <a:gd name="connsiteY390" fmla="*/ 4520870 h 4928364"/>
                <a:gd name="connsiteX391" fmla="*/ 7609689 w 8146055"/>
                <a:gd name="connsiteY391" fmla="*/ 4510687 h 4928364"/>
                <a:gd name="connsiteX392" fmla="*/ 7660602 w 8146055"/>
                <a:gd name="connsiteY392" fmla="*/ 4486249 h 4928364"/>
                <a:gd name="connsiteX393" fmla="*/ 7664675 w 8146055"/>
                <a:gd name="connsiteY393" fmla="*/ 4484212 h 4928364"/>
                <a:gd name="connsiteX394" fmla="*/ 7727807 w 8146055"/>
                <a:gd name="connsiteY394" fmla="*/ 4423117 h 4928364"/>
                <a:gd name="connsiteX395" fmla="*/ 7699296 w 8146055"/>
                <a:gd name="connsiteY395" fmla="*/ 4421081 h 4928364"/>
                <a:gd name="connsiteX396" fmla="*/ 7697260 w 8146055"/>
                <a:gd name="connsiteY396" fmla="*/ 4351839 h 4928364"/>
                <a:gd name="connsiteX397" fmla="*/ 7632091 w 8146055"/>
                <a:gd name="connsiteY397" fmla="*/ 4392569 h 4928364"/>
                <a:gd name="connsiteX398" fmla="*/ 7583215 w 8146055"/>
                <a:gd name="connsiteY398" fmla="*/ 4451628 h 4928364"/>
                <a:gd name="connsiteX399" fmla="*/ 7542484 w 8146055"/>
                <a:gd name="connsiteY399" fmla="*/ 4494395 h 4928364"/>
                <a:gd name="connsiteX400" fmla="*/ 7375490 w 8146055"/>
                <a:gd name="connsiteY400" fmla="*/ 4461811 h 4928364"/>
                <a:gd name="connsiteX401" fmla="*/ 7273664 w 8146055"/>
                <a:gd name="connsiteY401" fmla="*/ 4372204 h 4928364"/>
                <a:gd name="connsiteX402" fmla="*/ 7271628 w 8146055"/>
                <a:gd name="connsiteY402" fmla="*/ 4366094 h 4928364"/>
                <a:gd name="connsiteX403" fmla="*/ 7232934 w 8146055"/>
                <a:gd name="connsiteY403" fmla="*/ 4288707 h 4928364"/>
                <a:gd name="connsiteX404" fmla="*/ 7249227 w 8146055"/>
                <a:gd name="connsiteY404" fmla="*/ 4221502 h 4928364"/>
                <a:gd name="connsiteX405" fmla="*/ 7245153 w 8146055"/>
                <a:gd name="connsiteY405" fmla="*/ 4217429 h 4928364"/>
                <a:gd name="connsiteX406" fmla="*/ 7216642 w 8146055"/>
                <a:gd name="connsiteY406" fmla="*/ 4233721 h 4928364"/>
                <a:gd name="connsiteX407" fmla="*/ 7208496 w 8146055"/>
                <a:gd name="connsiteY407" fmla="*/ 4192991 h 4928364"/>
                <a:gd name="connsiteX408" fmla="*/ 7226825 w 8146055"/>
                <a:gd name="connsiteY408" fmla="*/ 4184845 h 4928364"/>
                <a:gd name="connsiteX409" fmla="*/ 7226825 w 8146055"/>
                <a:gd name="connsiteY409" fmla="*/ 4182808 h 4928364"/>
                <a:gd name="connsiteX410" fmla="*/ 7202386 w 8146055"/>
                <a:gd name="connsiteY410" fmla="*/ 4142078 h 4928364"/>
                <a:gd name="connsiteX411" fmla="*/ 7206460 w 8146055"/>
                <a:gd name="connsiteY411" fmla="*/ 4078946 h 4928364"/>
                <a:gd name="connsiteX412" fmla="*/ 7143328 w 8146055"/>
                <a:gd name="connsiteY412" fmla="*/ 4036179 h 4928364"/>
                <a:gd name="connsiteX413" fmla="*/ 6892837 w 8146055"/>
                <a:gd name="connsiteY413" fmla="*/ 4131895 h 4928364"/>
                <a:gd name="connsiteX414" fmla="*/ 6687149 w 8146055"/>
                <a:gd name="connsiteY414" fmla="*/ 4321291 h 4928364"/>
                <a:gd name="connsiteX415" fmla="*/ 6772682 w 8146055"/>
                <a:gd name="connsiteY415" fmla="*/ 4215393 h 4928364"/>
                <a:gd name="connsiteX416" fmla="*/ 6791011 w 8146055"/>
                <a:gd name="connsiteY416" fmla="*/ 4168552 h 4928364"/>
                <a:gd name="connsiteX417" fmla="*/ 6923384 w 8146055"/>
                <a:gd name="connsiteY417" fmla="*/ 4034143 h 4928364"/>
                <a:gd name="connsiteX418" fmla="*/ 7021137 w 8146055"/>
                <a:gd name="connsiteY418" fmla="*/ 4001558 h 4928364"/>
                <a:gd name="connsiteX419" fmla="*/ 7090378 w 8146055"/>
                <a:gd name="connsiteY419" fmla="*/ 3911952 h 4928364"/>
                <a:gd name="connsiteX420" fmla="*/ 7179985 w 8146055"/>
                <a:gd name="connsiteY420" fmla="*/ 3891587 h 4928364"/>
                <a:gd name="connsiteX421" fmla="*/ 7224788 w 8146055"/>
                <a:gd name="connsiteY421" fmla="*/ 3881404 h 4928364"/>
                <a:gd name="connsiteX422" fmla="*/ 7253299 w 8146055"/>
                <a:gd name="connsiteY422" fmla="*/ 3885477 h 4928364"/>
                <a:gd name="connsiteX423" fmla="*/ 7583215 w 8146055"/>
                <a:gd name="connsiteY423" fmla="*/ 3879368 h 4928364"/>
                <a:gd name="connsiteX424" fmla="*/ 7621908 w 8146055"/>
                <a:gd name="connsiteY424" fmla="*/ 3879368 h 4928364"/>
                <a:gd name="connsiteX425" fmla="*/ 7678931 w 8146055"/>
                <a:gd name="connsiteY425" fmla="*/ 3881404 h 4928364"/>
                <a:gd name="connsiteX426" fmla="*/ 7847962 w 8146055"/>
                <a:gd name="connsiteY426" fmla="*/ 3767359 h 4928364"/>
                <a:gd name="connsiteX427" fmla="*/ 7978298 w 8146055"/>
                <a:gd name="connsiteY427" fmla="*/ 3726629 h 4928364"/>
                <a:gd name="connsiteX428" fmla="*/ 8110672 w 8146055"/>
                <a:gd name="connsiteY428" fmla="*/ 3641095 h 4928364"/>
                <a:gd name="connsiteX429" fmla="*/ 8122890 w 8146055"/>
                <a:gd name="connsiteY429" fmla="*/ 3592219 h 4928364"/>
                <a:gd name="connsiteX430" fmla="*/ 2259767 w 8146055"/>
                <a:gd name="connsiteY430" fmla="*/ 1480354 h 4928364"/>
                <a:gd name="connsiteX431" fmla="*/ 2129430 w 8146055"/>
                <a:gd name="connsiteY431" fmla="*/ 1553668 h 4928364"/>
                <a:gd name="connsiteX432" fmla="*/ 2066298 w 8146055"/>
                <a:gd name="connsiteY432" fmla="*/ 1594399 h 4928364"/>
                <a:gd name="connsiteX433" fmla="*/ 2037787 w 8146055"/>
                <a:gd name="connsiteY433" fmla="*/ 1647348 h 4928364"/>
                <a:gd name="connsiteX434" fmla="*/ 1917632 w 8146055"/>
                <a:gd name="connsiteY434" fmla="*/ 1704370 h 4928364"/>
                <a:gd name="connsiteX435" fmla="*/ 1986874 w 8146055"/>
                <a:gd name="connsiteY435" fmla="*/ 1578107 h 4928364"/>
                <a:gd name="connsiteX436" fmla="*/ 1874866 w 8146055"/>
                <a:gd name="connsiteY436" fmla="*/ 1651421 h 4928364"/>
                <a:gd name="connsiteX437" fmla="*/ 1789332 w 8146055"/>
                <a:gd name="connsiteY437" fmla="*/ 1681969 h 4928364"/>
                <a:gd name="connsiteX438" fmla="*/ 1748602 w 8146055"/>
                <a:gd name="connsiteY438" fmla="*/ 1643275 h 4928364"/>
                <a:gd name="connsiteX439" fmla="*/ 1801551 w 8146055"/>
                <a:gd name="connsiteY439" fmla="*/ 1584216 h 4928364"/>
                <a:gd name="connsiteX440" fmla="*/ 1805624 w 8146055"/>
                <a:gd name="connsiteY440" fmla="*/ 1519048 h 4928364"/>
                <a:gd name="connsiteX441" fmla="*/ 1909486 w 8146055"/>
                <a:gd name="connsiteY441" fmla="*/ 1502755 h 4928364"/>
                <a:gd name="connsiteX442" fmla="*/ 1791369 w 8146055"/>
                <a:gd name="connsiteY442" fmla="*/ 1457952 h 4928364"/>
                <a:gd name="connsiteX443" fmla="*/ 1608082 w 8146055"/>
                <a:gd name="connsiteY443" fmla="*/ 1490537 h 4928364"/>
                <a:gd name="connsiteX444" fmla="*/ 1858574 w 8146055"/>
                <a:gd name="connsiteY444" fmla="*/ 1411112 h 4928364"/>
                <a:gd name="connsiteX445" fmla="*/ 2092773 w 8146055"/>
                <a:gd name="connsiteY445" fmla="*/ 1362236 h 4928364"/>
                <a:gd name="connsiteX446" fmla="*/ 2050006 w 8146055"/>
                <a:gd name="connsiteY446" fmla="*/ 1453879 h 4928364"/>
                <a:gd name="connsiteX447" fmla="*/ 2210891 w 8146055"/>
                <a:gd name="connsiteY447" fmla="*/ 1431477 h 4928364"/>
                <a:gd name="connsiteX448" fmla="*/ 2259767 w 8146055"/>
                <a:gd name="connsiteY448" fmla="*/ 1480354 h 4928364"/>
                <a:gd name="connsiteX449" fmla="*/ 2789261 w 8146055"/>
                <a:gd name="connsiteY449" fmla="*/ 2207389 h 4928364"/>
                <a:gd name="connsiteX450" fmla="*/ 2673179 w 8146055"/>
                <a:gd name="connsiteY450" fmla="*/ 2262375 h 4928364"/>
                <a:gd name="connsiteX451" fmla="*/ 2593755 w 8146055"/>
                <a:gd name="connsiteY451" fmla="*/ 2339763 h 4928364"/>
                <a:gd name="connsiteX452" fmla="*/ 2337154 w 8146055"/>
                <a:gd name="connsiteY452" fmla="*/ 2311252 h 4928364"/>
                <a:gd name="connsiteX453" fmla="*/ 2432871 w 8146055"/>
                <a:gd name="connsiteY453" fmla="*/ 2276631 h 4928364"/>
                <a:gd name="connsiteX454" fmla="*/ 2508221 w 8146055"/>
                <a:gd name="connsiteY454" fmla="*/ 2197207 h 4928364"/>
                <a:gd name="connsiteX455" fmla="*/ 2477674 w 8146055"/>
                <a:gd name="connsiteY455" fmla="*/ 2101491 h 4928364"/>
                <a:gd name="connsiteX456" fmla="*/ 2614120 w 8146055"/>
                <a:gd name="connsiteY456" fmla="*/ 2099454 h 4928364"/>
                <a:gd name="connsiteX457" fmla="*/ 2758713 w 8146055"/>
                <a:gd name="connsiteY457" fmla="*/ 2156477 h 4928364"/>
                <a:gd name="connsiteX458" fmla="*/ 3015313 w 8146055"/>
                <a:gd name="connsiteY458" fmla="*/ 2054651 h 4928364"/>
                <a:gd name="connsiteX459" fmla="*/ 2789261 w 8146055"/>
                <a:gd name="connsiteY459" fmla="*/ 2207389 h 4928364"/>
                <a:gd name="connsiteX460" fmla="*/ 4247404 w 8146055"/>
                <a:gd name="connsiteY460" fmla="*/ 3852893 h 4928364"/>
                <a:gd name="connsiteX461" fmla="*/ 4167980 w 8146055"/>
                <a:gd name="connsiteY461" fmla="*/ 3671643 h 4928364"/>
                <a:gd name="connsiteX462" fmla="*/ 4025424 w 8146055"/>
                <a:gd name="connsiteY462" fmla="*/ 3445590 h 4928364"/>
                <a:gd name="connsiteX463" fmla="*/ 4143543 w 8146055"/>
                <a:gd name="connsiteY463" fmla="*/ 3404859 h 4928364"/>
                <a:gd name="connsiteX464" fmla="*/ 4257587 w 8146055"/>
                <a:gd name="connsiteY464" fmla="*/ 3694045 h 4928364"/>
                <a:gd name="connsiteX465" fmla="*/ 4247404 w 8146055"/>
                <a:gd name="connsiteY465" fmla="*/ 3852893 h 4928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Lst>
              <a:rect l="l" t="t" r="r" b="b"/>
              <a:pathLst>
                <a:path w="8146055" h="4928364">
                  <a:moveTo>
                    <a:pt x="8122890" y="3592219"/>
                  </a:moveTo>
                  <a:cubicBezTo>
                    <a:pt x="8094380" y="3586110"/>
                    <a:pt x="8065868" y="3565745"/>
                    <a:pt x="8096416" y="3563708"/>
                  </a:cubicBezTo>
                  <a:cubicBezTo>
                    <a:pt x="8118818" y="3561671"/>
                    <a:pt x="8133073" y="3549452"/>
                    <a:pt x="8145293" y="3525014"/>
                  </a:cubicBezTo>
                  <a:cubicBezTo>
                    <a:pt x="8126964" y="3516868"/>
                    <a:pt x="8112708" y="3500576"/>
                    <a:pt x="8102525" y="3486320"/>
                  </a:cubicBezTo>
                  <a:cubicBezTo>
                    <a:pt x="8092343" y="3472065"/>
                    <a:pt x="8088271" y="3453736"/>
                    <a:pt x="8088271" y="3437444"/>
                  </a:cubicBezTo>
                  <a:cubicBezTo>
                    <a:pt x="8080124" y="3427261"/>
                    <a:pt x="8071977" y="3415042"/>
                    <a:pt x="8063832" y="3404859"/>
                  </a:cubicBezTo>
                  <a:cubicBezTo>
                    <a:pt x="8045503" y="3413006"/>
                    <a:pt x="8027175" y="3439480"/>
                    <a:pt x="8002737" y="3437444"/>
                  </a:cubicBezTo>
                  <a:cubicBezTo>
                    <a:pt x="7962006" y="3433371"/>
                    <a:pt x="8029211" y="3378385"/>
                    <a:pt x="7996627" y="3355983"/>
                  </a:cubicBezTo>
                  <a:cubicBezTo>
                    <a:pt x="7964042" y="3333581"/>
                    <a:pt x="7900911" y="3349874"/>
                    <a:pt x="7849998" y="3394677"/>
                  </a:cubicBezTo>
                  <a:cubicBezTo>
                    <a:pt x="7799085" y="3439480"/>
                    <a:pt x="7803158" y="3392641"/>
                    <a:pt x="7760391" y="3437444"/>
                  </a:cubicBezTo>
                  <a:cubicBezTo>
                    <a:pt x="7715588" y="3482247"/>
                    <a:pt x="7715588" y="3415042"/>
                    <a:pt x="7737990" y="3396714"/>
                  </a:cubicBezTo>
                  <a:cubicBezTo>
                    <a:pt x="7758355" y="3378385"/>
                    <a:pt x="7772610" y="3398750"/>
                    <a:pt x="7792975" y="3372276"/>
                  </a:cubicBezTo>
                  <a:cubicBezTo>
                    <a:pt x="7811304" y="3345801"/>
                    <a:pt x="7831669" y="3372276"/>
                    <a:pt x="7878509" y="3337655"/>
                  </a:cubicBezTo>
                  <a:cubicBezTo>
                    <a:pt x="7915167" y="3311180"/>
                    <a:pt x="7949787" y="3315253"/>
                    <a:pt x="7970152" y="3305070"/>
                  </a:cubicBezTo>
                  <a:cubicBezTo>
                    <a:pt x="7964042" y="3296924"/>
                    <a:pt x="7957933" y="3288779"/>
                    <a:pt x="7953860" y="3280633"/>
                  </a:cubicBezTo>
                  <a:cubicBezTo>
                    <a:pt x="7953860" y="3278596"/>
                    <a:pt x="7951824" y="3278596"/>
                    <a:pt x="7951824" y="3276559"/>
                  </a:cubicBezTo>
                  <a:cubicBezTo>
                    <a:pt x="7941641" y="3270450"/>
                    <a:pt x="7931459" y="3260267"/>
                    <a:pt x="7923312" y="3250085"/>
                  </a:cubicBezTo>
                  <a:cubicBezTo>
                    <a:pt x="7917203" y="3252121"/>
                    <a:pt x="7911094" y="3252121"/>
                    <a:pt x="7904984" y="3252121"/>
                  </a:cubicBezTo>
                  <a:lnTo>
                    <a:pt x="7898874" y="3252121"/>
                  </a:lnTo>
                  <a:cubicBezTo>
                    <a:pt x="7884619" y="3252121"/>
                    <a:pt x="7870363" y="3248048"/>
                    <a:pt x="7856107" y="3241938"/>
                  </a:cubicBezTo>
                  <a:cubicBezTo>
                    <a:pt x="7839816" y="3250085"/>
                    <a:pt x="7821487" y="3256194"/>
                    <a:pt x="7803158" y="3256194"/>
                  </a:cubicBezTo>
                  <a:cubicBezTo>
                    <a:pt x="7776684" y="3258231"/>
                    <a:pt x="7748172" y="3243975"/>
                    <a:pt x="7729843" y="3227683"/>
                  </a:cubicBezTo>
                  <a:cubicBezTo>
                    <a:pt x="7723734" y="3221573"/>
                    <a:pt x="7717625" y="3215464"/>
                    <a:pt x="7713552" y="3207318"/>
                  </a:cubicBezTo>
                  <a:cubicBezTo>
                    <a:pt x="7711515" y="3207318"/>
                    <a:pt x="7711515" y="3207318"/>
                    <a:pt x="7709478" y="3207318"/>
                  </a:cubicBezTo>
                  <a:cubicBezTo>
                    <a:pt x="7670785" y="3207318"/>
                    <a:pt x="7642274" y="3188989"/>
                    <a:pt x="7625982" y="3164551"/>
                  </a:cubicBezTo>
                  <a:cubicBezTo>
                    <a:pt x="7601543" y="3152332"/>
                    <a:pt x="7587287" y="3134003"/>
                    <a:pt x="7579141" y="3109565"/>
                  </a:cubicBezTo>
                  <a:cubicBezTo>
                    <a:pt x="7579141" y="3109565"/>
                    <a:pt x="7579141" y="3109565"/>
                    <a:pt x="7579141" y="3109565"/>
                  </a:cubicBezTo>
                  <a:cubicBezTo>
                    <a:pt x="7577105" y="3103456"/>
                    <a:pt x="7575069" y="3097346"/>
                    <a:pt x="7575069" y="3093273"/>
                  </a:cubicBezTo>
                  <a:cubicBezTo>
                    <a:pt x="7575069" y="3093273"/>
                    <a:pt x="7575069" y="3093273"/>
                    <a:pt x="7575069" y="3093273"/>
                  </a:cubicBezTo>
                  <a:cubicBezTo>
                    <a:pt x="7575069" y="3087164"/>
                    <a:pt x="7573032" y="3081054"/>
                    <a:pt x="7573032" y="3074945"/>
                  </a:cubicBezTo>
                  <a:cubicBezTo>
                    <a:pt x="7573032" y="3074945"/>
                    <a:pt x="7573032" y="3074945"/>
                    <a:pt x="7573032" y="3074945"/>
                  </a:cubicBezTo>
                  <a:cubicBezTo>
                    <a:pt x="7573032" y="3068835"/>
                    <a:pt x="7573032" y="3062725"/>
                    <a:pt x="7575069" y="3056616"/>
                  </a:cubicBezTo>
                  <a:cubicBezTo>
                    <a:pt x="7575069" y="3056616"/>
                    <a:pt x="7575069" y="3056616"/>
                    <a:pt x="7575069" y="3056616"/>
                  </a:cubicBezTo>
                  <a:cubicBezTo>
                    <a:pt x="7577105" y="3050506"/>
                    <a:pt x="7577105" y="3044397"/>
                    <a:pt x="7579141" y="3040324"/>
                  </a:cubicBezTo>
                  <a:cubicBezTo>
                    <a:pt x="7558776" y="3026068"/>
                    <a:pt x="7536375" y="3015885"/>
                    <a:pt x="7520083" y="3009776"/>
                  </a:cubicBezTo>
                  <a:cubicBezTo>
                    <a:pt x="7465097" y="2991447"/>
                    <a:pt x="7501754" y="2960900"/>
                    <a:pt x="7530265" y="2983301"/>
                  </a:cubicBezTo>
                  <a:cubicBezTo>
                    <a:pt x="7558776" y="3005703"/>
                    <a:pt x="7593397" y="2960900"/>
                    <a:pt x="7605617" y="2938498"/>
                  </a:cubicBezTo>
                  <a:cubicBezTo>
                    <a:pt x="7617835" y="2916096"/>
                    <a:pt x="7585251" y="2895731"/>
                    <a:pt x="7566922" y="2893695"/>
                  </a:cubicBezTo>
                  <a:cubicBezTo>
                    <a:pt x="7556740" y="2891658"/>
                    <a:pt x="7552667" y="2879439"/>
                    <a:pt x="7552667" y="2865184"/>
                  </a:cubicBezTo>
                  <a:cubicBezTo>
                    <a:pt x="7536375" y="2859074"/>
                    <a:pt x="7522119" y="2848891"/>
                    <a:pt x="7511937" y="2836672"/>
                  </a:cubicBezTo>
                  <a:cubicBezTo>
                    <a:pt x="7499718" y="2832599"/>
                    <a:pt x="7487498" y="2824453"/>
                    <a:pt x="7477316" y="2816307"/>
                  </a:cubicBezTo>
                  <a:cubicBezTo>
                    <a:pt x="7469170" y="2810198"/>
                    <a:pt x="7465097" y="2802052"/>
                    <a:pt x="7461024" y="2793906"/>
                  </a:cubicBezTo>
                  <a:cubicBezTo>
                    <a:pt x="7458987" y="2793906"/>
                    <a:pt x="7458987" y="2793906"/>
                    <a:pt x="7456951" y="2791869"/>
                  </a:cubicBezTo>
                  <a:cubicBezTo>
                    <a:pt x="7444731" y="2785759"/>
                    <a:pt x="7434549" y="2777613"/>
                    <a:pt x="7428440" y="2765394"/>
                  </a:cubicBezTo>
                  <a:cubicBezTo>
                    <a:pt x="7420294" y="2757248"/>
                    <a:pt x="7416220" y="2747066"/>
                    <a:pt x="7412148" y="2736883"/>
                  </a:cubicBezTo>
                  <a:cubicBezTo>
                    <a:pt x="7408074" y="2730774"/>
                    <a:pt x="7404001" y="2722628"/>
                    <a:pt x="7401965" y="2714481"/>
                  </a:cubicBezTo>
                  <a:cubicBezTo>
                    <a:pt x="7399928" y="2706335"/>
                    <a:pt x="7399928" y="2698189"/>
                    <a:pt x="7397892" y="2690043"/>
                  </a:cubicBezTo>
                  <a:cubicBezTo>
                    <a:pt x="7389746" y="2675788"/>
                    <a:pt x="7383636" y="2659496"/>
                    <a:pt x="7383636" y="2643203"/>
                  </a:cubicBezTo>
                  <a:lnTo>
                    <a:pt x="7383636" y="2641167"/>
                  </a:lnTo>
                  <a:cubicBezTo>
                    <a:pt x="7381600" y="2639130"/>
                    <a:pt x="7379563" y="2635057"/>
                    <a:pt x="7377527" y="2633021"/>
                  </a:cubicBezTo>
                  <a:cubicBezTo>
                    <a:pt x="7369381" y="2622838"/>
                    <a:pt x="7365307" y="2610619"/>
                    <a:pt x="7363271" y="2596364"/>
                  </a:cubicBezTo>
                  <a:cubicBezTo>
                    <a:pt x="7312358" y="2569889"/>
                    <a:pt x="7300139" y="2504721"/>
                    <a:pt x="7324577" y="2457881"/>
                  </a:cubicBezTo>
                  <a:cubicBezTo>
                    <a:pt x="7318468" y="2447698"/>
                    <a:pt x="7310322" y="2435479"/>
                    <a:pt x="7306249" y="2423260"/>
                  </a:cubicBezTo>
                  <a:cubicBezTo>
                    <a:pt x="7294030" y="2384566"/>
                    <a:pt x="7277738" y="2402895"/>
                    <a:pt x="7263482" y="2457881"/>
                  </a:cubicBezTo>
                  <a:cubicBezTo>
                    <a:pt x="7251263" y="2512867"/>
                    <a:pt x="7206460" y="2510830"/>
                    <a:pt x="7218679" y="2527122"/>
                  </a:cubicBezTo>
                  <a:cubicBezTo>
                    <a:pt x="7245153" y="2563779"/>
                    <a:pt x="7224788" y="2565816"/>
                    <a:pt x="7206460" y="2588218"/>
                  </a:cubicBezTo>
                  <a:cubicBezTo>
                    <a:pt x="7188131" y="2610619"/>
                    <a:pt x="7218679" y="2645240"/>
                    <a:pt x="7188131" y="2645240"/>
                  </a:cubicBezTo>
                  <a:cubicBezTo>
                    <a:pt x="7157583" y="2645240"/>
                    <a:pt x="7171839" y="2714481"/>
                    <a:pt x="7155547" y="2683934"/>
                  </a:cubicBezTo>
                  <a:cubicBezTo>
                    <a:pt x="7139254" y="2651350"/>
                    <a:pt x="7098524" y="2661532"/>
                    <a:pt x="7098524" y="2692080"/>
                  </a:cubicBezTo>
                  <a:cubicBezTo>
                    <a:pt x="7098524" y="2724664"/>
                    <a:pt x="7031319" y="2753175"/>
                    <a:pt x="7004845" y="2751139"/>
                  </a:cubicBezTo>
                  <a:cubicBezTo>
                    <a:pt x="6978370" y="2749102"/>
                    <a:pt x="6978370" y="2688007"/>
                    <a:pt x="6953932" y="2706335"/>
                  </a:cubicBezTo>
                  <a:cubicBezTo>
                    <a:pt x="6931530" y="2724664"/>
                    <a:pt x="6935603" y="2653386"/>
                    <a:pt x="6898946" y="2657459"/>
                  </a:cubicBezTo>
                  <a:cubicBezTo>
                    <a:pt x="6864325" y="2659496"/>
                    <a:pt x="6837850" y="2655423"/>
                    <a:pt x="6848033" y="2620802"/>
                  </a:cubicBezTo>
                  <a:cubicBezTo>
                    <a:pt x="6858216" y="2590254"/>
                    <a:pt x="6803230" y="2575999"/>
                    <a:pt x="6805266" y="2557670"/>
                  </a:cubicBezTo>
                  <a:cubicBezTo>
                    <a:pt x="6797120" y="2551560"/>
                    <a:pt x="6791011" y="2543414"/>
                    <a:pt x="6786938" y="2535268"/>
                  </a:cubicBezTo>
                  <a:cubicBezTo>
                    <a:pt x="6772682" y="2514903"/>
                    <a:pt x="6770646" y="2482319"/>
                    <a:pt x="6776755" y="2459917"/>
                  </a:cubicBezTo>
                  <a:cubicBezTo>
                    <a:pt x="6778792" y="2449735"/>
                    <a:pt x="6784901" y="2439552"/>
                    <a:pt x="6793047" y="2429369"/>
                  </a:cubicBezTo>
                  <a:cubicBezTo>
                    <a:pt x="6793047" y="2427333"/>
                    <a:pt x="6793047" y="2423260"/>
                    <a:pt x="6795084" y="2421223"/>
                  </a:cubicBezTo>
                  <a:cubicBezTo>
                    <a:pt x="6797120" y="2413078"/>
                    <a:pt x="6801193" y="2406968"/>
                    <a:pt x="6803230" y="2400858"/>
                  </a:cubicBezTo>
                  <a:cubicBezTo>
                    <a:pt x="6803230" y="2400858"/>
                    <a:pt x="6803230" y="2398822"/>
                    <a:pt x="6805266" y="2398822"/>
                  </a:cubicBezTo>
                  <a:cubicBezTo>
                    <a:pt x="6813412" y="2374384"/>
                    <a:pt x="6831741" y="2368274"/>
                    <a:pt x="6831741" y="2351982"/>
                  </a:cubicBezTo>
                  <a:cubicBezTo>
                    <a:pt x="6831741" y="2347909"/>
                    <a:pt x="6831741" y="2345872"/>
                    <a:pt x="6829705" y="2343836"/>
                  </a:cubicBezTo>
                  <a:cubicBezTo>
                    <a:pt x="6825631" y="2343836"/>
                    <a:pt x="6819522" y="2343836"/>
                    <a:pt x="6815449" y="2343836"/>
                  </a:cubicBezTo>
                  <a:cubicBezTo>
                    <a:pt x="6809339" y="2343836"/>
                    <a:pt x="6801193" y="2341800"/>
                    <a:pt x="6795084" y="2339763"/>
                  </a:cubicBezTo>
                  <a:cubicBezTo>
                    <a:pt x="6791011" y="2341800"/>
                    <a:pt x="6786938" y="2343836"/>
                    <a:pt x="6780828" y="2347909"/>
                  </a:cubicBezTo>
                  <a:cubicBezTo>
                    <a:pt x="6772682" y="2354018"/>
                    <a:pt x="6768609" y="2354018"/>
                    <a:pt x="6764536" y="2349945"/>
                  </a:cubicBezTo>
                  <a:cubicBezTo>
                    <a:pt x="6760463" y="2351982"/>
                    <a:pt x="6754353" y="2354018"/>
                    <a:pt x="6750281" y="2356055"/>
                  </a:cubicBezTo>
                  <a:cubicBezTo>
                    <a:pt x="6725842" y="2364201"/>
                    <a:pt x="6693258" y="2358091"/>
                    <a:pt x="6670856" y="2345872"/>
                  </a:cubicBezTo>
                  <a:cubicBezTo>
                    <a:pt x="6670856" y="2345872"/>
                    <a:pt x="6668820" y="2345872"/>
                    <a:pt x="6668820" y="2343836"/>
                  </a:cubicBezTo>
                  <a:cubicBezTo>
                    <a:pt x="6662710" y="2343836"/>
                    <a:pt x="6656601" y="2345872"/>
                    <a:pt x="6650491" y="2345872"/>
                  </a:cubicBezTo>
                  <a:cubicBezTo>
                    <a:pt x="6611797" y="2345872"/>
                    <a:pt x="6585323" y="2329580"/>
                    <a:pt x="6569030" y="2305142"/>
                  </a:cubicBezTo>
                  <a:cubicBezTo>
                    <a:pt x="6518118" y="2301069"/>
                    <a:pt x="6487570" y="2266448"/>
                    <a:pt x="6481461" y="2227755"/>
                  </a:cubicBezTo>
                  <a:cubicBezTo>
                    <a:pt x="6473315" y="2223682"/>
                    <a:pt x="6465169" y="2217572"/>
                    <a:pt x="6457022" y="2211462"/>
                  </a:cubicBezTo>
                  <a:cubicBezTo>
                    <a:pt x="6457022" y="2211462"/>
                    <a:pt x="6457022" y="2211462"/>
                    <a:pt x="6457022" y="2211462"/>
                  </a:cubicBezTo>
                  <a:cubicBezTo>
                    <a:pt x="6397963" y="2211462"/>
                    <a:pt x="6365379" y="2170732"/>
                    <a:pt x="6359270" y="2125929"/>
                  </a:cubicBezTo>
                  <a:cubicBezTo>
                    <a:pt x="6345014" y="2132039"/>
                    <a:pt x="6332795" y="2140184"/>
                    <a:pt x="6324649" y="2144257"/>
                  </a:cubicBezTo>
                  <a:cubicBezTo>
                    <a:pt x="6306320" y="2152404"/>
                    <a:pt x="6257444" y="2111673"/>
                    <a:pt x="6239116" y="2127966"/>
                  </a:cubicBezTo>
                  <a:cubicBezTo>
                    <a:pt x="6220787" y="2144257"/>
                    <a:pt x="6216714" y="2115746"/>
                    <a:pt x="6163764" y="2101491"/>
                  </a:cubicBezTo>
                  <a:cubicBezTo>
                    <a:pt x="6110815" y="2085199"/>
                    <a:pt x="6041573" y="2081126"/>
                    <a:pt x="6037501" y="2101491"/>
                  </a:cubicBezTo>
                  <a:cubicBezTo>
                    <a:pt x="6033427" y="2121856"/>
                    <a:pt x="5990661" y="2127966"/>
                    <a:pt x="5996770" y="2176842"/>
                  </a:cubicBezTo>
                  <a:cubicBezTo>
                    <a:pt x="6002880" y="2223682"/>
                    <a:pt x="6047683" y="2215535"/>
                    <a:pt x="6057866" y="2246083"/>
                  </a:cubicBezTo>
                  <a:cubicBezTo>
                    <a:pt x="6068048" y="2278667"/>
                    <a:pt x="6037501" y="2266448"/>
                    <a:pt x="6035464" y="2294960"/>
                  </a:cubicBezTo>
                  <a:cubicBezTo>
                    <a:pt x="6033427" y="2323471"/>
                    <a:pt x="6006953" y="2321434"/>
                    <a:pt x="6006953" y="2341800"/>
                  </a:cubicBezTo>
                  <a:cubicBezTo>
                    <a:pt x="6006953" y="2362165"/>
                    <a:pt x="6025282" y="2358091"/>
                    <a:pt x="6035464" y="2398822"/>
                  </a:cubicBezTo>
                  <a:cubicBezTo>
                    <a:pt x="6045647" y="2439552"/>
                    <a:pt x="6066012" y="2437516"/>
                    <a:pt x="6074158" y="2492501"/>
                  </a:cubicBezTo>
                  <a:cubicBezTo>
                    <a:pt x="6080267" y="2547487"/>
                    <a:pt x="6057866" y="2535268"/>
                    <a:pt x="6035464" y="2541378"/>
                  </a:cubicBezTo>
                  <a:cubicBezTo>
                    <a:pt x="6017136" y="2547487"/>
                    <a:pt x="6033427" y="2571925"/>
                    <a:pt x="6015099" y="2602473"/>
                  </a:cubicBezTo>
                  <a:cubicBezTo>
                    <a:pt x="6074158" y="2630984"/>
                    <a:pt x="6112851" y="2688007"/>
                    <a:pt x="6090450" y="2751139"/>
                  </a:cubicBezTo>
                  <a:cubicBezTo>
                    <a:pt x="6102669" y="2769467"/>
                    <a:pt x="6108779" y="2789833"/>
                    <a:pt x="6106742" y="2810198"/>
                  </a:cubicBezTo>
                  <a:cubicBezTo>
                    <a:pt x="6110815" y="2816307"/>
                    <a:pt x="6116925" y="2822417"/>
                    <a:pt x="6118961" y="2830563"/>
                  </a:cubicBezTo>
                  <a:cubicBezTo>
                    <a:pt x="6151545" y="2891658"/>
                    <a:pt x="6149509" y="2987374"/>
                    <a:pt x="6139326" y="3054579"/>
                  </a:cubicBezTo>
                  <a:cubicBezTo>
                    <a:pt x="6129144" y="3121784"/>
                    <a:pt x="6057866" y="3138077"/>
                    <a:pt x="6004916" y="3197135"/>
                  </a:cubicBezTo>
                  <a:cubicBezTo>
                    <a:pt x="5951967" y="3256194"/>
                    <a:pt x="5899017" y="3246012"/>
                    <a:pt x="5872543" y="3250085"/>
                  </a:cubicBezTo>
                  <a:cubicBezTo>
                    <a:pt x="5848105" y="3252121"/>
                    <a:pt x="5862360" y="3307107"/>
                    <a:pt x="5896981" y="3349874"/>
                  </a:cubicBezTo>
                  <a:cubicBezTo>
                    <a:pt x="5933638" y="3392641"/>
                    <a:pt x="5903091" y="3406896"/>
                    <a:pt x="5921419" y="3451700"/>
                  </a:cubicBezTo>
                  <a:cubicBezTo>
                    <a:pt x="5939748" y="3496503"/>
                    <a:pt x="5921419" y="3533160"/>
                    <a:pt x="5947894" y="3573891"/>
                  </a:cubicBezTo>
                  <a:cubicBezTo>
                    <a:pt x="5974369" y="3614621"/>
                    <a:pt x="5958076" y="3630913"/>
                    <a:pt x="5927528" y="3659424"/>
                  </a:cubicBezTo>
                  <a:cubicBezTo>
                    <a:pt x="5896981" y="3687935"/>
                    <a:pt x="5939748" y="3673680"/>
                    <a:pt x="5941784" y="3712373"/>
                  </a:cubicBezTo>
                  <a:cubicBezTo>
                    <a:pt x="5943821" y="3751067"/>
                    <a:pt x="5927528" y="3728666"/>
                    <a:pt x="5899017" y="3708301"/>
                  </a:cubicBezTo>
                  <a:cubicBezTo>
                    <a:pt x="5872543" y="3687935"/>
                    <a:pt x="5846068" y="3746994"/>
                    <a:pt x="5846068" y="3771432"/>
                  </a:cubicBezTo>
                  <a:cubicBezTo>
                    <a:pt x="5846068" y="3795870"/>
                    <a:pt x="5780900" y="3736812"/>
                    <a:pt x="5766644" y="3738848"/>
                  </a:cubicBezTo>
                  <a:cubicBezTo>
                    <a:pt x="5752389" y="3740884"/>
                    <a:pt x="5770717" y="3700154"/>
                    <a:pt x="5734060" y="3669606"/>
                  </a:cubicBezTo>
                  <a:cubicBezTo>
                    <a:pt x="5695366" y="3637023"/>
                    <a:pt x="5666855" y="3630913"/>
                    <a:pt x="5666855" y="3600365"/>
                  </a:cubicBezTo>
                  <a:cubicBezTo>
                    <a:pt x="5666855" y="3567781"/>
                    <a:pt x="5601686" y="3545379"/>
                    <a:pt x="5601686" y="3510758"/>
                  </a:cubicBezTo>
                  <a:cubicBezTo>
                    <a:pt x="5601686" y="3474101"/>
                    <a:pt x="5609833" y="3382458"/>
                    <a:pt x="5595577" y="3353947"/>
                  </a:cubicBezTo>
                  <a:cubicBezTo>
                    <a:pt x="5581321" y="3327472"/>
                    <a:pt x="5593540" y="3296924"/>
                    <a:pt x="5605760" y="3272486"/>
                  </a:cubicBezTo>
                  <a:cubicBezTo>
                    <a:pt x="5617979" y="3248048"/>
                    <a:pt x="5591504" y="3209355"/>
                    <a:pt x="5552810" y="3209355"/>
                  </a:cubicBezTo>
                  <a:cubicBezTo>
                    <a:pt x="5514116" y="3209355"/>
                    <a:pt x="5463204" y="3195099"/>
                    <a:pt x="5410254" y="3201208"/>
                  </a:cubicBezTo>
                  <a:cubicBezTo>
                    <a:pt x="5375634" y="3203245"/>
                    <a:pt x="5351195" y="3201208"/>
                    <a:pt x="5332867" y="3195099"/>
                  </a:cubicBezTo>
                  <a:cubicBezTo>
                    <a:pt x="5322684" y="3195099"/>
                    <a:pt x="5312502" y="3193062"/>
                    <a:pt x="5302319" y="3188989"/>
                  </a:cubicBezTo>
                  <a:cubicBezTo>
                    <a:pt x="5271771" y="3180843"/>
                    <a:pt x="5249370" y="3160478"/>
                    <a:pt x="5229004" y="3140113"/>
                  </a:cubicBezTo>
                  <a:cubicBezTo>
                    <a:pt x="5226968" y="3140113"/>
                    <a:pt x="5226968" y="3140113"/>
                    <a:pt x="5224931" y="3140113"/>
                  </a:cubicBezTo>
                  <a:cubicBezTo>
                    <a:pt x="5180128" y="3150295"/>
                    <a:pt x="5139398" y="3134003"/>
                    <a:pt x="5114960" y="3103456"/>
                  </a:cubicBezTo>
                  <a:cubicBezTo>
                    <a:pt x="5041645" y="3099382"/>
                    <a:pt x="4976477" y="3066799"/>
                    <a:pt x="4954075" y="2983301"/>
                  </a:cubicBezTo>
                  <a:cubicBezTo>
                    <a:pt x="4952038" y="2977192"/>
                    <a:pt x="4950002" y="2969046"/>
                    <a:pt x="4950002" y="2960900"/>
                  </a:cubicBezTo>
                  <a:cubicBezTo>
                    <a:pt x="4927601" y="2954790"/>
                    <a:pt x="4903162" y="2952754"/>
                    <a:pt x="4888906" y="2954790"/>
                  </a:cubicBezTo>
                  <a:cubicBezTo>
                    <a:pt x="4864469" y="2958863"/>
                    <a:pt x="4801336" y="2897768"/>
                    <a:pt x="4762643" y="2899804"/>
                  </a:cubicBezTo>
                  <a:cubicBezTo>
                    <a:pt x="4723949" y="2901841"/>
                    <a:pt x="4636379" y="2942571"/>
                    <a:pt x="4622124" y="2944607"/>
                  </a:cubicBezTo>
                  <a:cubicBezTo>
                    <a:pt x="4607868" y="2946644"/>
                    <a:pt x="4624160" y="2909987"/>
                    <a:pt x="4634342" y="2895731"/>
                  </a:cubicBezTo>
                  <a:cubicBezTo>
                    <a:pt x="4644525" y="2879439"/>
                    <a:pt x="4603794" y="2812234"/>
                    <a:pt x="4591576" y="2767431"/>
                  </a:cubicBezTo>
                  <a:cubicBezTo>
                    <a:pt x="4581393" y="2722628"/>
                    <a:pt x="4567137" y="2671715"/>
                    <a:pt x="4522334" y="2679861"/>
                  </a:cubicBezTo>
                  <a:cubicBezTo>
                    <a:pt x="4477531" y="2685970"/>
                    <a:pt x="4430691" y="2661532"/>
                    <a:pt x="4418472" y="2653386"/>
                  </a:cubicBezTo>
                  <a:cubicBezTo>
                    <a:pt x="4406253" y="2645240"/>
                    <a:pt x="4404216" y="2514903"/>
                    <a:pt x="4414399" y="2461954"/>
                  </a:cubicBezTo>
                  <a:cubicBezTo>
                    <a:pt x="4418472" y="2441589"/>
                    <a:pt x="4428655" y="2417150"/>
                    <a:pt x="4440873" y="2390676"/>
                  </a:cubicBezTo>
                  <a:cubicBezTo>
                    <a:pt x="4438837" y="2386603"/>
                    <a:pt x="4438837" y="2382530"/>
                    <a:pt x="4436801" y="2378457"/>
                  </a:cubicBezTo>
                  <a:cubicBezTo>
                    <a:pt x="4434764" y="2358091"/>
                    <a:pt x="4438837" y="2337726"/>
                    <a:pt x="4446983" y="2319398"/>
                  </a:cubicBezTo>
                  <a:cubicBezTo>
                    <a:pt x="4436801" y="2272558"/>
                    <a:pt x="4459202" y="2219609"/>
                    <a:pt x="4512151" y="2205353"/>
                  </a:cubicBezTo>
                  <a:cubicBezTo>
                    <a:pt x="4522334" y="2178878"/>
                    <a:pt x="4544736" y="2156477"/>
                    <a:pt x="4577320" y="2150367"/>
                  </a:cubicBezTo>
                  <a:cubicBezTo>
                    <a:pt x="4587503" y="2148331"/>
                    <a:pt x="4595648" y="2146294"/>
                    <a:pt x="4603794" y="2146294"/>
                  </a:cubicBezTo>
                  <a:cubicBezTo>
                    <a:pt x="4613977" y="2138148"/>
                    <a:pt x="4616014" y="2127966"/>
                    <a:pt x="4620087" y="2109637"/>
                  </a:cubicBezTo>
                  <a:cubicBezTo>
                    <a:pt x="4626196" y="2083162"/>
                    <a:pt x="4664890" y="2101491"/>
                    <a:pt x="4642489" y="2077053"/>
                  </a:cubicBezTo>
                  <a:cubicBezTo>
                    <a:pt x="4622124" y="2054651"/>
                    <a:pt x="4638415" y="2048541"/>
                    <a:pt x="4687292" y="2048541"/>
                  </a:cubicBezTo>
                  <a:cubicBezTo>
                    <a:pt x="4736168" y="2048541"/>
                    <a:pt x="4807446" y="2030213"/>
                    <a:pt x="4797263" y="1979300"/>
                  </a:cubicBezTo>
                  <a:cubicBezTo>
                    <a:pt x="4787081" y="1926350"/>
                    <a:pt x="4660817" y="1965044"/>
                    <a:pt x="4660817" y="1922277"/>
                  </a:cubicBezTo>
                  <a:cubicBezTo>
                    <a:pt x="4660817" y="1879511"/>
                    <a:pt x="4501969" y="1877474"/>
                    <a:pt x="4512151" y="1853036"/>
                  </a:cubicBezTo>
                  <a:cubicBezTo>
                    <a:pt x="4522334" y="1828598"/>
                    <a:pt x="4671000" y="1871365"/>
                    <a:pt x="4725985" y="1893766"/>
                  </a:cubicBezTo>
                  <a:cubicBezTo>
                    <a:pt x="4780971" y="1916168"/>
                    <a:pt x="4795227" y="1914132"/>
                    <a:pt x="4840030" y="1912095"/>
                  </a:cubicBezTo>
                  <a:cubicBezTo>
                    <a:pt x="4884834" y="1910058"/>
                    <a:pt x="4854286" y="1848963"/>
                    <a:pt x="4862432" y="1824525"/>
                  </a:cubicBezTo>
                  <a:cubicBezTo>
                    <a:pt x="4870578" y="1800087"/>
                    <a:pt x="4954075" y="1863219"/>
                    <a:pt x="5002951" y="1848963"/>
                  </a:cubicBezTo>
                  <a:cubicBezTo>
                    <a:pt x="5051827" y="1834707"/>
                    <a:pt x="5096631" y="1728809"/>
                    <a:pt x="5137361" y="1700298"/>
                  </a:cubicBezTo>
                  <a:cubicBezTo>
                    <a:pt x="5178092" y="1671786"/>
                    <a:pt x="5141435" y="1643275"/>
                    <a:pt x="5064047" y="1651421"/>
                  </a:cubicBezTo>
                  <a:cubicBezTo>
                    <a:pt x="4986659" y="1657531"/>
                    <a:pt x="4941856" y="1626983"/>
                    <a:pt x="4901126" y="1592362"/>
                  </a:cubicBezTo>
                  <a:cubicBezTo>
                    <a:pt x="4858359" y="1557742"/>
                    <a:pt x="4862432" y="1531267"/>
                    <a:pt x="4907235" y="1535340"/>
                  </a:cubicBezTo>
                  <a:cubicBezTo>
                    <a:pt x="4952038" y="1539413"/>
                    <a:pt x="5055901" y="1633093"/>
                    <a:pt x="5096631" y="1635129"/>
                  </a:cubicBezTo>
                  <a:cubicBezTo>
                    <a:pt x="5137361" y="1637165"/>
                    <a:pt x="5206603" y="1551632"/>
                    <a:pt x="5239187" y="1525157"/>
                  </a:cubicBezTo>
                  <a:cubicBezTo>
                    <a:pt x="5271771" y="1498682"/>
                    <a:pt x="5208639" y="1486464"/>
                    <a:pt x="5184201" y="1466098"/>
                  </a:cubicBezTo>
                  <a:cubicBezTo>
                    <a:pt x="5161800" y="1445733"/>
                    <a:pt x="5224931" y="1431477"/>
                    <a:pt x="5257516" y="1431477"/>
                  </a:cubicBezTo>
                  <a:cubicBezTo>
                    <a:pt x="5290100" y="1431477"/>
                    <a:pt x="5306392" y="1464062"/>
                    <a:pt x="5318611" y="1478317"/>
                  </a:cubicBezTo>
                  <a:cubicBezTo>
                    <a:pt x="5330830" y="1494609"/>
                    <a:pt x="5389889" y="1466098"/>
                    <a:pt x="5418400" y="1466098"/>
                  </a:cubicBezTo>
                  <a:cubicBezTo>
                    <a:pt x="5446912" y="1466098"/>
                    <a:pt x="5414327" y="1413149"/>
                    <a:pt x="5365451" y="1392784"/>
                  </a:cubicBezTo>
                  <a:cubicBezTo>
                    <a:pt x="5316574" y="1372419"/>
                    <a:pt x="5367487" y="1333725"/>
                    <a:pt x="5381743" y="1366309"/>
                  </a:cubicBezTo>
                  <a:cubicBezTo>
                    <a:pt x="5395999" y="1398893"/>
                    <a:pt x="5430619" y="1390747"/>
                    <a:pt x="5446912" y="1427404"/>
                  </a:cubicBezTo>
                  <a:cubicBezTo>
                    <a:pt x="5471349" y="1478317"/>
                    <a:pt x="5485605" y="1447770"/>
                    <a:pt x="5524299" y="1431477"/>
                  </a:cubicBezTo>
                  <a:cubicBezTo>
                    <a:pt x="5540591" y="1392784"/>
                    <a:pt x="5567066" y="1360199"/>
                    <a:pt x="5607796" y="1337798"/>
                  </a:cubicBezTo>
                  <a:cubicBezTo>
                    <a:pt x="5626125" y="1327615"/>
                    <a:pt x="5646490" y="1321506"/>
                    <a:pt x="5664818" y="1315396"/>
                  </a:cubicBezTo>
                  <a:cubicBezTo>
                    <a:pt x="5666855" y="1315396"/>
                    <a:pt x="5670928" y="1313360"/>
                    <a:pt x="5672964" y="1311323"/>
                  </a:cubicBezTo>
                  <a:cubicBezTo>
                    <a:pt x="5691293" y="1270593"/>
                    <a:pt x="5654636" y="1233936"/>
                    <a:pt x="5622051" y="1207461"/>
                  </a:cubicBezTo>
                  <a:cubicBezTo>
                    <a:pt x="5589468" y="1180986"/>
                    <a:pt x="5624088" y="1152475"/>
                    <a:pt x="5591504" y="1134147"/>
                  </a:cubicBezTo>
                  <a:cubicBezTo>
                    <a:pt x="5558920" y="1115818"/>
                    <a:pt x="5550773" y="1081197"/>
                    <a:pt x="5593540" y="1091380"/>
                  </a:cubicBezTo>
                  <a:cubicBezTo>
                    <a:pt x="5636307" y="1099526"/>
                    <a:pt x="5668892" y="1087307"/>
                    <a:pt x="5687220" y="1054722"/>
                  </a:cubicBezTo>
                  <a:cubicBezTo>
                    <a:pt x="5705549" y="1022138"/>
                    <a:pt x="5624088" y="1016029"/>
                    <a:pt x="5662782" y="993627"/>
                  </a:cubicBezTo>
                  <a:cubicBezTo>
                    <a:pt x="5701476" y="971225"/>
                    <a:pt x="5668892" y="948824"/>
                    <a:pt x="5632234" y="948824"/>
                  </a:cubicBezTo>
                  <a:cubicBezTo>
                    <a:pt x="5593540" y="948824"/>
                    <a:pt x="5562993" y="928458"/>
                    <a:pt x="5560956" y="893838"/>
                  </a:cubicBezTo>
                  <a:cubicBezTo>
                    <a:pt x="5558920" y="859217"/>
                    <a:pt x="5493751" y="881619"/>
                    <a:pt x="5455058" y="861253"/>
                  </a:cubicBezTo>
                  <a:cubicBezTo>
                    <a:pt x="5414327" y="840888"/>
                    <a:pt x="5326757" y="844962"/>
                    <a:pt x="5306392" y="846998"/>
                  </a:cubicBezTo>
                  <a:cubicBezTo>
                    <a:pt x="5286027" y="849035"/>
                    <a:pt x="5283991" y="942714"/>
                    <a:pt x="5314538" y="944751"/>
                  </a:cubicBezTo>
                  <a:cubicBezTo>
                    <a:pt x="5345086" y="946787"/>
                    <a:pt x="5371560" y="983444"/>
                    <a:pt x="5343049" y="993627"/>
                  </a:cubicBezTo>
                  <a:cubicBezTo>
                    <a:pt x="5316574" y="1005846"/>
                    <a:pt x="5347122" y="1040467"/>
                    <a:pt x="5326757" y="1038430"/>
                  </a:cubicBezTo>
                  <a:cubicBezTo>
                    <a:pt x="5306392" y="1036394"/>
                    <a:pt x="5271771" y="1024175"/>
                    <a:pt x="5265661" y="1083234"/>
                  </a:cubicBezTo>
                  <a:cubicBezTo>
                    <a:pt x="5259552" y="1142292"/>
                    <a:pt x="5255479" y="1164694"/>
                    <a:pt x="5218822" y="1185059"/>
                  </a:cubicBezTo>
                  <a:cubicBezTo>
                    <a:pt x="5184201" y="1205425"/>
                    <a:pt x="5210676" y="1119891"/>
                    <a:pt x="5176055" y="1121927"/>
                  </a:cubicBezTo>
                  <a:cubicBezTo>
                    <a:pt x="5143471" y="1123964"/>
                    <a:pt x="5137361" y="1195242"/>
                    <a:pt x="5163836" y="1201352"/>
                  </a:cubicBezTo>
                  <a:cubicBezTo>
                    <a:pt x="5188274" y="1207461"/>
                    <a:pt x="5192347" y="1229863"/>
                    <a:pt x="5198457" y="1264483"/>
                  </a:cubicBezTo>
                  <a:cubicBezTo>
                    <a:pt x="5204566" y="1299104"/>
                    <a:pt x="5151617" y="1272630"/>
                    <a:pt x="5131252" y="1313360"/>
                  </a:cubicBezTo>
                  <a:cubicBezTo>
                    <a:pt x="5110887" y="1354090"/>
                    <a:pt x="5108850" y="1295031"/>
                    <a:pt x="5078303" y="1268556"/>
                  </a:cubicBezTo>
                  <a:cubicBezTo>
                    <a:pt x="5049791" y="1242082"/>
                    <a:pt x="5013134" y="1195242"/>
                    <a:pt x="5015170" y="1162658"/>
                  </a:cubicBezTo>
                  <a:cubicBezTo>
                    <a:pt x="5017207" y="1132110"/>
                    <a:pt x="5031462" y="1121927"/>
                    <a:pt x="5055901" y="1117854"/>
                  </a:cubicBezTo>
                  <a:cubicBezTo>
                    <a:pt x="5078303" y="1113781"/>
                    <a:pt x="5055901" y="1091380"/>
                    <a:pt x="5053864" y="1050649"/>
                  </a:cubicBezTo>
                  <a:cubicBezTo>
                    <a:pt x="5051827" y="1009919"/>
                    <a:pt x="5025353" y="1024175"/>
                    <a:pt x="4990732" y="981408"/>
                  </a:cubicBezTo>
                  <a:cubicBezTo>
                    <a:pt x="4958148" y="938641"/>
                    <a:pt x="4921491" y="938641"/>
                    <a:pt x="4903162" y="959006"/>
                  </a:cubicBezTo>
                  <a:cubicBezTo>
                    <a:pt x="4884834" y="979371"/>
                    <a:pt x="4897053" y="1018065"/>
                    <a:pt x="4868541" y="1032321"/>
                  </a:cubicBezTo>
                  <a:cubicBezTo>
                    <a:pt x="4840030" y="1046576"/>
                    <a:pt x="4852249" y="1109708"/>
                    <a:pt x="4825775" y="1113781"/>
                  </a:cubicBezTo>
                  <a:cubicBezTo>
                    <a:pt x="4801336" y="1117854"/>
                    <a:pt x="4815592" y="1003809"/>
                    <a:pt x="4795227" y="991591"/>
                  </a:cubicBezTo>
                  <a:cubicBezTo>
                    <a:pt x="4774862" y="979371"/>
                    <a:pt x="4776898" y="952897"/>
                    <a:pt x="4807446" y="948824"/>
                  </a:cubicBezTo>
                  <a:cubicBezTo>
                    <a:pt x="4837993" y="944751"/>
                    <a:pt x="4858359" y="908093"/>
                    <a:pt x="4829848" y="908093"/>
                  </a:cubicBezTo>
                  <a:cubicBezTo>
                    <a:pt x="4803373" y="908093"/>
                    <a:pt x="4754497" y="875509"/>
                    <a:pt x="4736168" y="867363"/>
                  </a:cubicBezTo>
                  <a:cubicBezTo>
                    <a:pt x="4717839" y="859217"/>
                    <a:pt x="4685255" y="906057"/>
                    <a:pt x="4664890" y="887728"/>
                  </a:cubicBezTo>
                  <a:cubicBezTo>
                    <a:pt x="4644525" y="869400"/>
                    <a:pt x="4666926" y="824596"/>
                    <a:pt x="4668963" y="800158"/>
                  </a:cubicBezTo>
                  <a:cubicBezTo>
                    <a:pt x="4671000" y="775720"/>
                    <a:pt x="4701547" y="812377"/>
                    <a:pt x="4723949" y="779793"/>
                  </a:cubicBezTo>
                  <a:cubicBezTo>
                    <a:pt x="4744314" y="747209"/>
                    <a:pt x="4664890" y="747209"/>
                    <a:pt x="4664890" y="714625"/>
                  </a:cubicBezTo>
                  <a:cubicBezTo>
                    <a:pt x="4664890" y="680004"/>
                    <a:pt x="4601758" y="671858"/>
                    <a:pt x="4581393" y="659639"/>
                  </a:cubicBezTo>
                  <a:cubicBezTo>
                    <a:pt x="4561028" y="647419"/>
                    <a:pt x="4595648" y="592434"/>
                    <a:pt x="4585466" y="570032"/>
                  </a:cubicBezTo>
                  <a:cubicBezTo>
                    <a:pt x="4575283" y="547630"/>
                    <a:pt x="4497896" y="472279"/>
                    <a:pt x="4463275" y="480425"/>
                  </a:cubicBezTo>
                  <a:cubicBezTo>
                    <a:pt x="4430691" y="486535"/>
                    <a:pt x="4420508" y="433586"/>
                    <a:pt x="4440873" y="435622"/>
                  </a:cubicBezTo>
                  <a:cubicBezTo>
                    <a:pt x="4459202" y="437659"/>
                    <a:pt x="4473458" y="423403"/>
                    <a:pt x="4510115" y="380636"/>
                  </a:cubicBezTo>
                  <a:cubicBezTo>
                    <a:pt x="4544736" y="337869"/>
                    <a:pt x="4550846" y="323614"/>
                    <a:pt x="4524370" y="315468"/>
                  </a:cubicBezTo>
                  <a:cubicBezTo>
                    <a:pt x="4499933" y="307322"/>
                    <a:pt x="4485677" y="278811"/>
                    <a:pt x="4530480" y="280847"/>
                  </a:cubicBezTo>
                  <a:cubicBezTo>
                    <a:pt x="4575283" y="282884"/>
                    <a:pt x="4652671" y="315468"/>
                    <a:pt x="4677109" y="295103"/>
                  </a:cubicBezTo>
                  <a:cubicBezTo>
                    <a:pt x="4701547" y="274737"/>
                    <a:pt x="4780971" y="140328"/>
                    <a:pt x="4813556" y="93488"/>
                  </a:cubicBezTo>
                  <a:cubicBezTo>
                    <a:pt x="4844103" y="46648"/>
                    <a:pt x="4791154" y="40538"/>
                    <a:pt x="4715803" y="48684"/>
                  </a:cubicBezTo>
                  <a:cubicBezTo>
                    <a:pt x="4640452" y="54794"/>
                    <a:pt x="4624160" y="16100"/>
                    <a:pt x="4561028" y="12027"/>
                  </a:cubicBezTo>
                  <a:cubicBezTo>
                    <a:pt x="4497896" y="7954"/>
                    <a:pt x="4379778" y="26283"/>
                    <a:pt x="4363486" y="46648"/>
                  </a:cubicBezTo>
                  <a:cubicBezTo>
                    <a:pt x="4347194" y="67013"/>
                    <a:pt x="4394034" y="85342"/>
                    <a:pt x="4387924" y="107743"/>
                  </a:cubicBezTo>
                  <a:cubicBezTo>
                    <a:pt x="4381814" y="130145"/>
                    <a:pt x="4343121" y="91451"/>
                    <a:pt x="4326829" y="101634"/>
                  </a:cubicBezTo>
                  <a:cubicBezTo>
                    <a:pt x="4310536" y="109780"/>
                    <a:pt x="4332938" y="140328"/>
                    <a:pt x="4326829" y="219752"/>
                  </a:cubicBezTo>
                  <a:cubicBezTo>
                    <a:pt x="4320719" y="299176"/>
                    <a:pt x="4341084" y="303249"/>
                    <a:pt x="4361449" y="333796"/>
                  </a:cubicBezTo>
                  <a:cubicBezTo>
                    <a:pt x="4381814" y="362308"/>
                    <a:pt x="4377742" y="401001"/>
                    <a:pt x="4377742" y="451914"/>
                  </a:cubicBezTo>
                  <a:cubicBezTo>
                    <a:pt x="4377742" y="500791"/>
                    <a:pt x="4332938" y="498754"/>
                    <a:pt x="4318682" y="510973"/>
                  </a:cubicBezTo>
                  <a:cubicBezTo>
                    <a:pt x="4304427" y="523192"/>
                    <a:pt x="4357377" y="539484"/>
                    <a:pt x="4347194" y="572069"/>
                  </a:cubicBezTo>
                  <a:cubicBezTo>
                    <a:pt x="4339048" y="604653"/>
                    <a:pt x="4294245" y="553740"/>
                    <a:pt x="4269806" y="563923"/>
                  </a:cubicBezTo>
                  <a:cubicBezTo>
                    <a:pt x="4245368" y="572069"/>
                    <a:pt x="4222967" y="649456"/>
                    <a:pt x="4251478" y="673894"/>
                  </a:cubicBezTo>
                  <a:cubicBezTo>
                    <a:pt x="4277952" y="698332"/>
                    <a:pt x="4290171" y="694259"/>
                    <a:pt x="4267770" y="722771"/>
                  </a:cubicBezTo>
                  <a:cubicBezTo>
                    <a:pt x="4247404" y="751282"/>
                    <a:pt x="4222967" y="796085"/>
                    <a:pt x="4273879" y="838852"/>
                  </a:cubicBezTo>
                  <a:cubicBezTo>
                    <a:pt x="4324792" y="881619"/>
                    <a:pt x="4416435" y="877546"/>
                    <a:pt x="4465312" y="912166"/>
                  </a:cubicBezTo>
                  <a:cubicBezTo>
                    <a:pt x="4514188" y="946787"/>
                    <a:pt x="4444947" y="926422"/>
                    <a:pt x="4463275" y="965116"/>
                  </a:cubicBezTo>
                  <a:cubicBezTo>
                    <a:pt x="4481604" y="1003809"/>
                    <a:pt x="4432727" y="1018065"/>
                    <a:pt x="4434764" y="1046576"/>
                  </a:cubicBezTo>
                  <a:cubicBezTo>
                    <a:pt x="4436801" y="1075087"/>
                    <a:pt x="4455129" y="1060832"/>
                    <a:pt x="4481604" y="1009919"/>
                  </a:cubicBezTo>
                  <a:cubicBezTo>
                    <a:pt x="4506042" y="961043"/>
                    <a:pt x="4526407" y="1024175"/>
                    <a:pt x="4524370" y="1066942"/>
                  </a:cubicBezTo>
                  <a:cubicBezTo>
                    <a:pt x="4522334" y="1109708"/>
                    <a:pt x="4485677" y="1085270"/>
                    <a:pt x="4459202" y="1128037"/>
                  </a:cubicBezTo>
                  <a:cubicBezTo>
                    <a:pt x="4432727" y="1170804"/>
                    <a:pt x="4406253" y="1176913"/>
                    <a:pt x="4367559" y="1168767"/>
                  </a:cubicBezTo>
                  <a:cubicBezTo>
                    <a:pt x="4326829" y="1160621"/>
                    <a:pt x="4351267" y="1229863"/>
                    <a:pt x="4367559" y="1268556"/>
                  </a:cubicBezTo>
                  <a:cubicBezTo>
                    <a:pt x="4383851" y="1307250"/>
                    <a:pt x="4363486" y="1321506"/>
                    <a:pt x="4316646" y="1307250"/>
                  </a:cubicBezTo>
                  <a:cubicBezTo>
                    <a:pt x="4269806" y="1292995"/>
                    <a:pt x="4243332" y="1262447"/>
                    <a:pt x="4265734" y="1223753"/>
                  </a:cubicBezTo>
                  <a:cubicBezTo>
                    <a:pt x="4288135" y="1185059"/>
                    <a:pt x="4306464" y="1140256"/>
                    <a:pt x="4277952" y="1144329"/>
                  </a:cubicBezTo>
                  <a:cubicBezTo>
                    <a:pt x="4251478" y="1148402"/>
                    <a:pt x="4188346" y="1142292"/>
                    <a:pt x="4167980" y="1109708"/>
                  </a:cubicBezTo>
                  <a:cubicBezTo>
                    <a:pt x="4149652" y="1077124"/>
                    <a:pt x="4180200" y="1091380"/>
                    <a:pt x="4237222" y="1097489"/>
                  </a:cubicBezTo>
                  <a:cubicBezTo>
                    <a:pt x="4294245" y="1103599"/>
                    <a:pt x="4245368" y="1056759"/>
                    <a:pt x="4288135" y="1056759"/>
                  </a:cubicBezTo>
                  <a:cubicBezTo>
                    <a:pt x="4330902" y="1056759"/>
                    <a:pt x="4361449" y="1081197"/>
                    <a:pt x="4398107" y="1048613"/>
                  </a:cubicBezTo>
                  <a:cubicBezTo>
                    <a:pt x="4432727" y="1013992"/>
                    <a:pt x="4375705" y="948824"/>
                    <a:pt x="4345157" y="961043"/>
                  </a:cubicBezTo>
                  <a:cubicBezTo>
                    <a:pt x="4316646" y="973262"/>
                    <a:pt x="4269806" y="985481"/>
                    <a:pt x="4269806" y="954933"/>
                  </a:cubicBezTo>
                  <a:cubicBezTo>
                    <a:pt x="4269806" y="922349"/>
                    <a:pt x="4320719" y="946787"/>
                    <a:pt x="4347194" y="938641"/>
                  </a:cubicBezTo>
                  <a:cubicBezTo>
                    <a:pt x="4373669" y="932531"/>
                    <a:pt x="4332938" y="891801"/>
                    <a:pt x="4290171" y="901984"/>
                  </a:cubicBezTo>
                  <a:cubicBezTo>
                    <a:pt x="4247404" y="914203"/>
                    <a:pt x="4218893" y="916240"/>
                    <a:pt x="4186309" y="877546"/>
                  </a:cubicBezTo>
                  <a:cubicBezTo>
                    <a:pt x="4153725" y="838852"/>
                    <a:pt x="4092630" y="816450"/>
                    <a:pt x="4076337" y="904020"/>
                  </a:cubicBezTo>
                  <a:cubicBezTo>
                    <a:pt x="4062082" y="991591"/>
                    <a:pt x="4003023" y="944751"/>
                    <a:pt x="3980621" y="973262"/>
                  </a:cubicBezTo>
                  <a:cubicBezTo>
                    <a:pt x="3958220" y="1001773"/>
                    <a:pt x="4007096" y="1022138"/>
                    <a:pt x="4064118" y="1026211"/>
                  </a:cubicBezTo>
                  <a:cubicBezTo>
                    <a:pt x="4121141" y="1028248"/>
                    <a:pt x="4161871" y="1085270"/>
                    <a:pt x="4135396" y="1085270"/>
                  </a:cubicBezTo>
                  <a:cubicBezTo>
                    <a:pt x="4108922" y="1085270"/>
                    <a:pt x="4121141" y="1128037"/>
                    <a:pt x="4090593" y="1111745"/>
                  </a:cubicBezTo>
                  <a:cubicBezTo>
                    <a:pt x="4062082" y="1095453"/>
                    <a:pt x="4031534" y="1111745"/>
                    <a:pt x="4051899" y="1138220"/>
                  </a:cubicBezTo>
                  <a:cubicBezTo>
                    <a:pt x="4072265" y="1164694"/>
                    <a:pt x="4043753" y="1176913"/>
                    <a:pt x="4045790" y="1203388"/>
                  </a:cubicBezTo>
                  <a:cubicBezTo>
                    <a:pt x="4047826" y="1229863"/>
                    <a:pt x="4000987" y="1205425"/>
                    <a:pt x="3958220" y="1201352"/>
                  </a:cubicBezTo>
                  <a:cubicBezTo>
                    <a:pt x="3913416" y="1197278"/>
                    <a:pt x="3831956" y="1213570"/>
                    <a:pt x="3772897" y="1225790"/>
                  </a:cubicBezTo>
                  <a:cubicBezTo>
                    <a:pt x="3713838" y="1240045"/>
                    <a:pt x="3648669" y="1217643"/>
                    <a:pt x="3624232" y="1187096"/>
                  </a:cubicBezTo>
                  <a:cubicBezTo>
                    <a:pt x="3599793" y="1158585"/>
                    <a:pt x="3565172" y="1162658"/>
                    <a:pt x="3524442" y="1162658"/>
                  </a:cubicBezTo>
                  <a:cubicBezTo>
                    <a:pt x="3481676" y="1162658"/>
                    <a:pt x="3495931" y="1119891"/>
                    <a:pt x="3440945" y="1117854"/>
                  </a:cubicBezTo>
                  <a:cubicBezTo>
                    <a:pt x="3385959" y="1115818"/>
                    <a:pt x="3398178" y="1064905"/>
                    <a:pt x="3392068" y="1036394"/>
                  </a:cubicBezTo>
                  <a:cubicBezTo>
                    <a:pt x="3385959" y="1007883"/>
                    <a:pt x="3275988" y="1016029"/>
                    <a:pt x="3237294" y="1042503"/>
                  </a:cubicBezTo>
                  <a:cubicBezTo>
                    <a:pt x="3196564" y="1068978"/>
                    <a:pt x="3119176" y="1058796"/>
                    <a:pt x="3098811" y="1107672"/>
                  </a:cubicBezTo>
                  <a:cubicBezTo>
                    <a:pt x="3078445" y="1156548"/>
                    <a:pt x="3117139" y="1150439"/>
                    <a:pt x="3141577" y="1150439"/>
                  </a:cubicBezTo>
                  <a:cubicBezTo>
                    <a:pt x="3174162" y="1150439"/>
                    <a:pt x="3170089" y="1109708"/>
                    <a:pt x="3229147" y="1117854"/>
                  </a:cubicBezTo>
                  <a:cubicBezTo>
                    <a:pt x="3288207" y="1126000"/>
                    <a:pt x="3328937" y="1052686"/>
                    <a:pt x="3355411" y="1079161"/>
                  </a:cubicBezTo>
                  <a:cubicBezTo>
                    <a:pt x="3379850" y="1105635"/>
                    <a:pt x="3255622" y="1158585"/>
                    <a:pt x="3200636" y="1166731"/>
                  </a:cubicBezTo>
                  <a:cubicBezTo>
                    <a:pt x="3145651" y="1174877"/>
                    <a:pt x="3157869" y="1223753"/>
                    <a:pt x="3210819" y="1307250"/>
                  </a:cubicBezTo>
                  <a:cubicBezTo>
                    <a:pt x="3263768" y="1390747"/>
                    <a:pt x="3188417" y="1343908"/>
                    <a:pt x="3188417" y="1384638"/>
                  </a:cubicBezTo>
                  <a:cubicBezTo>
                    <a:pt x="3188417" y="1425368"/>
                    <a:pt x="3090665" y="1370382"/>
                    <a:pt x="3129358" y="1358163"/>
                  </a:cubicBezTo>
                  <a:cubicBezTo>
                    <a:pt x="3170089" y="1343908"/>
                    <a:pt x="3149723" y="1301141"/>
                    <a:pt x="3119176" y="1274666"/>
                  </a:cubicBezTo>
                  <a:cubicBezTo>
                    <a:pt x="3088628" y="1248191"/>
                    <a:pt x="3066226" y="1274666"/>
                    <a:pt x="3070299" y="1246155"/>
                  </a:cubicBezTo>
                  <a:cubicBezTo>
                    <a:pt x="3074373" y="1217643"/>
                    <a:pt x="3037715" y="1248191"/>
                    <a:pt x="3007167" y="1223753"/>
                  </a:cubicBezTo>
                  <a:cubicBezTo>
                    <a:pt x="2978656" y="1199315"/>
                    <a:pt x="2962364" y="1178950"/>
                    <a:pt x="2923670" y="1201352"/>
                  </a:cubicBezTo>
                  <a:cubicBezTo>
                    <a:pt x="2882940" y="1223753"/>
                    <a:pt x="2838137" y="1217643"/>
                    <a:pt x="2750567" y="1233936"/>
                  </a:cubicBezTo>
                  <a:cubicBezTo>
                    <a:pt x="2662997" y="1250228"/>
                    <a:pt x="2502112" y="1246155"/>
                    <a:pt x="2471564" y="1213570"/>
                  </a:cubicBezTo>
                  <a:cubicBezTo>
                    <a:pt x="2443053" y="1180986"/>
                    <a:pt x="2546915" y="1126000"/>
                    <a:pt x="2577463" y="1134147"/>
                  </a:cubicBezTo>
                  <a:cubicBezTo>
                    <a:pt x="2608011" y="1142292"/>
                    <a:pt x="2589682" y="1097489"/>
                    <a:pt x="2542842" y="1056759"/>
                  </a:cubicBezTo>
                  <a:cubicBezTo>
                    <a:pt x="2493966" y="1016029"/>
                    <a:pt x="2388067" y="991591"/>
                    <a:pt x="2390104" y="1016029"/>
                  </a:cubicBezTo>
                  <a:cubicBezTo>
                    <a:pt x="2392140" y="1040467"/>
                    <a:pt x="2329009" y="1018065"/>
                    <a:pt x="2251621" y="1001773"/>
                  </a:cubicBezTo>
                  <a:cubicBezTo>
                    <a:pt x="2174233" y="985481"/>
                    <a:pt x="2164051" y="956970"/>
                    <a:pt x="2113138" y="954933"/>
                  </a:cubicBezTo>
                  <a:cubicBezTo>
                    <a:pt x="2064262" y="952897"/>
                    <a:pt x="1986874" y="936605"/>
                    <a:pt x="1927815" y="887728"/>
                  </a:cubicBezTo>
                  <a:cubicBezTo>
                    <a:pt x="1868756" y="838852"/>
                    <a:pt x="1730273" y="851071"/>
                    <a:pt x="1713981" y="895874"/>
                  </a:cubicBezTo>
                  <a:cubicBezTo>
                    <a:pt x="1697689" y="940678"/>
                    <a:pt x="1650849" y="938641"/>
                    <a:pt x="1604009" y="938641"/>
                  </a:cubicBezTo>
                  <a:cubicBezTo>
                    <a:pt x="1557169" y="938641"/>
                    <a:pt x="1624374" y="883655"/>
                    <a:pt x="1608082" y="873473"/>
                  </a:cubicBezTo>
                  <a:cubicBezTo>
                    <a:pt x="1585681" y="861253"/>
                    <a:pt x="1610119" y="798122"/>
                    <a:pt x="1577535" y="794049"/>
                  </a:cubicBezTo>
                  <a:cubicBezTo>
                    <a:pt x="1544951" y="789975"/>
                    <a:pt x="1512366" y="942714"/>
                    <a:pt x="1449234" y="938641"/>
                  </a:cubicBezTo>
                  <a:cubicBezTo>
                    <a:pt x="1386102" y="934568"/>
                    <a:pt x="1359628" y="775720"/>
                    <a:pt x="1306678" y="734990"/>
                  </a:cubicBezTo>
                  <a:cubicBezTo>
                    <a:pt x="1253729" y="694259"/>
                    <a:pt x="1206889" y="692223"/>
                    <a:pt x="1249656" y="753318"/>
                  </a:cubicBezTo>
                  <a:cubicBezTo>
                    <a:pt x="1294459" y="814414"/>
                    <a:pt x="1210962" y="771647"/>
                    <a:pt x="1217072" y="812377"/>
                  </a:cubicBezTo>
                  <a:cubicBezTo>
                    <a:pt x="1221145" y="853108"/>
                    <a:pt x="1145794" y="899947"/>
                    <a:pt x="1147830" y="877546"/>
                  </a:cubicBezTo>
                  <a:cubicBezTo>
                    <a:pt x="1149867" y="855144"/>
                    <a:pt x="1105063" y="830706"/>
                    <a:pt x="1056187" y="893838"/>
                  </a:cubicBezTo>
                  <a:cubicBezTo>
                    <a:pt x="1005274" y="956970"/>
                    <a:pt x="970653" y="948824"/>
                    <a:pt x="966580" y="926422"/>
                  </a:cubicBezTo>
                  <a:cubicBezTo>
                    <a:pt x="962507" y="904020"/>
                    <a:pt x="813842" y="985481"/>
                    <a:pt x="819951" y="1011956"/>
                  </a:cubicBezTo>
                  <a:cubicBezTo>
                    <a:pt x="826061" y="1038430"/>
                    <a:pt x="797550" y="1058796"/>
                    <a:pt x="756819" y="1056759"/>
                  </a:cubicBezTo>
                  <a:cubicBezTo>
                    <a:pt x="716089" y="1054722"/>
                    <a:pt x="748673" y="1018065"/>
                    <a:pt x="779221" y="999736"/>
                  </a:cubicBezTo>
                  <a:cubicBezTo>
                    <a:pt x="813842" y="979371"/>
                    <a:pt x="911595" y="895874"/>
                    <a:pt x="962507" y="885692"/>
                  </a:cubicBezTo>
                  <a:cubicBezTo>
                    <a:pt x="1007311" y="877546"/>
                    <a:pt x="1086735" y="842925"/>
                    <a:pt x="1107100" y="818487"/>
                  </a:cubicBezTo>
                  <a:cubicBezTo>
                    <a:pt x="1105063" y="818487"/>
                    <a:pt x="1105063" y="818487"/>
                    <a:pt x="1103027" y="818487"/>
                  </a:cubicBezTo>
                  <a:cubicBezTo>
                    <a:pt x="1019530" y="820523"/>
                    <a:pt x="940106" y="842925"/>
                    <a:pt x="862718" y="865327"/>
                  </a:cubicBezTo>
                  <a:cubicBezTo>
                    <a:pt x="854572" y="867363"/>
                    <a:pt x="848462" y="869400"/>
                    <a:pt x="840317" y="871436"/>
                  </a:cubicBezTo>
                  <a:cubicBezTo>
                    <a:pt x="821988" y="877546"/>
                    <a:pt x="801623" y="883655"/>
                    <a:pt x="781258" y="887728"/>
                  </a:cubicBezTo>
                  <a:cubicBezTo>
                    <a:pt x="775148" y="891801"/>
                    <a:pt x="771075" y="899947"/>
                    <a:pt x="777184" y="910130"/>
                  </a:cubicBezTo>
                  <a:cubicBezTo>
                    <a:pt x="793477" y="946787"/>
                    <a:pt x="724235" y="906057"/>
                    <a:pt x="709980" y="930495"/>
                  </a:cubicBezTo>
                  <a:cubicBezTo>
                    <a:pt x="695724" y="954933"/>
                    <a:pt x="667213" y="928458"/>
                    <a:pt x="689615" y="914203"/>
                  </a:cubicBezTo>
                  <a:cubicBezTo>
                    <a:pt x="691651" y="912166"/>
                    <a:pt x="691651" y="912166"/>
                    <a:pt x="693688" y="910130"/>
                  </a:cubicBezTo>
                  <a:cubicBezTo>
                    <a:pt x="667213" y="916240"/>
                    <a:pt x="640738" y="920313"/>
                    <a:pt x="612227" y="922349"/>
                  </a:cubicBezTo>
                  <a:cubicBezTo>
                    <a:pt x="604081" y="924386"/>
                    <a:pt x="591862" y="926422"/>
                    <a:pt x="577606" y="926422"/>
                  </a:cubicBezTo>
                  <a:cubicBezTo>
                    <a:pt x="526694" y="926422"/>
                    <a:pt x="477817" y="965116"/>
                    <a:pt x="510401" y="991591"/>
                  </a:cubicBezTo>
                  <a:cubicBezTo>
                    <a:pt x="542985" y="1018065"/>
                    <a:pt x="565387" y="1032321"/>
                    <a:pt x="549095" y="1050649"/>
                  </a:cubicBezTo>
                  <a:cubicBezTo>
                    <a:pt x="532803" y="1068978"/>
                    <a:pt x="479854" y="1003809"/>
                    <a:pt x="406539" y="1009919"/>
                  </a:cubicBezTo>
                  <a:cubicBezTo>
                    <a:pt x="333225" y="1016029"/>
                    <a:pt x="186595" y="922349"/>
                    <a:pt x="186595" y="899947"/>
                  </a:cubicBezTo>
                  <a:cubicBezTo>
                    <a:pt x="186595" y="881619"/>
                    <a:pt x="82733" y="893838"/>
                    <a:pt x="11455" y="885692"/>
                  </a:cubicBezTo>
                  <a:lnTo>
                    <a:pt x="11455" y="2449735"/>
                  </a:lnTo>
                  <a:cubicBezTo>
                    <a:pt x="11455" y="2449735"/>
                    <a:pt x="48113" y="2478246"/>
                    <a:pt x="62368" y="2459917"/>
                  </a:cubicBezTo>
                  <a:cubicBezTo>
                    <a:pt x="76624" y="2441589"/>
                    <a:pt x="101062" y="2466027"/>
                    <a:pt x="149938" y="2441589"/>
                  </a:cubicBezTo>
                  <a:cubicBezTo>
                    <a:pt x="196778" y="2417150"/>
                    <a:pt x="215107" y="2468063"/>
                    <a:pt x="215107" y="2492501"/>
                  </a:cubicBezTo>
                  <a:cubicBezTo>
                    <a:pt x="215107" y="2516940"/>
                    <a:pt x="282312" y="2555633"/>
                    <a:pt x="310823" y="2594327"/>
                  </a:cubicBezTo>
                  <a:cubicBezTo>
                    <a:pt x="339334" y="2633021"/>
                    <a:pt x="353590" y="2667642"/>
                    <a:pt x="384138" y="2645240"/>
                  </a:cubicBezTo>
                  <a:cubicBezTo>
                    <a:pt x="414685" y="2624875"/>
                    <a:pt x="471707" y="2612656"/>
                    <a:pt x="471707" y="2571925"/>
                  </a:cubicBezTo>
                  <a:cubicBezTo>
                    <a:pt x="471707" y="2533232"/>
                    <a:pt x="600008" y="2527122"/>
                    <a:pt x="600008" y="2578035"/>
                  </a:cubicBezTo>
                  <a:cubicBezTo>
                    <a:pt x="600008" y="2628948"/>
                    <a:pt x="730345" y="2690043"/>
                    <a:pt x="803659" y="2828526"/>
                  </a:cubicBezTo>
                  <a:cubicBezTo>
                    <a:pt x="876974" y="2967009"/>
                    <a:pt x="864755" y="2997557"/>
                    <a:pt x="970653" y="3042360"/>
                  </a:cubicBezTo>
                  <a:cubicBezTo>
                    <a:pt x="1076552" y="3087164"/>
                    <a:pt x="1074516" y="3111602"/>
                    <a:pt x="1060260" y="3150295"/>
                  </a:cubicBezTo>
                  <a:cubicBezTo>
                    <a:pt x="1046005" y="3188989"/>
                    <a:pt x="1125429" y="3211391"/>
                    <a:pt x="1080625" y="3243975"/>
                  </a:cubicBezTo>
                  <a:cubicBezTo>
                    <a:pt x="1064333" y="3256194"/>
                    <a:pt x="1039895" y="3274523"/>
                    <a:pt x="1015457" y="3292851"/>
                  </a:cubicBezTo>
                  <a:cubicBezTo>
                    <a:pt x="1017493" y="3313216"/>
                    <a:pt x="1033785" y="3325436"/>
                    <a:pt x="1056187" y="3343764"/>
                  </a:cubicBezTo>
                  <a:cubicBezTo>
                    <a:pt x="1070443" y="3355983"/>
                    <a:pt x="1054151" y="3362093"/>
                    <a:pt x="1039895" y="3368202"/>
                  </a:cubicBezTo>
                  <a:cubicBezTo>
                    <a:pt x="1039895" y="3368202"/>
                    <a:pt x="1041931" y="3368202"/>
                    <a:pt x="1041931" y="3368202"/>
                  </a:cubicBezTo>
                  <a:cubicBezTo>
                    <a:pt x="1088771" y="3368202"/>
                    <a:pt x="1143757" y="3406896"/>
                    <a:pt x="1145794" y="3455772"/>
                  </a:cubicBezTo>
                  <a:cubicBezTo>
                    <a:pt x="1149867" y="3457809"/>
                    <a:pt x="1151903" y="3459846"/>
                    <a:pt x="1153940" y="3465955"/>
                  </a:cubicBezTo>
                  <a:cubicBezTo>
                    <a:pt x="1166159" y="3478174"/>
                    <a:pt x="1174305" y="3494467"/>
                    <a:pt x="1176341" y="3512795"/>
                  </a:cubicBezTo>
                  <a:cubicBezTo>
                    <a:pt x="1184487" y="3525014"/>
                    <a:pt x="1188561" y="3537233"/>
                    <a:pt x="1192634" y="3549452"/>
                  </a:cubicBezTo>
                  <a:cubicBezTo>
                    <a:pt x="1212999" y="3533160"/>
                    <a:pt x="1249656" y="3594256"/>
                    <a:pt x="1267985" y="3604438"/>
                  </a:cubicBezTo>
                  <a:cubicBezTo>
                    <a:pt x="1286313" y="3616657"/>
                    <a:pt x="1306678" y="3649241"/>
                    <a:pt x="1274094" y="3649241"/>
                  </a:cubicBezTo>
                  <a:cubicBezTo>
                    <a:pt x="1243546" y="3649241"/>
                    <a:pt x="1247619" y="3708301"/>
                    <a:pt x="1270021" y="3710337"/>
                  </a:cubicBezTo>
                  <a:cubicBezTo>
                    <a:pt x="1292423" y="3712373"/>
                    <a:pt x="1290386" y="3744958"/>
                    <a:pt x="1290386" y="3765323"/>
                  </a:cubicBezTo>
                  <a:cubicBezTo>
                    <a:pt x="1290386" y="3785688"/>
                    <a:pt x="1363701" y="3814199"/>
                    <a:pt x="1390175" y="3806053"/>
                  </a:cubicBezTo>
                  <a:cubicBezTo>
                    <a:pt x="1416650" y="3797907"/>
                    <a:pt x="1443125" y="3824382"/>
                    <a:pt x="1455344" y="3848820"/>
                  </a:cubicBezTo>
                  <a:cubicBezTo>
                    <a:pt x="1467563" y="3873258"/>
                    <a:pt x="1518476" y="3891587"/>
                    <a:pt x="1536804" y="3875294"/>
                  </a:cubicBezTo>
                  <a:cubicBezTo>
                    <a:pt x="1555133" y="3859002"/>
                    <a:pt x="1567352" y="3903805"/>
                    <a:pt x="1571425" y="3936390"/>
                  </a:cubicBezTo>
                  <a:cubicBezTo>
                    <a:pt x="1575498" y="3968974"/>
                    <a:pt x="1618265" y="3950646"/>
                    <a:pt x="1642703" y="3948609"/>
                  </a:cubicBezTo>
                  <a:cubicBezTo>
                    <a:pt x="1667141" y="3946572"/>
                    <a:pt x="1683433" y="3985266"/>
                    <a:pt x="1699725" y="3977120"/>
                  </a:cubicBezTo>
                  <a:cubicBezTo>
                    <a:pt x="1736383" y="3962865"/>
                    <a:pt x="1748602" y="4032106"/>
                    <a:pt x="1773040" y="4072836"/>
                  </a:cubicBezTo>
                  <a:lnTo>
                    <a:pt x="4377742" y="4058581"/>
                  </a:lnTo>
                  <a:cubicBezTo>
                    <a:pt x="4377742" y="4058581"/>
                    <a:pt x="4379778" y="3989339"/>
                    <a:pt x="4410326" y="4013778"/>
                  </a:cubicBezTo>
                  <a:cubicBezTo>
                    <a:pt x="4440873" y="4038215"/>
                    <a:pt x="4412362" y="4076909"/>
                    <a:pt x="4449020" y="4093202"/>
                  </a:cubicBezTo>
                  <a:cubicBezTo>
                    <a:pt x="4485677" y="4107457"/>
                    <a:pt x="4510115" y="4131895"/>
                    <a:pt x="4530480" y="4123749"/>
                  </a:cubicBezTo>
                  <a:cubicBezTo>
                    <a:pt x="4550846" y="4115603"/>
                    <a:pt x="4583429" y="4085056"/>
                    <a:pt x="4618050" y="4127822"/>
                  </a:cubicBezTo>
                  <a:cubicBezTo>
                    <a:pt x="4650635" y="4170589"/>
                    <a:pt x="4677109" y="4133932"/>
                    <a:pt x="4695438" y="4160406"/>
                  </a:cubicBezTo>
                  <a:cubicBezTo>
                    <a:pt x="4715803" y="4186881"/>
                    <a:pt x="4750424" y="4209283"/>
                    <a:pt x="4776898" y="4174662"/>
                  </a:cubicBezTo>
                  <a:cubicBezTo>
                    <a:pt x="4797263" y="4148187"/>
                    <a:pt x="4874651" y="4180771"/>
                    <a:pt x="4911308" y="4195027"/>
                  </a:cubicBezTo>
                  <a:cubicBezTo>
                    <a:pt x="4958148" y="4154297"/>
                    <a:pt x="4992769" y="4070800"/>
                    <a:pt x="5035536" y="4070800"/>
                  </a:cubicBezTo>
                  <a:cubicBezTo>
                    <a:pt x="5090522" y="4070800"/>
                    <a:pt x="5229004" y="4085056"/>
                    <a:pt x="5237150" y="4160406"/>
                  </a:cubicBezTo>
                  <a:cubicBezTo>
                    <a:pt x="5245296" y="4237794"/>
                    <a:pt x="5328793" y="4164480"/>
                    <a:pt x="5336939" y="4237794"/>
                  </a:cubicBezTo>
                  <a:cubicBezTo>
                    <a:pt x="5343049" y="4298890"/>
                    <a:pt x="5400071" y="4347766"/>
                    <a:pt x="5389889" y="4380350"/>
                  </a:cubicBezTo>
                  <a:cubicBezTo>
                    <a:pt x="5406181" y="4390533"/>
                    <a:pt x="5426547" y="4404788"/>
                    <a:pt x="5442838" y="4421081"/>
                  </a:cubicBezTo>
                  <a:cubicBezTo>
                    <a:pt x="5469313" y="4410898"/>
                    <a:pt x="5540591" y="4423117"/>
                    <a:pt x="5587431" y="4441446"/>
                  </a:cubicBezTo>
                  <a:cubicBezTo>
                    <a:pt x="5646490" y="4463847"/>
                    <a:pt x="5734060" y="4414971"/>
                    <a:pt x="5762571" y="4490322"/>
                  </a:cubicBezTo>
                  <a:cubicBezTo>
                    <a:pt x="5791082" y="4567709"/>
                    <a:pt x="5860324" y="4624732"/>
                    <a:pt x="5795155" y="4630841"/>
                  </a:cubicBezTo>
                  <a:cubicBezTo>
                    <a:pt x="5740170" y="4634915"/>
                    <a:pt x="5668892" y="4553454"/>
                    <a:pt x="5672964" y="4598257"/>
                  </a:cubicBezTo>
                  <a:cubicBezTo>
                    <a:pt x="5677038" y="4643061"/>
                    <a:pt x="5644453" y="4620659"/>
                    <a:pt x="5644453" y="4687863"/>
                  </a:cubicBezTo>
                  <a:cubicBezTo>
                    <a:pt x="5644453" y="4755069"/>
                    <a:pt x="5601686" y="4850785"/>
                    <a:pt x="5577248" y="4846712"/>
                  </a:cubicBezTo>
                  <a:cubicBezTo>
                    <a:pt x="5577248" y="4846712"/>
                    <a:pt x="5575212" y="4846712"/>
                    <a:pt x="5575212" y="4844675"/>
                  </a:cubicBezTo>
                  <a:cubicBezTo>
                    <a:pt x="5571139" y="4871150"/>
                    <a:pt x="5571139" y="4903734"/>
                    <a:pt x="5591504" y="4924099"/>
                  </a:cubicBezTo>
                  <a:cubicBezTo>
                    <a:pt x="5624088" y="4899661"/>
                    <a:pt x="5668892" y="4856895"/>
                    <a:pt x="5707585" y="4858931"/>
                  </a:cubicBezTo>
                  <a:cubicBezTo>
                    <a:pt x="5770717" y="4863004"/>
                    <a:pt x="5787009" y="4903734"/>
                    <a:pt x="5829776" y="4873186"/>
                  </a:cubicBezTo>
                  <a:cubicBezTo>
                    <a:pt x="5872543" y="4840602"/>
                    <a:pt x="5880689" y="4828383"/>
                    <a:pt x="5888835" y="4850785"/>
                  </a:cubicBezTo>
                  <a:cubicBezTo>
                    <a:pt x="5890871" y="4852821"/>
                    <a:pt x="5888835" y="4856895"/>
                    <a:pt x="5886798" y="4860967"/>
                  </a:cubicBezTo>
                  <a:cubicBezTo>
                    <a:pt x="5903091" y="4850785"/>
                    <a:pt x="5913273" y="4842639"/>
                    <a:pt x="5915310" y="4836529"/>
                  </a:cubicBezTo>
                  <a:cubicBezTo>
                    <a:pt x="5917346" y="4824310"/>
                    <a:pt x="5913273" y="4810054"/>
                    <a:pt x="5909200" y="4795799"/>
                  </a:cubicBezTo>
                  <a:cubicBezTo>
                    <a:pt x="5866433" y="4801908"/>
                    <a:pt x="5854214" y="4805982"/>
                    <a:pt x="5841995" y="4775434"/>
                  </a:cubicBezTo>
                  <a:cubicBezTo>
                    <a:pt x="5825703" y="4730630"/>
                    <a:pt x="5968259" y="4685827"/>
                    <a:pt x="6035464" y="4693973"/>
                  </a:cubicBezTo>
                  <a:cubicBezTo>
                    <a:pt x="6098596" y="4702119"/>
                    <a:pt x="6143399" y="4655280"/>
                    <a:pt x="6165801" y="4683791"/>
                  </a:cubicBezTo>
                  <a:cubicBezTo>
                    <a:pt x="6206531" y="4645097"/>
                    <a:pt x="6275773" y="4579928"/>
                    <a:pt x="6292065" y="4579928"/>
                  </a:cubicBezTo>
                  <a:cubicBezTo>
                    <a:pt x="6316503" y="4579928"/>
                    <a:pt x="6615871" y="4575855"/>
                    <a:pt x="6615871" y="4575855"/>
                  </a:cubicBezTo>
                  <a:cubicBezTo>
                    <a:pt x="6615871" y="4575855"/>
                    <a:pt x="6719733" y="4506614"/>
                    <a:pt x="6733988" y="4443482"/>
                  </a:cubicBezTo>
                  <a:cubicBezTo>
                    <a:pt x="6748244" y="4380350"/>
                    <a:pt x="6815449" y="4229648"/>
                    <a:pt x="6854142" y="4262232"/>
                  </a:cubicBezTo>
                  <a:cubicBezTo>
                    <a:pt x="6892837" y="4294817"/>
                    <a:pt x="6976333" y="4270378"/>
                    <a:pt x="6980406" y="4300926"/>
                  </a:cubicBezTo>
                  <a:cubicBezTo>
                    <a:pt x="6982443" y="4329437"/>
                    <a:pt x="6951895" y="4431263"/>
                    <a:pt x="7059830" y="4584002"/>
                  </a:cubicBezTo>
                  <a:cubicBezTo>
                    <a:pt x="7098524" y="4557527"/>
                    <a:pt x="7137218" y="4537162"/>
                    <a:pt x="7159619" y="4539198"/>
                  </a:cubicBezTo>
                  <a:cubicBezTo>
                    <a:pt x="7198314" y="4541235"/>
                    <a:pt x="7253299" y="4486249"/>
                    <a:pt x="7271628" y="4453664"/>
                  </a:cubicBezTo>
                  <a:cubicBezTo>
                    <a:pt x="7287920" y="4419044"/>
                    <a:pt x="7312358" y="4486249"/>
                    <a:pt x="7277738" y="4496431"/>
                  </a:cubicBezTo>
                  <a:cubicBezTo>
                    <a:pt x="7245153" y="4508650"/>
                    <a:pt x="7304212" y="4535125"/>
                    <a:pt x="7363271" y="4533089"/>
                  </a:cubicBezTo>
                  <a:cubicBezTo>
                    <a:pt x="7422330" y="4531052"/>
                    <a:pt x="7336796" y="4555490"/>
                    <a:pt x="7291993" y="4553454"/>
                  </a:cubicBezTo>
                  <a:cubicBezTo>
                    <a:pt x="7247190" y="4551417"/>
                    <a:pt x="7228861" y="4557527"/>
                    <a:pt x="7169802" y="4620659"/>
                  </a:cubicBezTo>
                  <a:cubicBezTo>
                    <a:pt x="7110743" y="4683791"/>
                    <a:pt x="7124999" y="4702119"/>
                    <a:pt x="7159619" y="4734704"/>
                  </a:cubicBezTo>
                  <a:cubicBezTo>
                    <a:pt x="7192204" y="4767288"/>
                    <a:pt x="7237007" y="4753032"/>
                    <a:pt x="7283847" y="4710265"/>
                  </a:cubicBezTo>
                  <a:cubicBezTo>
                    <a:pt x="7330687" y="4667498"/>
                    <a:pt x="7328650" y="4624732"/>
                    <a:pt x="7373453" y="4626768"/>
                  </a:cubicBezTo>
                  <a:cubicBezTo>
                    <a:pt x="7391783" y="4626768"/>
                    <a:pt x="7420294" y="4620659"/>
                    <a:pt x="7452878" y="4610476"/>
                  </a:cubicBezTo>
                  <a:cubicBezTo>
                    <a:pt x="7456951" y="4606403"/>
                    <a:pt x="7461024" y="4600294"/>
                    <a:pt x="7465097" y="4598257"/>
                  </a:cubicBezTo>
                  <a:cubicBezTo>
                    <a:pt x="7475279" y="4590111"/>
                    <a:pt x="7485462" y="4581965"/>
                    <a:pt x="7495644" y="4573819"/>
                  </a:cubicBezTo>
                  <a:cubicBezTo>
                    <a:pt x="7499718" y="4569746"/>
                    <a:pt x="7503791" y="4567709"/>
                    <a:pt x="7507863" y="4563637"/>
                  </a:cubicBezTo>
                  <a:cubicBezTo>
                    <a:pt x="7528229" y="4545307"/>
                    <a:pt x="7552667" y="4535125"/>
                    <a:pt x="7581178" y="4535125"/>
                  </a:cubicBezTo>
                  <a:cubicBezTo>
                    <a:pt x="7587287" y="4535125"/>
                    <a:pt x="7593397" y="4535125"/>
                    <a:pt x="7599507" y="4537162"/>
                  </a:cubicBezTo>
                  <a:cubicBezTo>
                    <a:pt x="7603580" y="4531052"/>
                    <a:pt x="7607653" y="4526979"/>
                    <a:pt x="7611726" y="4520870"/>
                  </a:cubicBezTo>
                  <a:cubicBezTo>
                    <a:pt x="7611726" y="4518833"/>
                    <a:pt x="7609689" y="4514760"/>
                    <a:pt x="7609689" y="4510687"/>
                  </a:cubicBezTo>
                  <a:cubicBezTo>
                    <a:pt x="7609689" y="4498468"/>
                    <a:pt x="7632091" y="4492359"/>
                    <a:pt x="7660602" y="4486249"/>
                  </a:cubicBezTo>
                  <a:cubicBezTo>
                    <a:pt x="7662639" y="4486249"/>
                    <a:pt x="7662639" y="4484212"/>
                    <a:pt x="7664675" y="4484212"/>
                  </a:cubicBezTo>
                  <a:cubicBezTo>
                    <a:pt x="7674858" y="4455701"/>
                    <a:pt x="7699296" y="4433299"/>
                    <a:pt x="7727807" y="4423117"/>
                  </a:cubicBezTo>
                  <a:cubicBezTo>
                    <a:pt x="7719661" y="4421081"/>
                    <a:pt x="7709478" y="4419044"/>
                    <a:pt x="7699296" y="4421081"/>
                  </a:cubicBezTo>
                  <a:cubicBezTo>
                    <a:pt x="7670785" y="4425153"/>
                    <a:pt x="7693186" y="4376277"/>
                    <a:pt x="7697260" y="4351839"/>
                  </a:cubicBezTo>
                  <a:cubicBezTo>
                    <a:pt x="7701332" y="4327401"/>
                    <a:pt x="7634128" y="4364058"/>
                    <a:pt x="7632091" y="4392569"/>
                  </a:cubicBezTo>
                  <a:cubicBezTo>
                    <a:pt x="7630054" y="4421081"/>
                    <a:pt x="7583215" y="4433299"/>
                    <a:pt x="7583215" y="4451628"/>
                  </a:cubicBezTo>
                  <a:cubicBezTo>
                    <a:pt x="7583215" y="4504577"/>
                    <a:pt x="7577105" y="4476066"/>
                    <a:pt x="7542484" y="4494395"/>
                  </a:cubicBezTo>
                  <a:cubicBezTo>
                    <a:pt x="7509900" y="4512724"/>
                    <a:pt x="7379563" y="4494395"/>
                    <a:pt x="7375490" y="4461811"/>
                  </a:cubicBezTo>
                  <a:cubicBezTo>
                    <a:pt x="7371417" y="4429227"/>
                    <a:pt x="7277738" y="4414971"/>
                    <a:pt x="7273664" y="4372204"/>
                  </a:cubicBezTo>
                  <a:cubicBezTo>
                    <a:pt x="7273664" y="4370168"/>
                    <a:pt x="7273664" y="4368131"/>
                    <a:pt x="7271628" y="4366094"/>
                  </a:cubicBezTo>
                  <a:cubicBezTo>
                    <a:pt x="7247190" y="4347766"/>
                    <a:pt x="7230897" y="4319255"/>
                    <a:pt x="7232934" y="4288707"/>
                  </a:cubicBezTo>
                  <a:cubicBezTo>
                    <a:pt x="7234971" y="4264269"/>
                    <a:pt x="7241080" y="4243904"/>
                    <a:pt x="7249227" y="4221502"/>
                  </a:cubicBezTo>
                  <a:cubicBezTo>
                    <a:pt x="7247190" y="4219465"/>
                    <a:pt x="7247190" y="4219465"/>
                    <a:pt x="7245153" y="4217429"/>
                  </a:cubicBezTo>
                  <a:cubicBezTo>
                    <a:pt x="7237007" y="4219465"/>
                    <a:pt x="7226825" y="4225575"/>
                    <a:pt x="7216642" y="4233721"/>
                  </a:cubicBezTo>
                  <a:cubicBezTo>
                    <a:pt x="7182021" y="4270378"/>
                    <a:pt x="7159619" y="4213356"/>
                    <a:pt x="7208496" y="4192991"/>
                  </a:cubicBezTo>
                  <a:cubicBezTo>
                    <a:pt x="7214606" y="4190954"/>
                    <a:pt x="7220715" y="4188917"/>
                    <a:pt x="7226825" y="4184845"/>
                  </a:cubicBezTo>
                  <a:cubicBezTo>
                    <a:pt x="7226825" y="4184845"/>
                    <a:pt x="7226825" y="4184845"/>
                    <a:pt x="7226825" y="4182808"/>
                  </a:cubicBezTo>
                  <a:cubicBezTo>
                    <a:pt x="7216642" y="4170589"/>
                    <a:pt x="7206460" y="4156334"/>
                    <a:pt x="7202386" y="4142078"/>
                  </a:cubicBezTo>
                  <a:cubicBezTo>
                    <a:pt x="7196277" y="4123749"/>
                    <a:pt x="7198314" y="4099311"/>
                    <a:pt x="7206460" y="4078946"/>
                  </a:cubicBezTo>
                  <a:cubicBezTo>
                    <a:pt x="7177949" y="4072836"/>
                    <a:pt x="7155547" y="4058581"/>
                    <a:pt x="7143328" y="4036179"/>
                  </a:cubicBezTo>
                  <a:cubicBezTo>
                    <a:pt x="7045575" y="4056544"/>
                    <a:pt x="6935603" y="4105421"/>
                    <a:pt x="6892837" y="4131895"/>
                  </a:cubicBezTo>
                  <a:cubicBezTo>
                    <a:pt x="6819522" y="4176699"/>
                    <a:pt x="6727879" y="4321291"/>
                    <a:pt x="6687149" y="4321291"/>
                  </a:cubicBezTo>
                  <a:cubicBezTo>
                    <a:pt x="6646418" y="4321291"/>
                    <a:pt x="6756390" y="4243904"/>
                    <a:pt x="6772682" y="4215393"/>
                  </a:cubicBezTo>
                  <a:cubicBezTo>
                    <a:pt x="6788974" y="4186881"/>
                    <a:pt x="6768609" y="4156334"/>
                    <a:pt x="6791011" y="4168552"/>
                  </a:cubicBezTo>
                  <a:cubicBezTo>
                    <a:pt x="6813412" y="4180771"/>
                    <a:pt x="6878581" y="4070800"/>
                    <a:pt x="6923384" y="4034143"/>
                  </a:cubicBezTo>
                  <a:cubicBezTo>
                    <a:pt x="6968187" y="3997485"/>
                    <a:pt x="7015027" y="4032106"/>
                    <a:pt x="7021137" y="4001558"/>
                  </a:cubicBezTo>
                  <a:cubicBezTo>
                    <a:pt x="7027246" y="3973047"/>
                    <a:pt x="7047611" y="3952682"/>
                    <a:pt x="7090378" y="3911952"/>
                  </a:cubicBezTo>
                  <a:cubicBezTo>
                    <a:pt x="7100561" y="3901769"/>
                    <a:pt x="7133145" y="3895660"/>
                    <a:pt x="7179985" y="3891587"/>
                  </a:cubicBezTo>
                  <a:cubicBezTo>
                    <a:pt x="7192204" y="3885477"/>
                    <a:pt x="7208496" y="3881404"/>
                    <a:pt x="7224788" y="3881404"/>
                  </a:cubicBezTo>
                  <a:cubicBezTo>
                    <a:pt x="7234971" y="3881404"/>
                    <a:pt x="7245153" y="3883440"/>
                    <a:pt x="7253299" y="3885477"/>
                  </a:cubicBezTo>
                  <a:cubicBezTo>
                    <a:pt x="7359198" y="3879368"/>
                    <a:pt x="7493608" y="3879368"/>
                    <a:pt x="7583215" y="3879368"/>
                  </a:cubicBezTo>
                  <a:cubicBezTo>
                    <a:pt x="7595434" y="3877331"/>
                    <a:pt x="7609689" y="3877331"/>
                    <a:pt x="7621908" y="3879368"/>
                  </a:cubicBezTo>
                  <a:cubicBezTo>
                    <a:pt x="7650419" y="3879368"/>
                    <a:pt x="7670785" y="3879368"/>
                    <a:pt x="7678931" y="3881404"/>
                  </a:cubicBezTo>
                  <a:cubicBezTo>
                    <a:pt x="7727807" y="3883440"/>
                    <a:pt x="7821487" y="3814199"/>
                    <a:pt x="7847962" y="3767359"/>
                  </a:cubicBezTo>
                  <a:cubicBezTo>
                    <a:pt x="7874436" y="3722556"/>
                    <a:pt x="7911094" y="3722556"/>
                    <a:pt x="7978298" y="3726629"/>
                  </a:cubicBezTo>
                  <a:cubicBezTo>
                    <a:pt x="8045503" y="3730702"/>
                    <a:pt x="8076051" y="3665534"/>
                    <a:pt x="8110672" y="3641095"/>
                  </a:cubicBezTo>
                  <a:cubicBezTo>
                    <a:pt x="8165658" y="3610548"/>
                    <a:pt x="8153438" y="3598328"/>
                    <a:pt x="8122890" y="3592219"/>
                  </a:cubicBezTo>
                  <a:close/>
                  <a:moveTo>
                    <a:pt x="2259767" y="1480354"/>
                  </a:moveTo>
                  <a:cubicBezTo>
                    <a:pt x="2204781" y="1553668"/>
                    <a:pt x="2186453" y="1565887"/>
                    <a:pt x="2129430" y="1553668"/>
                  </a:cubicBezTo>
                  <a:cubicBezTo>
                    <a:pt x="2072408" y="1543486"/>
                    <a:pt x="2037787" y="1574033"/>
                    <a:pt x="2066298" y="1594399"/>
                  </a:cubicBezTo>
                  <a:cubicBezTo>
                    <a:pt x="2094809" y="1616800"/>
                    <a:pt x="2096846" y="1633093"/>
                    <a:pt x="2037787" y="1647348"/>
                  </a:cubicBezTo>
                  <a:cubicBezTo>
                    <a:pt x="1978728" y="1661604"/>
                    <a:pt x="1942071" y="1710480"/>
                    <a:pt x="1917632" y="1704370"/>
                  </a:cubicBezTo>
                  <a:cubicBezTo>
                    <a:pt x="1895231" y="1698261"/>
                    <a:pt x="2017422" y="1604581"/>
                    <a:pt x="1986874" y="1578107"/>
                  </a:cubicBezTo>
                  <a:cubicBezTo>
                    <a:pt x="1954290" y="1553668"/>
                    <a:pt x="1876902" y="1620873"/>
                    <a:pt x="1874866" y="1651421"/>
                  </a:cubicBezTo>
                  <a:cubicBezTo>
                    <a:pt x="1872829" y="1681969"/>
                    <a:pt x="1821916" y="1684005"/>
                    <a:pt x="1789332" y="1681969"/>
                  </a:cubicBezTo>
                  <a:cubicBezTo>
                    <a:pt x="1756748" y="1679932"/>
                    <a:pt x="1716018" y="1647348"/>
                    <a:pt x="1748602" y="1643275"/>
                  </a:cubicBezTo>
                  <a:cubicBezTo>
                    <a:pt x="1781186" y="1639202"/>
                    <a:pt x="1758785" y="1602545"/>
                    <a:pt x="1801551" y="1584216"/>
                  </a:cubicBezTo>
                  <a:cubicBezTo>
                    <a:pt x="1844318" y="1565887"/>
                    <a:pt x="1793405" y="1539413"/>
                    <a:pt x="1805624" y="1519048"/>
                  </a:cubicBezTo>
                  <a:cubicBezTo>
                    <a:pt x="1819880" y="1498682"/>
                    <a:pt x="1907450" y="1539413"/>
                    <a:pt x="1909486" y="1502755"/>
                  </a:cubicBezTo>
                  <a:cubicBezTo>
                    <a:pt x="1911523" y="1466098"/>
                    <a:pt x="1821916" y="1435551"/>
                    <a:pt x="1791369" y="1457952"/>
                  </a:cubicBezTo>
                  <a:cubicBezTo>
                    <a:pt x="1760821" y="1480354"/>
                    <a:pt x="1691579" y="1529230"/>
                    <a:pt x="1608082" y="1490537"/>
                  </a:cubicBezTo>
                  <a:cubicBezTo>
                    <a:pt x="1581608" y="1478317"/>
                    <a:pt x="1817843" y="1451843"/>
                    <a:pt x="1858574" y="1411112"/>
                  </a:cubicBezTo>
                  <a:cubicBezTo>
                    <a:pt x="1899304" y="1372419"/>
                    <a:pt x="2078517" y="1325579"/>
                    <a:pt x="2092773" y="1362236"/>
                  </a:cubicBezTo>
                  <a:cubicBezTo>
                    <a:pt x="2107028" y="1398893"/>
                    <a:pt x="1997057" y="1421295"/>
                    <a:pt x="2050006" y="1453879"/>
                  </a:cubicBezTo>
                  <a:cubicBezTo>
                    <a:pt x="2102955" y="1486464"/>
                    <a:pt x="2190525" y="1464062"/>
                    <a:pt x="2210891" y="1431477"/>
                  </a:cubicBezTo>
                  <a:cubicBezTo>
                    <a:pt x="2227183" y="1402966"/>
                    <a:pt x="2314753" y="1407039"/>
                    <a:pt x="2259767" y="1480354"/>
                  </a:cubicBezTo>
                  <a:close/>
                  <a:moveTo>
                    <a:pt x="2789261" y="2207389"/>
                  </a:moveTo>
                  <a:cubicBezTo>
                    <a:pt x="2724092" y="2268485"/>
                    <a:pt x="2730201" y="2252193"/>
                    <a:pt x="2673179" y="2262375"/>
                  </a:cubicBezTo>
                  <a:cubicBezTo>
                    <a:pt x="2616157" y="2272558"/>
                    <a:pt x="2660960" y="2333653"/>
                    <a:pt x="2593755" y="2339763"/>
                  </a:cubicBezTo>
                  <a:cubicBezTo>
                    <a:pt x="2524514" y="2345872"/>
                    <a:pt x="2359556" y="2351982"/>
                    <a:pt x="2337154" y="2311252"/>
                  </a:cubicBezTo>
                  <a:cubicBezTo>
                    <a:pt x="2329009" y="2296996"/>
                    <a:pt x="2426761" y="2307179"/>
                    <a:pt x="2432871" y="2276631"/>
                  </a:cubicBezTo>
                  <a:cubicBezTo>
                    <a:pt x="2438980" y="2246083"/>
                    <a:pt x="2465455" y="2197207"/>
                    <a:pt x="2508221" y="2197207"/>
                  </a:cubicBezTo>
                  <a:cubicBezTo>
                    <a:pt x="2548952" y="2197207"/>
                    <a:pt x="2546915" y="2138148"/>
                    <a:pt x="2477674" y="2101491"/>
                  </a:cubicBezTo>
                  <a:cubicBezTo>
                    <a:pt x="2408432" y="2064833"/>
                    <a:pt x="2575427" y="2042432"/>
                    <a:pt x="2614120" y="2099454"/>
                  </a:cubicBezTo>
                  <a:cubicBezTo>
                    <a:pt x="2652814" y="2156477"/>
                    <a:pt x="2720019" y="2199244"/>
                    <a:pt x="2758713" y="2156477"/>
                  </a:cubicBezTo>
                  <a:cubicBezTo>
                    <a:pt x="2797407" y="2115746"/>
                    <a:pt x="3015313" y="1999665"/>
                    <a:pt x="3015313" y="2054651"/>
                  </a:cubicBezTo>
                  <a:cubicBezTo>
                    <a:pt x="3015313" y="2111673"/>
                    <a:pt x="2854429" y="2146294"/>
                    <a:pt x="2789261" y="2207389"/>
                  </a:cubicBezTo>
                  <a:close/>
                  <a:moveTo>
                    <a:pt x="4247404" y="3852893"/>
                  </a:moveTo>
                  <a:cubicBezTo>
                    <a:pt x="4200565" y="3859002"/>
                    <a:pt x="4251478" y="3722556"/>
                    <a:pt x="4167980" y="3671643"/>
                  </a:cubicBezTo>
                  <a:cubicBezTo>
                    <a:pt x="4070228" y="3612584"/>
                    <a:pt x="4025424" y="3504649"/>
                    <a:pt x="4025424" y="3445590"/>
                  </a:cubicBezTo>
                  <a:cubicBezTo>
                    <a:pt x="4025424" y="3386531"/>
                    <a:pt x="4108922" y="3360057"/>
                    <a:pt x="4143543" y="3404859"/>
                  </a:cubicBezTo>
                  <a:cubicBezTo>
                    <a:pt x="4176126" y="3449663"/>
                    <a:pt x="4227039" y="3634986"/>
                    <a:pt x="4257587" y="3694045"/>
                  </a:cubicBezTo>
                  <a:cubicBezTo>
                    <a:pt x="4286099" y="3753104"/>
                    <a:pt x="4286099" y="3848820"/>
                    <a:pt x="4247404" y="385289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18" name="Freeform: Shape 217">
              <a:extLst>
                <a:ext uri="{FF2B5EF4-FFF2-40B4-BE49-F238E27FC236}">
                  <a16:creationId xmlns:a16="http://schemas.microsoft.com/office/drawing/2014/main" id="{E43995C1-CCCA-4E27-BEEF-BFDDA74048F0}"/>
                </a:ext>
              </a:extLst>
            </p:cNvPr>
            <p:cNvSpPr/>
            <p:nvPr/>
          </p:nvSpPr>
          <p:spPr>
            <a:xfrm>
              <a:off x="3679624" y="811443"/>
              <a:ext cx="185263" cy="110000"/>
            </a:xfrm>
            <a:custGeom>
              <a:avLst/>
              <a:gdLst>
                <a:gd name="connsiteX0" fmla="*/ 646848 w 651684"/>
                <a:gd name="connsiteY0" fmla="*/ 70805 h 386937"/>
                <a:gd name="connsiteX1" fmla="*/ 571497 w 651684"/>
                <a:gd name="connsiteY1" fmla="*/ 26002 h 386937"/>
                <a:gd name="connsiteX2" fmla="*/ 512438 w 651684"/>
                <a:gd name="connsiteY2" fmla="*/ 66732 h 386937"/>
                <a:gd name="connsiteX3" fmla="*/ 386174 w 651684"/>
                <a:gd name="connsiteY3" fmla="*/ 52477 h 386937"/>
                <a:gd name="connsiteX4" fmla="*/ 217143 w 651684"/>
                <a:gd name="connsiteY4" fmla="*/ 146156 h 386937"/>
                <a:gd name="connsiteX5" fmla="*/ 219180 w 651684"/>
                <a:gd name="connsiteY5" fmla="*/ 162448 h 386937"/>
                <a:gd name="connsiteX6" fmla="*/ 115318 w 651684"/>
                <a:gd name="connsiteY6" fmla="*/ 262238 h 386937"/>
                <a:gd name="connsiteX7" fmla="*/ 46076 w 651684"/>
                <a:gd name="connsiteY7" fmla="*/ 256128 h 386937"/>
                <a:gd name="connsiteX8" fmla="*/ 11455 w 651684"/>
                <a:gd name="connsiteY8" fmla="*/ 362027 h 386937"/>
                <a:gd name="connsiteX9" fmla="*/ 54222 w 651684"/>
                <a:gd name="connsiteY9" fmla="*/ 359990 h 386937"/>
                <a:gd name="connsiteX10" fmla="*/ 129573 w 651684"/>
                <a:gd name="connsiteY10" fmla="*/ 311114 h 386937"/>
                <a:gd name="connsiteX11" fmla="*/ 196778 w 651684"/>
                <a:gd name="connsiteY11" fmla="*/ 392575 h 386937"/>
                <a:gd name="connsiteX12" fmla="*/ 276202 w 651684"/>
                <a:gd name="connsiteY12" fmla="*/ 315187 h 386937"/>
                <a:gd name="connsiteX13" fmla="*/ 339334 w 651684"/>
                <a:gd name="connsiteY13" fmla="*/ 270384 h 386937"/>
                <a:gd name="connsiteX14" fmla="*/ 394320 w 651684"/>
                <a:gd name="connsiteY14" fmla="*/ 174668 h 386937"/>
                <a:gd name="connsiteX15" fmla="*/ 422831 w 651684"/>
                <a:gd name="connsiteY15" fmla="*/ 264274 h 386937"/>
                <a:gd name="connsiteX16" fmla="*/ 510401 w 651684"/>
                <a:gd name="connsiteY16" fmla="*/ 241873 h 386937"/>
                <a:gd name="connsiteX17" fmla="*/ 585752 w 651684"/>
                <a:gd name="connsiteY17" fmla="*/ 201142 h 386937"/>
                <a:gd name="connsiteX18" fmla="*/ 585752 w 651684"/>
                <a:gd name="connsiteY18" fmla="*/ 123755 h 386937"/>
                <a:gd name="connsiteX19" fmla="*/ 646848 w 651684"/>
                <a:gd name="connsiteY19" fmla="*/ 70805 h 38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51684" h="386937">
                  <a:moveTo>
                    <a:pt x="646848" y="70805"/>
                  </a:moveTo>
                  <a:cubicBezTo>
                    <a:pt x="671286" y="44331"/>
                    <a:pt x="614264" y="66732"/>
                    <a:pt x="571497" y="26002"/>
                  </a:cubicBezTo>
                  <a:cubicBezTo>
                    <a:pt x="528730" y="-14728"/>
                    <a:pt x="512438" y="40258"/>
                    <a:pt x="512438" y="66732"/>
                  </a:cubicBezTo>
                  <a:cubicBezTo>
                    <a:pt x="512438" y="93207"/>
                    <a:pt x="433014" y="70805"/>
                    <a:pt x="386174" y="52477"/>
                  </a:cubicBezTo>
                  <a:cubicBezTo>
                    <a:pt x="341371" y="34148"/>
                    <a:pt x="282312" y="109499"/>
                    <a:pt x="217143" y="146156"/>
                  </a:cubicBezTo>
                  <a:cubicBezTo>
                    <a:pt x="217143" y="150229"/>
                    <a:pt x="219180" y="156339"/>
                    <a:pt x="219180" y="162448"/>
                  </a:cubicBezTo>
                  <a:cubicBezTo>
                    <a:pt x="219180" y="211325"/>
                    <a:pt x="172340" y="268347"/>
                    <a:pt x="115318" y="262238"/>
                  </a:cubicBezTo>
                  <a:cubicBezTo>
                    <a:pt x="92916" y="260201"/>
                    <a:pt x="68478" y="258165"/>
                    <a:pt x="46076" y="256128"/>
                  </a:cubicBezTo>
                  <a:cubicBezTo>
                    <a:pt x="44040" y="296858"/>
                    <a:pt x="31821" y="331479"/>
                    <a:pt x="11455" y="362027"/>
                  </a:cubicBezTo>
                  <a:cubicBezTo>
                    <a:pt x="27748" y="355917"/>
                    <a:pt x="35893" y="353881"/>
                    <a:pt x="54222" y="359990"/>
                  </a:cubicBezTo>
                  <a:cubicBezTo>
                    <a:pt x="99026" y="376282"/>
                    <a:pt x="109208" y="333516"/>
                    <a:pt x="129573" y="311114"/>
                  </a:cubicBezTo>
                  <a:cubicBezTo>
                    <a:pt x="149938" y="288712"/>
                    <a:pt x="141792" y="392575"/>
                    <a:pt x="196778" y="392575"/>
                  </a:cubicBezTo>
                  <a:cubicBezTo>
                    <a:pt x="243618" y="392575"/>
                    <a:pt x="235472" y="284639"/>
                    <a:pt x="276202" y="315187"/>
                  </a:cubicBezTo>
                  <a:cubicBezTo>
                    <a:pt x="318969" y="347771"/>
                    <a:pt x="331188" y="300932"/>
                    <a:pt x="339334" y="270384"/>
                  </a:cubicBezTo>
                  <a:cubicBezTo>
                    <a:pt x="347480" y="237799"/>
                    <a:pt x="347480" y="184850"/>
                    <a:pt x="394320" y="174668"/>
                  </a:cubicBezTo>
                  <a:cubicBezTo>
                    <a:pt x="441160" y="166521"/>
                    <a:pt x="402466" y="223544"/>
                    <a:pt x="422831" y="264274"/>
                  </a:cubicBezTo>
                  <a:cubicBezTo>
                    <a:pt x="453379" y="323333"/>
                    <a:pt x="506328" y="268347"/>
                    <a:pt x="510401" y="241873"/>
                  </a:cubicBezTo>
                  <a:cubicBezTo>
                    <a:pt x="514474" y="215398"/>
                    <a:pt x="589826" y="233726"/>
                    <a:pt x="585752" y="201142"/>
                  </a:cubicBezTo>
                  <a:cubicBezTo>
                    <a:pt x="581679" y="168558"/>
                    <a:pt x="606117" y="160412"/>
                    <a:pt x="585752" y="123755"/>
                  </a:cubicBezTo>
                  <a:cubicBezTo>
                    <a:pt x="565387" y="89134"/>
                    <a:pt x="620373" y="97280"/>
                    <a:pt x="646848" y="7080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19" name="Freeform: Shape 218">
              <a:extLst>
                <a:ext uri="{FF2B5EF4-FFF2-40B4-BE49-F238E27FC236}">
                  <a16:creationId xmlns:a16="http://schemas.microsoft.com/office/drawing/2014/main" id="{89079B46-FED5-42CC-AA21-5A4249C7EBBB}"/>
                </a:ext>
              </a:extLst>
            </p:cNvPr>
            <p:cNvSpPr/>
            <p:nvPr/>
          </p:nvSpPr>
          <p:spPr>
            <a:xfrm>
              <a:off x="3382717" y="1970949"/>
              <a:ext cx="40526" cy="57895"/>
            </a:xfrm>
            <a:custGeom>
              <a:avLst/>
              <a:gdLst>
                <a:gd name="connsiteX0" fmla="*/ 139427 w 142555"/>
                <a:gd name="connsiteY0" fmla="*/ 134382 h 203651"/>
                <a:gd name="connsiteX1" fmla="*/ 129245 w 142555"/>
                <a:gd name="connsiteY1" fmla="*/ 93652 h 203651"/>
                <a:gd name="connsiteX2" fmla="*/ 29456 w 142555"/>
                <a:gd name="connsiteY2" fmla="*/ 26447 h 203651"/>
                <a:gd name="connsiteX3" fmla="*/ 92588 w 142555"/>
                <a:gd name="connsiteY3" fmla="*/ 203623 h 203651"/>
                <a:gd name="connsiteX4" fmla="*/ 139427 w 142555"/>
                <a:gd name="connsiteY4" fmla="*/ 134382 h 20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55" h="203651">
                  <a:moveTo>
                    <a:pt x="139427" y="134382"/>
                  </a:moveTo>
                  <a:cubicBezTo>
                    <a:pt x="133318" y="120127"/>
                    <a:pt x="129245" y="105871"/>
                    <a:pt x="129245" y="93652"/>
                  </a:cubicBezTo>
                  <a:cubicBezTo>
                    <a:pt x="129245" y="40702"/>
                    <a:pt x="104807" y="-16320"/>
                    <a:pt x="29456" y="26447"/>
                  </a:cubicBezTo>
                  <a:cubicBezTo>
                    <a:pt x="-17384" y="52922"/>
                    <a:pt x="35565" y="146601"/>
                    <a:pt x="92588" y="203623"/>
                  </a:cubicBezTo>
                  <a:cubicBezTo>
                    <a:pt x="96661" y="175112"/>
                    <a:pt x="114989" y="150675"/>
                    <a:pt x="139427" y="13438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20" name="Freeform: Shape 219">
              <a:extLst>
                <a:ext uri="{FF2B5EF4-FFF2-40B4-BE49-F238E27FC236}">
                  <a16:creationId xmlns:a16="http://schemas.microsoft.com/office/drawing/2014/main" id="{015B1A7E-FF37-404E-BA4D-071B5F6DDBFD}"/>
                </a:ext>
              </a:extLst>
            </p:cNvPr>
            <p:cNvSpPr/>
            <p:nvPr/>
          </p:nvSpPr>
          <p:spPr>
            <a:xfrm>
              <a:off x="4126904" y="693334"/>
              <a:ext cx="179474" cy="104211"/>
            </a:xfrm>
            <a:custGeom>
              <a:avLst/>
              <a:gdLst>
                <a:gd name="connsiteX0" fmla="*/ 582547 w 631319"/>
                <a:gd name="connsiteY0" fmla="*/ 219484 h 366572"/>
                <a:gd name="connsiteX1" fmla="*/ 468502 w 631319"/>
                <a:gd name="connsiteY1" fmla="*/ 146169 h 366572"/>
                <a:gd name="connsiteX2" fmla="*/ 368713 w 631319"/>
                <a:gd name="connsiteY2" fmla="*/ 72855 h 366572"/>
                <a:gd name="connsiteX3" fmla="*/ 305581 w 631319"/>
                <a:gd name="connsiteY3" fmla="*/ 64709 h 366572"/>
                <a:gd name="connsiteX4" fmla="*/ 77492 w 631319"/>
                <a:gd name="connsiteY4" fmla="*/ 13796 h 366572"/>
                <a:gd name="connsiteX5" fmla="*/ 22506 w 631319"/>
                <a:gd name="connsiteY5" fmla="*/ 46380 h 366572"/>
                <a:gd name="connsiteX6" fmla="*/ 12323 w 631319"/>
                <a:gd name="connsiteY6" fmla="*/ 48416 h 366572"/>
                <a:gd name="connsiteX7" fmla="*/ 93784 w 631319"/>
                <a:gd name="connsiteY7" fmla="*/ 131913 h 366572"/>
                <a:gd name="connsiteX8" fmla="*/ 220048 w 631319"/>
                <a:gd name="connsiteY8" fmla="*/ 195045 h 366572"/>
                <a:gd name="connsiteX9" fmla="*/ 69345 w 631319"/>
                <a:gd name="connsiteY9" fmla="*/ 221520 h 366572"/>
                <a:gd name="connsiteX10" fmla="*/ 191536 w 631319"/>
                <a:gd name="connsiteY10" fmla="*/ 258177 h 366572"/>
                <a:gd name="connsiteX11" fmla="*/ 442028 w 631319"/>
                <a:gd name="connsiteY11" fmla="*/ 307054 h 366572"/>
                <a:gd name="connsiteX12" fmla="*/ 617168 w 631319"/>
                <a:gd name="connsiteY12" fmla="*/ 329455 h 366572"/>
                <a:gd name="connsiteX13" fmla="*/ 582547 w 631319"/>
                <a:gd name="connsiteY13" fmla="*/ 219484 h 36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1319" h="366572">
                  <a:moveTo>
                    <a:pt x="582547" y="219484"/>
                  </a:moveTo>
                  <a:cubicBezTo>
                    <a:pt x="602912" y="174680"/>
                    <a:pt x="515342" y="146169"/>
                    <a:pt x="468502" y="146169"/>
                  </a:cubicBezTo>
                  <a:cubicBezTo>
                    <a:pt x="421662" y="146169"/>
                    <a:pt x="405370" y="56563"/>
                    <a:pt x="368713" y="72855"/>
                  </a:cubicBezTo>
                  <a:cubicBezTo>
                    <a:pt x="330019" y="91183"/>
                    <a:pt x="305581" y="121731"/>
                    <a:pt x="305581" y="64709"/>
                  </a:cubicBezTo>
                  <a:cubicBezTo>
                    <a:pt x="305581" y="17869"/>
                    <a:pt x="160988" y="5650"/>
                    <a:pt x="77492" y="13796"/>
                  </a:cubicBezTo>
                  <a:cubicBezTo>
                    <a:pt x="65273" y="28051"/>
                    <a:pt x="46944" y="40270"/>
                    <a:pt x="22506" y="46380"/>
                  </a:cubicBezTo>
                  <a:cubicBezTo>
                    <a:pt x="18432" y="46380"/>
                    <a:pt x="16396" y="48416"/>
                    <a:pt x="12323" y="48416"/>
                  </a:cubicBezTo>
                  <a:cubicBezTo>
                    <a:pt x="4177" y="91183"/>
                    <a:pt x="55090" y="160425"/>
                    <a:pt x="93784" y="131913"/>
                  </a:cubicBezTo>
                  <a:cubicBezTo>
                    <a:pt x="144696" y="95256"/>
                    <a:pt x="236340" y="154315"/>
                    <a:pt x="220048" y="195045"/>
                  </a:cubicBezTo>
                  <a:cubicBezTo>
                    <a:pt x="203755" y="235776"/>
                    <a:pt x="59163" y="186899"/>
                    <a:pt x="69345" y="221520"/>
                  </a:cubicBezTo>
                  <a:cubicBezTo>
                    <a:pt x="73418" y="235776"/>
                    <a:pt x="89710" y="288725"/>
                    <a:pt x="191536" y="258177"/>
                  </a:cubicBezTo>
                  <a:cubicBezTo>
                    <a:pt x="291326" y="225593"/>
                    <a:pt x="376859" y="250031"/>
                    <a:pt x="442028" y="307054"/>
                  </a:cubicBezTo>
                  <a:cubicBezTo>
                    <a:pt x="509232" y="366113"/>
                    <a:pt x="572364" y="388514"/>
                    <a:pt x="617168" y="329455"/>
                  </a:cubicBezTo>
                  <a:cubicBezTo>
                    <a:pt x="666044" y="272433"/>
                    <a:pt x="560145" y="264287"/>
                    <a:pt x="582547" y="21948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21" name="Freeform: Shape 220">
              <a:extLst>
                <a:ext uri="{FF2B5EF4-FFF2-40B4-BE49-F238E27FC236}">
                  <a16:creationId xmlns:a16="http://schemas.microsoft.com/office/drawing/2014/main" id="{4E0932EC-FA6D-4D28-BC2F-C05DE0F1AA40}"/>
                </a:ext>
              </a:extLst>
            </p:cNvPr>
            <p:cNvSpPr/>
            <p:nvPr/>
          </p:nvSpPr>
          <p:spPr>
            <a:xfrm>
              <a:off x="4275942" y="647389"/>
              <a:ext cx="40526" cy="28947"/>
            </a:xfrm>
            <a:custGeom>
              <a:avLst/>
              <a:gdLst>
                <a:gd name="connsiteX0" fmla="*/ 145859 w 142555"/>
                <a:gd name="connsiteY0" fmla="*/ 81733 h 101825"/>
                <a:gd name="connsiteX1" fmla="*/ 19596 w 142555"/>
                <a:gd name="connsiteY1" fmla="*/ 32857 h 101825"/>
                <a:gd name="connsiteX2" fmla="*/ 145859 w 142555"/>
                <a:gd name="connsiteY2" fmla="*/ 81733 h 101825"/>
              </a:gdLst>
              <a:ahLst/>
              <a:cxnLst>
                <a:cxn ang="0">
                  <a:pos x="connsiteX0" y="connsiteY0"/>
                </a:cxn>
                <a:cxn ang="0">
                  <a:pos x="connsiteX1" y="connsiteY1"/>
                </a:cxn>
                <a:cxn ang="0">
                  <a:pos x="connsiteX2" y="connsiteY2"/>
                </a:cxn>
              </a:cxnLst>
              <a:rect l="l" t="t" r="r" b="b"/>
              <a:pathLst>
                <a:path w="142555" h="101825">
                  <a:moveTo>
                    <a:pt x="145859" y="81733"/>
                  </a:moveTo>
                  <a:cubicBezTo>
                    <a:pt x="174371" y="26747"/>
                    <a:pt x="-31317" y="-16019"/>
                    <a:pt x="19596" y="32857"/>
                  </a:cubicBezTo>
                  <a:cubicBezTo>
                    <a:pt x="48107" y="59332"/>
                    <a:pt x="115312" y="136719"/>
                    <a:pt x="145859" y="8173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22" name="Freeform: Shape 221">
              <a:extLst>
                <a:ext uri="{FF2B5EF4-FFF2-40B4-BE49-F238E27FC236}">
                  <a16:creationId xmlns:a16="http://schemas.microsoft.com/office/drawing/2014/main" id="{3AD582FE-C941-4BB0-A900-276079DAAC6E}"/>
                </a:ext>
              </a:extLst>
            </p:cNvPr>
            <p:cNvSpPr/>
            <p:nvPr/>
          </p:nvSpPr>
          <p:spPr>
            <a:xfrm>
              <a:off x="4118350" y="796123"/>
              <a:ext cx="46316" cy="46316"/>
            </a:xfrm>
            <a:custGeom>
              <a:avLst/>
              <a:gdLst>
                <a:gd name="connsiteX0" fmla="*/ 154420 w 162921"/>
                <a:gd name="connsiteY0" fmla="*/ 151173 h 162921"/>
                <a:gd name="connsiteX1" fmla="*/ 11864 w 162921"/>
                <a:gd name="connsiteY1" fmla="*/ 28982 h 162921"/>
                <a:gd name="connsiteX2" fmla="*/ 154420 w 162921"/>
                <a:gd name="connsiteY2" fmla="*/ 151173 h 162921"/>
              </a:gdLst>
              <a:ahLst/>
              <a:cxnLst>
                <a:cxn ang="0">
                  <a:pos x="connsiteX0" y="connsiteY0"/>
                </a:cxn>
                <a:cxn ang="0">
                  <a:pos x="connsiteX1" y="connsiteY1"/>
                </a:cxn>
                <a:cxn ang="0">
                  <a:pos x="connsiteX2" y="connsiteY2"/>
                </a:cxn>
              </a:cxnLst>
              <a:rect l="l" t="t" r="r" b="b"/>
              <a:pathLst>
                <a:path w="162921" h="162921">
                  <a:moveTo>
                    <a:pt x="154420" y="151173"/>
                  </a:moveTo>
                  <a:cubicBezTo>
                    <a:pt x="187004" y="106369"/>
                    <a:pt x="20010" y="-38223"/>
                    <a:pt x="11864" y="28982"/>
                  </a:cubicBezTo>
                  <a:cubicBezTo>
                    <a:pt x="3718" y="98223"/>
                    <a:pt x="119799" y="200049"/>
                    <a:pt x="154420" y="15117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23" name="Freeform: Shape 222">
              <a:extLst>
                <a:ext uri="{FF2B5EF4-FFF2-40B4-BE49-F238E27FC236}">
                  <a16:creationId xmlns:a16="http://schemas.microsoft.com/office/drawing/2014/main" id="{A8547E9C-4991-4313-A79E-85224101CD0D}"/>
                </a:ext>
              </a:extLst>
            </p:cNvPr>
            <p:cNvSpPr/>
            <p:nvPr/>
          </p:nvSpPr>
          <p:spPr>
            <a:xfrm>
              <a:off x="3809882" y="861316"/>
              <a:ext cx="324211" cy="144737"/>
            </a:xfrm>
            <a:custGeom>
              <a:avLst/>
              <a:gdLst>
                <a:gd name="connsiteX0" fmla="*/ 1092863 w 1140447"/>
                <a:gd name="connsiteY0" fmla="*/ 166231 h 509128"/>
                <a:gd name="connsiteX1" fmla="*/ 989001 w 1140447"/>
                <a:gd name="connsiteY1" fmla="*/ 206961 h 509128"/>
                <a:gd name="connsiteX2" fmla="*/ 879029 w 1140447"/>
                <a:gd name="connsiteY2" fmla="*/ 111245 h 509128"/>
                <a:gd name="connsiteX3" fmla="*/ 862737 w 1140447"/>
                <a:gd name="connsiteY3" fmla="*/ 82733 h 509128"/>
                <a:gd name="connsiteX4" fmla="*/ 822007 w 1140447"/>
                <a:gd name="connsiteY4" fmla="*/ 54222 h 509128"/>
                <a:gd name="connsiteX5" fmla="*/ 791459 w 1140447"/>
                <a:gd name="connsiteY5" fmla="*/ 15529 h 509128"/>
                <a:gd name="connsiteX6" fmla="*/ 787386 w 1140447"/>
                <a:gd name="connsiteY6" fmla="*/ 11455 h 509128"/>
                <a:gd name="connsiteX7" fmla="*/ 712035 w 1140447"/>
                <a:gd name="connsiteY7" fmla="*/ 117354 h 509128"/>
                <a:gd name="connsiteX8" fmla="*/ 720181 w 1140447"/>
                <a:gd name="connsiteY8" fmla="*/ 184559 h 509128"/>
                <a:gd name="connsiteX9" fmla="*/ 791459 w 1140447"/>
                <a:gd name="connsiteY9" fmla="*/ 261947 h 509128"/>
                <a:gd name="connsiteX10" fmla="*/ 573552 w 1140447"/>
                <a:gd name="connsiteY10" fmla="*/ 221216 h 509128"/>
                <a:gd name="connsiteX11" fmla="*/ 351572 w 1140447"/>
                <a:gd name="connsiteY11" fmla="*/ 113281 h 509128"/>
                <a:gd name="connsiteX12" fmla="*/ 251783 w 1140447"/>
                <a:gd name="connsiteY12" fmla="*/ 54222 h 509128"/>
                <a:gd name="connsiteX13" fmla="*/ 151994 w 1140447"/>
                <a:gd name="connsiteY13" fmla="*/ 117354 h 509128"/>
                <a:gd name="connsiteX14" fmla="*/ 164213 w 1140447"/>
                <a:gd name="connsiteY14" fmla="*/ 184559 h 509128"/>
                <a:gd name="connsiteX15" fmla="*/ 156067 w 1140447"/>
                <a:gd name="connsiteY15" fmla="*/ 202888 h 509128"/>
                <a:gd name="connsiteX16" fmla="*/ 84789 w 1140447"/>
                <a:gd name="connsiteY16" fmla="*/ 270093 h 509128"/>
                <a:gd name="connsiteX17" fmla="*/ 180505 w 1140447"/>
                <a:gd name="connsiteY17" fmla="*/ 270093 h 509128"/>
                <a:gd name="connsiteX18" fmla="*/ 13511 w 1140447"/>
                <a:gd name="connsiteY18" fmla="*/ 329152 h 509128"/>
                <a:gd name="connsiteX19" fmla="*/ 135702 w 1140447"/>
                <a:gd name="connsiteY19" fmla="*/ 365809 h 509128"/>
                <a:gd name="connsiteX20" fmla="*/ 266039 w 1140447"/>
                <a:gd name="connsiteY20" fmla="*/ 351553 h 509128"/>
                <a:gd name="connsiteX21" fmla="*/ 341390 w 1140447"/>
                <a:gd name="connsiteY21" fmla="*/ 318969 h 509128"/>
                <a:gd name="connsiteX22" fmla="*/ 520603 w 1140447"/>
                <a:gd name="connsiteY22" fmla="*/ 333225 h 509128"/>
                <a:gd name="connsiteX23" fmla="*/ 382120 w 1140447"/>
                <a:gd name="connsiteY23" fmla="*/ 414685 h 509128"/>
                <a:gd name="connsiteX24" fmla="*/ 378047 w 1140447"/>
                <a:gd name="connsiteY24" fmla="*/ 510401 h 509128"/>
                <a:gd name="connsiteX25" fmla="*/ 714072 w 1140447"/>
                <a:gd name="connsiteY25" fmla="*/ 396357 h 509128"/>
                <a:gd name="connsiteX26" fmla="*/ 848481 w 1140447"/>
                <a:gd name="connsiteY26" fmla="*/ 388211 h 509128"/>
                <a:gd name="connsiteX27" fmla="*/ 1062315 w 1140447"/>
                <a:gd name="connsiteY27" fmla="*/ 373955 h 509128"/>
                <a:gd name="connsiteX28" fmla="*/ 1092863 w 1140447"/>
                <a:gd name="connsiteY28" fmla="*/ 166231 h 50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40447" h="509128">
                  <a:moveTo>
                    <a:pt x="1092863" y="166231"/>
                  </a:moveTo>
                  <a:cubicBezTo>
                    <a:pt x="1033804" y="139756"/>
                    <a:pt x="1033804" y="198815"/>
                    <a:pt x="989001" y="206961"/>
                  </a:cubicBezTo>
                  <a:cubicBezTo>
                    <a:pt x="942161" y="215107"/>
                    <a:pt x="917723" y="151975"/>
                    <a:pt x="879029" y="111245"/>
                  </a:cubicBezTo>
                  <a:cubicBezTo>
                    <a:pt x="870883" y="103099"/>
                    <a:pt x="866811" y="92916"/>
                    <a:pt x="862737" y="82733"/>
                  </a:cubicBezTo>
                  <a:cubicBezTo>
                    <a:pt x="848481" y="78660"/>
                    <a:pt x="834226" y="70514"/>
                    <a:pt x="822007" y="54222"/>
                  </a:cubicBezTo>
                  <a:cubicBezTo>
                    <a:pt x="811824" y="42003"/>
                    <a:pt x="801642" y="27748"/>
                    <a:pt x="791459" y="15529"/>
                  </a:cubicBezTo>
                  <a:cubicBezTo>
                    <a:pt x="789423" y="13492"/>
                    <a:pt x="789423" y="13492"/>
                    <a:pt x="787386" y="11455"/>
                  </a:cubicBezTo>
                  <a:cubicBezTo>
                    <a:pt x="730364" y="35894"/>
                    <a:pt x="650940" y="109208"/>
                    <a:pt x="712035" y="117354"/>
                  </a:cubicBezTo>
                  <a:cubicBezTo>
                    <a:pt x="783313" y="125500"/>
                    <a:pt x="758875" y="166231"/>
                    <a:pt x="720181" y="184559"/>
                  </a:cubicBezTo>
                  <a:cubicBezTo>
                    <a:pt x="681488" y="202888"/>
                    <a:pt x="807751" y="233435"/>
                    <a:pt x="791459" y="261947"/>
                  </a:cubicBezTo>
                  <a:cubicBezTo>
                    <a:pt x="775167" y="288421"/>
                    <a:pt x="581699" y="266020"/>
                    <a:pt x="573552" y="221216"/>
                  </a:cubicBezTo>
                  <a:cubicBezTo>
                    <a:pt x="565406" y="176413"/>
                    <a:pt x="414704" y="94953"/>
                    <a:pt x="351572" y="113281"/>
                  </a:cubicBezTo>
                  <a:cubicBezTo>
                    <a:pt x="288440" y="131610"/>
                    <a:pt x="312878" y="58295"/>
                    <a:pt x="251783" y="54222"/>
                  </a:cubicBezTo>
                  <a:cubicBezTo>
                    <a:pt x="188651" y="50149"/>
                    <a:pt x="209016" y="113281"/>
                    <a:pt x="151994" y="117354"/>
                  </a:cubicBezTo>
                  <a:cubicBezTo>
                    <a:pt x="92935" y="121427"/>
                    <a:pt x="97008" y="184559"/>
                    <a:pt x="164213" y="184559"/>
                  </a:cubicBezTo>
                  <a:cubicBezTo>
                    <a:pt x="231418" y="184559"/>
                    <a:pt x="251783" y="206961"/>
                    <a:pt x="156067" y="202888"/>
                  </a:cubicBezTo>
                  <a:cubicBezTo>
                    <a:pt x="60351" y="198815"/>
                    <a:pt x="17584" y="288421"/>
                    <a:pt x="84789" y="270093"/>
                  </a:cubicBezTo>
                  <a:cubicBezTo>
                    <a:pt x="151994" y="251764"/>
                    <a:pt x="231418" y="251764"/>
                    <a:pt x="180505" y="270093"/>
                  </a:cubicBezTo>
                  <a:cubicBezTo>
                    <a:pt x="129592" y="288421"/>
                    <a:pt x="-6854" y="300640"/>
                    <a:pt x="13511" y="329152"/>
                  </a:cubicBezTo>
                  <a:cubicBezTo>
                    <a:pt x="25730" y="347480"/>
                    <a:pt x="80716" y="343407"/>
                    <a:pt x="135702" y="365809"/>
                  </a:cubicBezTo>
                  <a:cubicBezTo>
                    <a:pt x="190688" y="388211"/>
                    <a:pt x="223272" y="402466"/>
                    <a:pt x="266039" y="351553"/>
                  </a:cubicBezTo>
                  <a:cubicBezTo>
                    <a:pt x="308805" y="302677"/>
                    <a:pt x="361755" y="251764"/>
                    <a:pt x="341390" y="318969"/>
                  </a:cubicBezTo>
                  <a:cubicBezTo>
                    <a:pt x="321024" y="386174"/>
                    <a:pt x="408595" y="337298"/>
                    <a:pt x="520603" y="333225"/>
                  </a:cubicBezTo>
                  <a:cubicBezTo>
                    <a:pt x="634647" y="329152"/>
                    <a:pt x="500238" y="406539"/>
                    <a:pt x="382120" y="414685"/>
                  </a:cubicBezTo>
                  <a:cubicBezTo>
                    <a:pt x="264002" y="422831"/>
                    <a:pt x="286404" y="488000"/>
                    <a:pt x="378047" y="510401"/>
                  </a:cubicBezTo>
                  <a:cubicBezTo>
                    <a:pt x="469690" y="532803"/>
                    <a:pt x="667232" y="447269"/>
                    <a:pt x="714072" y="396357"/>
                  </a:cubicBezTo>
                  <a:cubicBezTo>
                    <a:pt x="760912" y="347480"/>
                    <a:pt x="801642" y="422831"/>
                    <a:pt x="848481" y="388211"/>
                  </a:cubicBezTo>
                  <a:cubicBezTo>
                    <a:pt x="895322" y="351553"/>
                    <a:pt x="982891" y="392284"/>
                    <a:pt x="1062315" y="373955"/>
                  </a:cubicBezTo>
                  <a:cubicBezTo>
                    <a:pt x="1139703" y="355626"/>
                    <a:pt x="1151922" y="194742"/>
                    <a:pt x="1092863" y="16623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24" name="Freeform: Shape 223">
              <a:extLst>
                <a:ext uri="{FF2B5EF4-FFF2-40B4-BE49-F238E27FC236}">
                  <a16:creationId xmlns:a16="http://schemas.microsoft.com/office/drawing/2014/main" id="{4A892AE8-1B3A-4084-802A-A058E43AB478}"/>
                </a:ext>
              </a:extLst>
            </p:cNvPr>
            <p:cNvSpPr/>
            <p:nvPr/>
          </p:nvSpPr>
          <p:spPr>
            <a:xfrm>
              <a:off x="3875117" y="787111"/>
              <a:ext cx="40526" cy="23158"/>
            </a:xfrm>
            <a:custGeom>
              <a:avLst/>
              <a:gdLst>
                <a:gd name="connsiteX0" fmla="*/ 138391 w 142555"/>
                <a:gd name="connsiteY0" fmla="*/ 52536 h 81460"/>
                <a:gd name="connsiteX1" fmla="*/ 12127 w 142555"/>
                <a:gd name="connsiteY1" fmla="*/ 26061 h 81460"/>
                <a:gd name="connsiteX2" fmla="*/ 138391 w 142555"/>
                <a:gd name="connsiteY2" fmla="*/ 52536 h 81460"/>
              </a:gdLst>
              <a:ahLst/>
              <a:cxnLst>
                <a:cxn ang="0">
                  <a:pos x="connsiteX0" y="connsiteY0"/>
                </a:cxn>
                <a:cxn ang="0">
                  <a:pos x="connsiteX1" y="connsiteY1"/>
                </a:cxn>
                <a:cxn ang="0">
                  <a:pos x="connsiteX2" y="connsiteY2"/>
                </a:cxn>
              </a:cxnLst>
              <a:rect l="l" t="t" r="r" b="b"/>
              <a:pathLst>
                <a:path w="142555" h="81460">
                  <a:moveTo>
                    <a:pt x="138391" y="52536"/>
                  </a:moveTo>
                  <a:cubicBezTo>
                    <a:pt x="158756" y="-2450"/>
                    <a:pt x="-92" y="7732"/>
                    <a:pt x="12127" y="26061"/>
                  </a:cubicBezTo>
                  <a:cubicBezTo>
                    <a:pt x="42675" y="64755"/>
                    <a:pt x="118026" y="105485"/>
                    <a:pt x="138391" y="5253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25" name="Freeform: Shape 224">
              <a:extLst>
                <a:ext uri="{FF2B5EF4-FFF2-40B4-BE49-F238E27FC236}">
                  <a16:creationId xmlns:a16="http://schemas.microsoft.com/office/drawing/2014/main" id="{C9BBC217-C19F-4AAD-90EC-3B027219A79F}"/>
                </a:ext>
              </a:extLst>
            </p:cNvPr>
            <p:cNvSpPr/>
            <p:nvPr/>
          </p:nvSpPr>
          <p:spPr>
            <a:xfrm>
              <a:off x="3925677" y="780080"/>
              <a:ext cx="98421" cy="52105"/>
            </a:xfrm>
            <a:custGeom>
              <a:avLst/>
              <a:gdLst>
                <a:gd name="connsiteX0" fmla="*/ 308786 w 346207"/>
                <a:gd name="connsiteY0" fmla="*/ 54867 h 183286"/>
                <a:gd name="connsiteX1" fmla="*/ 249727 w 346207"/>
                <a:gd name="connsiteY1" fmla="*/ 14137 h 183286"/>
                <a:gd name="connsiteX2" fmla="*/ 11455 w 346207"/>
                <a:gd name="connsiteY2" fmla="*/ 95597 h 183286"/>
                <a:gd name="connsiteX3" fmla="*/ 137719 w 346207"/>
                <a:gd name="connsiteY3" fmla="*/ 185204 h 183286"/>
                <a:gd name="connsiteX4" fmla="*/ 272129 w 346207"/>
                <a:gd name="connsiteY4" fmla="*/ 95597 h 183286"/>
                <a:gd name="connsiteX5" fmla="*/ 308786 w 346207"/>
                <a:gd name="connsiteY5" fmla="*/ 54867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6207" h="183286">
                  <a:moveTo>
                    <a:pt x="308786" y="54867"/>
                  </a:moveTo>
                  <a:cubicBezTo>
                    <a:pt x="363772" y="46721"/>
                    <a:pt x="337298" y="-119"/>
                    <a:pt x="249727" y="14137"/>
                  </a:cubicBezTo>
                  <a:cubicBezTo>
                    <a:pt x="162157" y="28392"/>
                    <a:pt x="11455" y="28392"/>
                    <a:pt x="11455" y="95597"/>
                  </a:cubicBezTo>
                  <a:cubicBezTo>
                    <a:pt x="11455" y="150583"/>
                    <a:pt x="39966" y="177058"/>
                    <a:pt x="137719" y="185204"/>
                  </a:cubicBezTo>
                  <a:cubicBezTo>
                    <a:pt x="233435" y="193350"/>
                    <a:pt x="318969" y="95597"/>
                    <a:pt x="272129" y="95597"/>
                  </a:cubicBezTo>
                  <a:cubicBezTo>
                    <a:pt x="225289" y="95597"/>
                    <a:pt x="253800" y="63013"/>
                    <a:pt x="308786" y="5486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26" name="Freeform: Shape 225">
              <a:extLst>
                <a:ext uri="{FF2B5EF4-FFF2-40B4-BE49-F238E27FC236}">
                  <a16:creationId xmlns:a16="http://schemas.microsoft.com/office/drawing/2014/main" id="{EC299704-6AB3-4021-8EEC-5265695CC7E5}"/>
                </a:ext>
              </a:extLst>
            </p:cNvPr>
            <p:cNvSpPr/>
            <p:nvPr/>
          </p:nvSpPr>
          <p:spPr>
            <a:xfrm>
              <a:off x="3917237" y="739737"/>
              <a:ext cx="115790" cy="34737"/>
            </a:xfrm>
            <a:custGeom>
              <a:avLst/>
              <a:gdLst>
                <a:gd name="connsiteX0" fmla="*/ 332363 w 407302"/>
                <a:gd name="connsiteY0" fmla="*/ 11455 h 122190"/>
                <a:gd name="connsiteX1" fmla="*/ 271267 w 407302"/>
                <a:gd name="connsiteY1" fmla="*/ 52186 h 122190"/>
                <a:gd name="connsiteX2" fmla="*/ 151113 w 407302"/>
                <a:gd name="connsiteY2" fmla="*/ 35894 h 122190"/>
                <a:gd name="connsiteX3" fmla="*/ 20776 w 407302"/>
                <a:gd name="connsiteY3" fmla="*/ 101062 h 122190"/>
                <a:gd name="connsiteX4" fmla="*/ 134821 w 407302"/>
                <a:gd name="connsiteY4" fmla="*/ 109208 h 122190"/>
                <a:gd name="connsiteX5" fmla="*/ 248866 w 407302"/>
                <a:gd name="connsiteY5" fmla="*/ 94952 h 122190"/>
                <a:gd name="connsiteX6" fmla="*/ 407714 w 407302"/>
                <a:gd name="connsiteY6" fmla="*/ 72551 h 122190"/>
                <a:gd name="connsiteX7" fmla="*/ 332363 w 407302"/>
                <a:gd name="connsiteY7" fmla="*/ 11455 h 122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7302" h="122190">
                  <a:moveTo>
                    <a:pt x="332363" y="11455"/>
                  </a:moveTo>
                  <a:cubicBezTo>
                    <a:pt x="311998" y="27747"/>
                    <a:pt x="291632" y="42003"/>
                    <a:pt x="271267" y="52186"/>
                  </a:cubicBezTo>
                  <a:cubicBezTo>
                    <a:pt x="224428" y="74587"/>
                    <a:pt x="181661" y="62368"/>
                    <a:pt x="151113" y="35894"/>
                  </a:cubicBezTo>
                  <a:cubicBezTo>
                    <a:pt x="81872" y="52186"/>
                    <a:pt x="-19954" y="66441"/>
                    <a:pt x="20776" y="101062"/>
                  </a:cubicBezTo>
                  <a:cubicBezTo>
                    <a:pt x="53360" y="129573"/>
                    <a:pt x="92054" y="92916"/>
                    <a:pt x="134821" y="109208"/>
                  </a:cubicBezTo>
                  <a:cubicBezTo>
                    <a:pt x="177588" y="127537"/>
                    <a:pt x="218318" y="68478"/>
                    <a:pt x="248866" y="94952"/>
                  </a:cubicBezTo>
                  <a:cubicBezTo>
                    <a:pt x="277377" y="121427"/>
                    <a:pt x="407714" y="143829"/>
                    <a:pt x="407714" y="72551"/>
                  </a:cubicBezTo>
                  <a:cubicBezTo>
                    <a:pt x="405677" y="42003"/>
                    <a:pt x="373093" y="21638"/>
                    <a:pt x="332363"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27" name="Freeform: Shape 226">
              <a:extLst>
                <a:ext uri="{FF2B5EF4-FFF2-40B4-BE49-F238E27FC236}">
                  <a16:creationId xmlns:a16="http://schemas.microsoft.com/office/drawing/2014/main" id="{6B4E7E57-C356-4491-8DD0-35B9022EA604}"/>
                </a:ext>
              </a:extLst>
            </p:cNvPr>
            <p:cNvSpPr/>
            <p:nvPr/>
          </p:nvSpPr>
          <p:spPr>
            <a:xfrm>
              <a:off x="2458394" y="1709651"/>
              <a:ext cx="52105" cy="28947"/>
            </a:xfrm>
            <a:custGeom>
              <a:avLst/>
              <a:gdLst>
                <a:gd name="connsiteX0" fmla="*/ 132416 w 183286"/>
                <a:gd name="connsiteY0" fmla="*/ 104515 h 101825"/>
                <a:gd name="connsiteX1" fmla="*/ 156854 w 183286"/>
                <a:gd name="connsiteY1" fmla="*/ 94333 h 101825"/>
                <a:gd name="connsiteX2" fmla="*/ 162963 w 183286"/>
                <a:gd name="connsiteY2" fmla="*/ 31201 h 101825"/>
                <a:gd name="connsiteX3" fmla="*/ 95758 w 183286"/>
                <a:gd name="connsiteY3" fmla="*/ 27128 h 101825"/>
                <a:gd name="connsiteX4" fmla="*/ 12261 w 183286"/>
                <a:gd name="connsiteY4" fmla="*/ 59712 h 101825"/>
                <a:gd name="connsiteX5" fmla="*/ 132416 w 183286"/>
                <a:gd name="connsiteY5" fmla="*/ 104515 h 10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286" h="101825">
                  <a:moveTo>
                    <a:pt x="132416" y="104515"/>
                  </a:moveTo>
                  <a:cubicBezTo>
                    <a:pt x="140562" y="100442"/>
                    <a:pt x="148708" y="96369"/>
                    <a:pt x="156854" y="94333"/>
                  </a:cubicBezTo>
                  <a:cubicBezTo>
                    <a:pt x="179255" y="80077"/>
                    <a:pt x="183328" y="49530"/>
                    <a:pt x="162963" y="31201"/>
                  </a:cubicBezTo>
                  <a:cubicBezTo>
                    <a:pt x="140562" y="8799"/>
                    <a:pt x="99831" y="63785"/>
                    <a:pt x="95758" y="27128"/>
                  </a:cubicBezTo>
                  <a:cubicBezTo>
                    <a:pt x="91685" y="-9529"/>
                    <a:pt x="2079" y="25091"/>
                    <a:pt x="12261" y="59712"/>
                  </a:cubicBezTo>
                  <a:cubicBezTo>
                    <a:pt x="22444" y="88223"/>
                    <a:pt x="91685" y="108588"/>
                    <a:pt x="132416" y="10451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28" name="Freeform: Shape 227">
              <a:extLst>
                <a:ext uri="{FF2B5EF4-FFF2-40B4-BE49-F238E27FC236}">
                  <a16:creationId xmlns:a16="http://schemas.microsoft.com/office/drawing/2014/main" id="{20F18736-600C-4D3D-A606-EBC6B98057A2}"/>
                </a:ext>
              </a:extLst>
            </p:cNvPr>
            <p:cNvSpPr/>
            <p:nvPr/>
          </p:nvSpPr>
          <p:spPr>
            <a:xfrm>
              <a:off x="2521687" y="1940275"/>
              <a:ext cx="46316" cy="23158"/>
            </a:xfrm>
            <a:custGeom>
              <a:avLst/>
              <a:gdLst>
                <a:gd name="connsiteX0" fmla="*/ 146009 w 162921"/>
                <a:gd name="connsiteY0" fmla="*/ 14195 h 81460"/>
                <a:gd name="connsiteX1" fmla="*/ 19745 w 162921"/>
                <a:gd name="connsiteY1" fmla="*/ 81400 h 81460"/>
                <a:gd name="connsiteX2" fmla="*/ 95096 w 162921"/>
                <a:gd name="connsiteY2" fmla="*/ 54925 h 81460"/>
                <a:gd name="connsiteX3" fmla="*/ 146009 w 162921"/>
                <a:gd name="connsiteY3" fmla="*/ 14195 h 81460"/>
              </a:gdLst>
              <a:ahLst/>
              <a:cxnLst>
                <a:cxn ang="0">
                  <a:pos x="connsiteX0" y="connsiteY0"/>
                </a:cxn>
                <a:cxn ang="0">
                  <a:pos x="connsiteX1" y="connsiteY1"/>
                </a:cxn>
                <a:cxn ang="0">
                  <a:pos x="connsiteX2" y="connsiteY2"/>
                </a:cxn>
                <a:cxn ang="0">
                  <a:pos x="connsiteX3" y="connsiteY3"/>
                </a:cxn>
              </a:cxnLst>
              <a:rect l="l" t="t" r="r" b="b"/>
              <a:pathLst>
                <a:path w="162921" h="81460">
                  <a:moveTo>
                    <a:pt x="146009" y="14195"/>
                  </a:moveTo>
                  <a:cubicBezTo>
                    <a:pt x="99169" y="-4134"/>
                    <a:pt x="-20985" y="75290"/>
                    <a:pt x="19745" y="81400"/>
                  </a:cubicBezTo>
                  <a:cubicBezTo>
                    <a:pt x="48256" y="85473"/>
                    <a:pt x="62512" y="54925"/>
                    <a:pt x="95096" y="54925"/>
                  </a:cubicBezTo>
                  <a:cubicBezTo>
                    <a:pt x="129717" y="54925"/>
                    <a:pt x="192849" y="32523"/>
                    <a:pt x="146009" y="1419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29" name="Freeform: Shape 228">
              <a:extLst>
                <a:ext uri="{FF2B5EF4-FFF2-40B4-BE49-F238E27FC236}">
                  <a16:creationId xmlns:a16="http://schemas.microsoft.com/office/drawing/2014/main" id="{997FB0B8-1361-46B6-9188-0EFD9542D2A8}"/>
                </a:ext>
              </a:extLst>
            </p:cNvPr>
            <p:cNvSpPr/>
            <p:nvPr/>
          </p:nvSpPr>
          <p:spPr>
            <a:xfrm>
              <a:off x="2796584" y="1785631"/>
              <a:ext cx="75263" cy="69474"/>
            </a:xfrm>
            <a:custGeom>
              <a:avLst/>
              <a:gdLst>
                <a:gd name="connsiteX0" fmla="*/ 40476 w 264746"/>
                <a:gd name="connsiteY0" fmla="*/ 201782 h 244381"/>
                <a:gd name="connsiteX1" fmla="*/ 225798 w 264746"/>
                <a:gd name="connsiteY1" fmla="*/ 142723 h 244381"/>
                <a:gd name="connsiteX2" fmla="*/ 193214 w 264746"/>
                <a:gd name="connsiteY2" fmla="*/ 110139 h 244381"/>
                <a:gd name="connsiteX3" fmla="*/ 260419 w 264746"/>
                <a:gd name="connsiteY3" fmla="*/ 75518 h 244381"/>
                <a:gd name="connsiteX4" fmla="*/ 242091 w 264746"/>
                <a:gd name="connsiteY4" fmla="*/ 26642 h 244381"/>
                <a:gd name="connsiteX5" fmla="*/ 168776 w 264746"/>
                <a:gd name="connsiteY5" fmla="*/ 55153 h 244381"/>
                <a:gd name="connsiteX6" fmla="*/ 85279 w 264746"/>
                <a:gd name="connsiteY6" fmla="*/ 159015 h 244381"/>
                <a:gd name="connsiteX7" fmla="*/ 16038 w 264746"/>
                <a:gd name="connsiteY7" fmla="*/ 185490 h 244381"/>
                <a:gd name="connsiteX8" fmla="*/ 16038 w 264746"/>
                <a:gd name="connsiteY8" fmla="*/ 238439 h 244381"/>
                <a:gd name="connsiteX9" fmla="*/ 40476 w 264746"/>
                <a:gd name="connsiteY9" fmla="*/ 201782 h 24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4746" h="244381">
                  <a:moveTo>
                    <a:pt x="40476" y="201782"/>
                  </a:moveTo>
                  <a:cubicBezTo>
                    <a:pt x="91389" y="154942"/>
                    <a:pt x="156557" y="132541"/>
                    <a:pt x="225798" y="142723"/>
                  </a:cubicBezTo>
                  <a:cubicBezTo>
                    <a:pt x="215616" y="130504"/>
                    <a:pt x="195251" y="122358"/>
                    <a:pt x="193214" y="110139"/>
                  </a:cubicBezTo>
                  <a:cubicBezTo>
                    <a:pt x="191178" y="89774"/>
                    <a:pt x="238018" y="89774"/>
                    <a:pt x="260419" y="75518"/>
                  </a:cubicBezTo>
                  <a:cubicBezTo>
                    <a:pt x="282821" y="61263"/>
                    <a:pt x="240054" y="51080"/>
                    <a:pt x="242091" y="26642"/>
                  </a:cubicBezTo>
                  <a:cubicBezTo>
                    <a:pt x="244127" y="2204"/>
                    <a:pt x="211543" y="4240"/>
                    <a:pt x="168776" y="55153"/>
                  </a:cubicBezTo>
                  <a:cubicBezTo>
                    <a:pt x="126009" y="108103"/>
                    <a:pt x="91389" y="134577"/>
                    <a:pt x="85279" y="159015"/>
                  </a:cubicBezTo>
                  <a:cubicBezTo>
                    <a:pt x="79170" y="183454"/>
                    <a:pt x="30293" y="154942"/>
                    <a:pt x="16038" y="185490"/>
                  </a:cubicBezTo>
                  <a:cubicBezTo>
                    <a:pt x="9928" y="199746"/>
                    <a:pt x="9928" y="220111"/>
                    <a:pt x="16038" y="238439"/>
                  </a:cubicBezTo>
                  <a:cubicBezTo>
                    <a:pt x="20111" y="226220"/>
                    <a:pt x="28257" y="211965"/>
                    <a:pt x="40476" y="20178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31" name="Freeform: Shape 230">
              <a:extLst>
                <a:ext uri="{FF2B5EF4-FFF2-40B4-BE49-F238E27FC236}">
                  <a16:creationId xmlns:a16="http://schemas.microsoft.com/office/drawing/2014/main" id="{519ECACB-B0A1-4738-9B97-419F1728D0B4}"/>
                </a:ext>
              </a:extLst>
            </p:cNvPr>
            <p:cNvSpPr/>
            <p:nvPr/>
          </p:nvSpPr>
          <p:spPr>
            <a:xfrm>
              <a:off x="2440977" y="1197105"/>
              <a:ext cx="1036317" cy="758422"/>
            </a:xfrm>
            <a:custGeom>
              <a:avLst/>
              <a:gdLst>
                <a:gd name="connsiteX0" fmla="*/ 3610950 w 3645360"/>
                <a:gd name="connsiteY0" fmla="*/ 2510258 h 2667833"/>
                <a:gd name="connsiteX1" fmla="*/ 3521344 w 3645360"/>
                <a:gd name="connsiteY1" fmla="*/ 2402323 h 2667833"/>
                <a:gd name="connsiteX2" fmla="*/ 3354350 w 3645360"/>
                <a:gd name="connsiteY2" fmla="*/ 2188489 h 2667833"/>
                <a:gd name="connsiteX3" fmla="*/ 3150698 w 3645360"/>
                <a:gd name="connsiteY3" fmla="*/ 1937998 h 2667833"/>
                <a:gd name="connsiteX4" fmla="*/ 3022398 w 3645360"/>
                <a:gd name="connsiteY4" fmla="*/ 1931888 h 2667833"/>
                <a:gd name="connsiteX5" fmla="*/ 2934828 w 3645360"/>
                <a:gd name="connsiteY5" fmla="*/ 2005203 h 2667833"/>
                <a:gd name="connsiteX6" fmla="*/ 2861513 w 3645360"/>
                <a:gd name="connsiteY6" fmla="*/ 1954290 h 2667833"/>
                <a:gd name="connsiteX7" fmla="*/ 2765797 w 3645360"/>
                <a:gd name="connsiteY7" fmla="*/ 1852464 h 2667833"/>
                <a:gd name="connsiteX8" fmla="*/ 2700629 w 3645360"/>
                <a:gd name="connsiteY8" fmla="*/ 1801551 h 2667833"/>
                <a:gd name="connsiteX9" fmla="*/ 2613059 w 3645360"/>
                <a:gd name="connsiteY9" fmla="*/ 1819880 h 2667833"/>
                <a:gd name="connsiteX10" fmla="*/ 2562146 w 3645360"/>
                <a:gd name="connsiteY10" fmla="*/ 1809697 h 2667833"/>
                <a:gd name="connsiteX11" fmla="*/ 2562146 w 3645360"/>
                <a:gd name="connsiteY11" fmla="*/ 245655 h 2667833"/>
                <a:gd name="connsiteX12" fmla="*/ 2519379 w 3645360"/>
                <a:gd name="connsiteY12" fmla="*/ 235472 h 2667833"/>
                <a:gd name="connsiteX13" fmla="*/ 2332020 w 3645360"/>
                <a:gd name="connsiteY13" fmla="*/ 174377 h 2667833"/>
                <a:gd name="connsiteX14" fmla="*/ 2268888 w 3645360"/>
                <a:gd name="connsiteY14" fmla="*/ 233436 h 2667833"/>
                <a:gd name="connsiteX15" fmla="*/ 2079492 w 3645360"/>
                <a:gd name="connsiteY15" fmla="*/ 198815 h 2667833"/>
                <a:gd name="connsiteX16" fmla="*/ 1967484 w 3645360"/>
                <a:gd name="connsiteY16" fmla="*/ 292494 h 2667833"/>
                <a:gd name="connsiteX17" fmla="*/ 1845293 w 3645360"/>
                <a:gd name="connsiteY17" fmla="*/ 233436 h 2667833"/>
                <a:gd name="connsiteX18" fmla="*/ 1784197 w 3645360"/>
                <a:gd name="connsiteY18" fmla="*/ 192705 h 2667833"/>
                <a:gd name="connsiteX19" fmla="*/ 1767905 w 3645360"/>
                <a:gd name="connsiteY19" fmla="*/ 176413 h 2667833"/>
                <a:gd name="connsiteX20" fmla="*/ 1631459 w 3645360"/>
                <a:gd name="connsiteY20" fmla="*/ 166231 h 2667833"/>
                <a:gd name="connsiteX21" fmla="*/ 1564254 w 3645360"/>
                <a:gd name="connsiteY21" fmla="*/ 109208 h 2667833"/>
                <a:gd name="connsiteX22" fmla="*/ 1554071 w 3645360"/>
                <a:gd name="connsiteY22" fmla="*/ 113281 h 2667833"/>
                <a:gd name="connsiteX23" fmla="*/ 1492976 w 3645360"/>
                <a:gd name="connsiteY23" fmla="*/ 84770 h 2667833"/>
                <a:gd name="connsiteX24" fmla="*/ 1464465 w 3645360"/>
                <a:gd name="connsiteY24" fmla="*/ 31821 h 2667833"/>
                <a:gd name="connsiteX25" fmla="*/ 1301544 w 3645360"/>
                <a:gd name="connsiteY25" fmla="*/ 33857 h 2667833"/>
                <a:gd name="connsiteX26" fmla="*/ 1256740 w 3645360"/>
                <a:gd name="connsiteY26" fmla="*/ 11455 h 2667833"/>
                <a:gd name="connsiteX27" fmla="*/ 1189535 w 3645360"/>
                <a:gd name="connsiteY27" fmla="*/ 25711 h 2667833"/>
                <a:gd name="connsiteX28" fmla="*/ 1165097 w 3645360"/>
                <a:gd name="connsiteY28" fmla="*/ 31821 h 2667833"/>
                <a:gd name="connsiteX29" fmla="*/ 983847 w 3645360"/>
                <a:gd name="connsiteY29" fmla="*/ 101062 h 2667833"/>
                <a:gd name="connsiteX30" fmla="*/ 877949 w 3645360"/>
                <a:gd name="connsiteY30" fmla="*/ 180486 h 2667833"/>
                <a:gd name="connsiteX31" fmla="*/ 788342 w 3645360"/>
                <a:gd name="connsiteY31" fmla="*/ 186596 h 2667833"/>
                <a:gd name="connsiteX32" fmla="*/ 780196 w 3645360"/>
                <a:gd name="connsiteY32" fmla="*/ 190669 h 2667833"/>
                <a:gd name="connsiteX33" fmla="*/ 429915 w 3645360"/>
                <a:gd name="connsiteY33" fmla="*/ 339334 h 2667833"/>
                <a:gd name="connsiteX34" fmla="*/ 423806 w 3645360"/>
                <a:gd name="connsiteY34" fmla="*/ 347480 h 2667833"/>
                <a:gd name="connsiteX35" fmla="*/ 383076 w 3645360"/>
                <a:gd name="connsiteY35" fmla="*/ 378028 h 2667833"/>
                <a:gd name="connsiteX36" fmla="*/ 326053 w 3645360"/>
                <a:gd name="connsiteY36" fmla="*/ 422831 h 2667833"/>
                <a:gd name="connsiteX37" fmla="*/ 303652 w 3645360"/>
                <a:gd name="connsiteY37" fmla="*/ 441160 h 2667833"/>
                <a:gd name="connsiteX38" fmla="*/ 218118 w 3645360"/>
                <a:gd name="connsiteY38" fmla="*/ 453379 h 2667833"/>
                <a:gd name="connsiteX39" fmla="*/ 179424 w 3645360"/>
                <a:gd name="connsiteY39" fmla="*/ 469671 h 2667833"/>
                <a:gd name="connsiteX40" fmla="*/ 157023 w 3645360"/>
                <a:gd name="connsiteY40" fmla="*/ 477817 h 2667833"/>
                <a:gd name="connsiteX41" fmla="*/ 248666 w 3645360"/>
                <a:gd name="connsiteY41" fmla="*/ 530767 h 2667833"/>
                <a:gd name="connsiteX42" fmla="*/ 315871 w 3645360"/>
                <a:gd name="connsiteY42" fmla="*/ 524657 h 2667833"/>
                <a:gd name="connsiteX43" fmla="*/ 425842 w 3645360"/>
                <a:gd name="connsiteY43" fmla="*/ 587789 h 2667833"/>
                <a:gd name="connsiteX44" fmla="*/ 480828 w 3645360"/>
                <a:gd name="connsiteY44" fmla="*/ 646848 h 2667833"/>
                <a:gd name="connsiteX45" fmla="*/ 574508 w 3645360"/>
                <a:gd name="connsiteY45" fmla="*/ 716089 h 2667833"/>
                <a:gd name="connsiteX46" fmla="*/ 578581 w 3645360"/>
                <a:gd name="connsiteY46" fmla="*/ 716089 h 2667833"/>
                <a:gd name="connsiteX47" fmla="*/ 609129 w 3645360"/>
                <a:gd name="connsiteY47" fmla="*/ 803660 h 2667833"/>
                <a:gd name="connsiteX48" fmla="*/ 708918 w 3645360"/>
                <a:gd name="connsiteY48" fmla="*/ 826061 h 2667833"/>
                <a:gd name="connsiteX49" fmla="*/ 594873 w 3645360"/>
                <a:gd name="connsiteY49" fmla="*/ 860682 h 2667833"/>
                <a:gd name="connsiteX50" fmla="*/ 515449 w 3645360"/>
                <a:gd name="connsiteY50" fmla="*/ 885120 h 2667833"/>
                <a:gd name="connsiteX51" fmla="*/ 393258 w 3645360"/>
                <a:gd name="connsiteY51" fmla="*/ 881047 h 2667833"/>
                <a:gd name="connsiteX52" fmla="*/ 393258 w 3645360"/>
                <a:gd name="connsiteY52" fmla="*/ 815878 h 2667833"/>
                <a:gd name="connsiteX53" fmla="*/ 336236 w 3645360"/>
                <a:gd name="connsiteY53" fmla="*/ 791440 h 2667833"/>
                <a:gd name="connsiteX54" fmla="*/ 275140 w 3645360"/>
                <a:gd name="connsiteY54" fmla="*/ 815878 h 2667833"/>
                <a:gd name="connsiteX55" fmla="*/ 222191 w 3645360"/>
                <a:gd name="connsiteY55" fmla="*/ 876974 h 2667833"/>
                <a:gd name="connsiteX56" fmla="*/ 140731 w 3645360"/>
                <a:gd name="connsiteY56" fmla="*/ 885120 h 2667833"/>
                <a:gd name="connsiteX57" fmla="*/ 12430 w 3645360"/>
                <a:gd name="connsiteY57" fmla="*/ 964544 h 2667833"/>
                <a:gd name="connsiteX58" fmla="*/ 148877 w 3645360"/>
                <a:gd name="connsiteY58" fmla="*/ 1023603 h 2667833"/>
                <a:gd name="connsiteX59" fmla="*/ 132584 w 3645360"/>
                <a:gd name="connsiteY59" fmla="*/ 1072479 h 2667833"/>
                <a:gd name="connsiteX60" fmla="*/ 203862 w 3645360"/>
                <a:gd name="connsiteY60" fmla="*/ 1147830 h 2667833"/>
                <a:gd name="connsiteX61" fmla="*/ 242556 w 3645360"/>
                <a:gd name="connsiteY61" fmla="*/ 1160050 h 2667833"/>
                <a:gd name="connsiteX62" fmla="*/ 258848 w 3645360"/>
                <a:gd name="connsiteY62" fmla="*/ 1158013 h 2667833"/>
                <a:gd name="connsiteX63" fmla="*/ 309761 w 3645360"/>
                <a:gd name="connsiteY63" fmla="*/ 1143757 h 2667833"/>
                <a:gd name="connsiteX64" fmla="*/ 344382 w 3645360"/>
                <a:gd name="connsiteY64" fmla="*/ 1143757 h 2667833"/>
                <a:gd name="connsiteX65" fmla="*/ 383076 w 3645360"/>
                <a:gd name="connsiteY65" fmla="*/ 1151903 h 2667833"/>
                <a:gd name="connsiteX66" fmla="*/ 403441 w 3645360"/>
                <a:gd name="connsiteY66" fmla="*/ 1149867 h 2667833"/>
                <a:gd name="connsiteX67" fmla="*/ 442135 w 3645360"/>
                <a:gd name="connsiteY67" fmla="*/ 1164123 h 2667833"/>
                <a:gd name="connsiteX68" fmla="*/ 462500 w 3645360"/>
                <a:gd name="connsiteY68" fmla="*/ 1172268 h 2667833"/>
                <a:gd name="connsiteX69" fmla="*/ 488974 w 3645360"/>
                <a:gd name="connsiteY69" fmla="*/ 1162086 h 2667833"/>
                <a:gd name="connsiteX70" fmla="*/ 655969 w 3645360"/>
                <a:gd name="connsiteY70" fmla="*/ 1098954 h 2667833"/>
                <a:gd name="connsiteX71" fmla="*/ 629494 w 3645360"/>
                <a:gd name="connsiteY71" fmla="*/ 1168196 h 2667833"/>
                <a:gd name="connsiteX72" fmla="*/ 639676 w 3645360"/>
                <a:gd name="connsiteY72" fmla="*/ 1304642 h 2667833"/>
                <a:gd name="connsiteX73" fmla="*/ 523595 w 3645360"/>
                <a:gd name="connsiteY73" fmla="*/ 1312788 h 2667833"/>
                <a:gd name="connsiteX74" fmla="*/ 513413 w 3645360"/>
                <a:gd name="connsiteY74" fmla="*/ 1316861 h 2667833"/>
                <a:gd name="connsiteX75" fmla="*/ 503230 w 3645360"/>
                <a:gd name="connsiteY75" fmla="*/ 1341299 h 2667833"/>
                <a:gd name="connsiteX76" fmla="*/ 472682 w 3645360"/>
                <a:gd name="connsiteY76" fmla="*/ 1396285 h 2667833"/>
                <a:gd name="connsiteX77" fmla="*/ 413623 w 3645360"/>
                <a:gd name="connsiteY77" fmla="*/ 1388139 h 2667833"/>
                <a:gd name="connsiteX78" fmla="*/ 350491 w 3645360"/>
                <a:gd name="connsiteY78" fmla="*/ 1363701 h 2667833"/>
                <a:gd name="connsiteX79" fmla="*/ 336236 w 3645360"/>
                <a:gd name="connsiteY79" fmla="*/ 1365737 h 2667833"/>
                <a:gd name="connsiteX80" fmla="*/ 330126 w 3645360"/>
                <a:gd name="connsiteY80" fmla="*/ 1369810 h 2667833"/>
                <a:gd name="connsiteX81" fmla="*/ 350491 w 3645360"/>
                <a:gd name="connsiteY81" fmla="*/ 1428869 h 2667833"/>
                <a:gd name="connsiteX82" fmla="*/ 350491 w 3645360"/>
                <a:gd name="connsiteY82" fmla="*/ 1441088 h 2667833"/>
                <a:gd name="connsiteX83" fmla="*/ 319944 w 3645360"/>
                <a:gd name="connsiteY83" fmla="*/ 1510330 h 2667833"/>
                <a:gd name="connsiteX84" fmla="*/ 266994 w 3645360"/>
                <a:gd name="connsiteY84" fmla="*/ 1536805 h 2667833"/>
                <a:gd name="connsiteX85" fmla="*/ 264958 w 3645360"/>
                <a:gd name="connsiteY85" fmla="*/ 1577535 h 2667833"/>
                <a:gd name="connsiteX86" fmla="*/ 218118 w 3645360"/>
                <a:gd name="connsiteY86" fmla="*/ 1636594 h 2667833"/>
                <a:gd name="connsiteX87" fmla="*/ 193680 w 3645360"/>
                <a:gd name="connsiteY87" fmla="*/ 1648813 h 2667833"/>
                <a:gd name="connsiteX88" fmla="*/ 262921 w 3645360"/>
                <a:gd name="connsiteY88" fmla="*/ 1687507 h 2667833"/>
                <a:gd name="connsiteX89" fmla="*/ 258848 w 3645360"/>
                <a:gd name="connsiteY89" fmla="*/ 1785259 h 2667833"/>
                <a:gd name="connsiteX90" fmla="*/ 336236 w 3645360"/>
                <a:gd name="connsiteY90" fmla="*/ 1856537 h 2667833"/>
                <a:gd name="connsiteX91" fmla="*/ 376966 w 3645360"/>
                <a:gd name="connsiteY91" fmla="*/ 1848391 h 2667833"/>
                <a:gd name="connsiteX92" fmla="*/ 460463 w 3645360"/>
                <a:gd name="connsiteY92" fmla="*/ 1893195 h 2667833"/>
                <a:gd name="connsiteX93" fmla="*/ 484901 w 3645360"/>
                <a:gd name="connsiteY93" fmla="*/ 1887085 h 2667833"/>
                <a:gd name="connsiteX94" fmla="*/ 533778 w 3645360"/>
                <a:gd name="connsiteY94" fmla="*/ 1844318 h 2667833"/>
                <a:gd name="connsiteX95" fmla="*/ 572471 w 3645360"/>
                <a:gd name="connsiteY95" fmla="*/ 1960399 h 2667833"/>
                <a:gd name="connsiteX96" fmla="*/ 564325 w 3645360"/>
                <a:gd name="connsiteY96" fmla="*/ 2056116 h 2667833"/>
                <a:gd name="connsiteX97" fmla="*/ 582654 w 3645360"/>
                <a:gd name="connsiteY97" fmla="*/ 2054079 h 2667833"/>
                <a:gd name="connsiteX98" fmla="*/ 594873 w 3645360"/>
                <a:gd name="connsiteY98" fmla="*/ 2054079 h 2667833"/>
                <a:gd name="connsiteX99" fmla="*/ 605056 w 3645360"/>
                <a:gd name="connsiteY99" fmla="*/ 2047970 h 2667833"/>
                <a:gd name="connsiteX100" fmla="*/ 637640 w 3645360"/>
                <a:gd name="connsiteY100" fmla="*/ 2035751 h 2667833"/>
                <a:gd name="connsiteX101" fmla="*/ 658005 w 3645360"/>
                <a:gd name="connsiteY101" fmla="*/ 2025568 h 2667833"/>
                <a:gd name="connsiteX102" fmla="*/ 786305 w 3645360"/>
                <a:gd name="connsiteY102" fmla="*/ 2013349 h 2667833"/>
                <a:gd name="connsiteX103" fmla="*/ 790379 w 3645360"/>
                <a:gd name="connsiteY103" fmla="*/ 2011312 h 2667833"/>
                <a:gd name="connsiteX104" fmla="*/ 873876 w 3645360"/>
                <a:gd name="connsiteY104" fmla="*/ 1968546 h 2667833"/>
                <a:gd name="connsiteX105" fmla="*/ 947190 w 3645360"/>
                <a:gd name="connsiteY105" fmla="*/ 1997057 h 2667833"/>
                <a:gd name="connsiteX106" fmla="*/ 975701 w 3645360"/>
                <a:gd name="connsiteY106" fmla="*/ 2047970 h 2667833"/>
                <a:gd name="connsiteX107" fmla="*/ 994030 w 3645360"/>
                <a:gd name="connsiteY107" fmla="*/ 2039824 h 2667833"/>
                <a:gd name="connsiteX108" fmla="*/ 996066 w 3645360"/>
                <a:gd name="connsiteY108" fmla="*/ 2086663 h 2667833"/>
                <a:gd name="connsiteX109" fmla="*/ 963482 w 3645360"/>
                <a:gd name="connsiteY109" fmla="*/ 2249585 h 2667833"/>
                <a:gd name="connsiteX110" fmla="*/ 847401 w 3645360"/>
                <a:gd name="connsiteY110" fmla="*/ 2357520 h 2667833"/>
                <a:gd name="connsiteX111" fmla="*/ 688553 w 3645360"/>
                <a:gd name="connsiteY111" fmla="*/ 2493966 h 2667833"/>
                <a:gd name="connsiteX112" fmla="*/ 541924 w 3645360"/>
                <a:gd name="connsiteY112" fmla="*/ 2510258 h 2667833"/>
                <a:gd name="connsiteX113" fmla="*/ 472682 w 3645360"/>
                <a:gd name="connsiteY113" fmla="*/ 2620230 h 2667833"/>
                <a:gd name="connsiteX114" fmla="*/ 586727 w 3645360"/>
                <a:gd name="connsiteY114" fmla="*/ 2555062 h 2667833"/>
                <a:gd name="connsiteX115" fmla="*/ 619311 w 3645360"/>
                <a:gd name="connsiteY115" fmla="*/ 2553025 h 2667833"/>
                <a:gd name="connsiteX116" fmla="*/ 696699 w 3645360"/>
                <a:gd name="connsiteY116" fmla="*/ 2526551 h 2667833"/>
                <a:gd name="connsiteX117" fmla="*/ 765940 w 3645360"/>
                <a:gd name="connsiteY117" fmla="*/ 2518404 h 2667833"/>
                <a:gd name="connsiteX118" fmla="*/ 849437 w 3645360"/>
                <a:gd name="connsiteY118" fmla="*/ 2481747 h 2667833"/>
                <a:gd name="connsiteX119" fmla="*/ 906460 w 3645360"/>
                <a:gd name="connsiteY119" fmla="*/ 2420652 h 2667833"/>
                <a:gd name="connsiteX120" fmla="*/ 1077527 w 3645360"/>
                <a:gd name="connsiteY120" fmla="*/ 2314753 h 2667833"/>
                <a:gd name="connsiteX121" fmla="*/ 1116221 w 3645360"/>
                <a:gd name="connsiteY121" fmla="*/ 2259767 h 2667833"/>
                <a:gd name="connsiteX122" fmla="*/ 1220083 w 3645360"/>
                <a:gd name="connsiteY122" fmla="*/ 2190526 h 2667833"/>
                <a:gd name="connsiteX123" fmla="*/ 1291361 w 3645360"/>
                <a:gd name="connsiteY123" fmla="*/ 2162014 h 2667833"/>
                <a:gd name="connsiteX124" fmla="*/ 1323945 w 3645360"/>
                <a:gd name="connsiteY124" fmla="*/ 2086663 h 2667833"/>
                <a:gd name="connsiteX125" fmla="*/ 1372822 w 3645360"/>
                <a:gd name="connsiteY125" fmla="*/ 2033714 h 2667833"/>
                <a:gd name="connsiteX126" fmla="*/ 1297471 w 3645360"/>
                <a:gd name="connsiteY126" fmla="*/ 1992984 h 2667833"/>
                <a:gd name="connsiteX127" fmla="*/ 1374858 w 3645360"/>
                <a:gd name="connsiteY127" fmla="*/ 1919669 h 2667833"/>
                <a:gd name="connsiteX128" fmla="*/ 1437990 w 3645360"/>
                <a:gd name="connsiteY128" fmla="*/ 1858574 h 2667833"/>
                <a:gd name="connsiteX129" fmla="*/ 1501122 w 3645360"/>
                <a:gd name="connsiteY129" fmla="*/ 1783223 h 2667833"/>
                <a:gd name="connsiteX130" fmla="*/ 1549998 w 3645360"/>
                <a:gd name="connsiteY130" fmla="*/ 1722127 h 2667833"/>
                <a:gd name="connsiteX131" fmla="*/ 1631459 w 3645360"/>
                <a:gd name="connsiteY131" fmla="*/ 1661032 h 2667833"/>
                <a:gd name="connsiteX132" fmla="*/ 1688481 w 3645360"/>
                <a:gd name="connsiteY132" fmla="*/ 1685470 h 2667833"/>
                <a:gd name="connsiteX133" fmla="*/ 1690518 w 3645360"/>
                <a:gd name="connsiteY133" fmla="*/ 1724164 h 2667833"/>
                <a:gd name="connsiteX134" fmla="*/ 1592765 w 3645360"/>
                <a:gd name="connsiteY134" fmla="*/ 1744529 h 2667833"/>
                <a:gd name="connsiteX135" fmla="*/ 1554071 w 3645360"/>
                <a:gd name="connsiteY135" fmla="*/ 1838209 h 2667833"/>
                <a:gd name="connsiteX136" fmla="*/ 1560181 w 3645360"/>
                <a:gd name="connsiteY136" fmla="*/ 1913560 h 2667833"/>
                <a:gd name="connsiteX137" fmla="*/ 1527597 w 3645360"/>
                <a:gd name="connsiteY137" fmla="*/ 1958363 h 2667833"/>
                <a:gd name="connsiteX138" fmla="*/ 1566290 w 3645360"/>
                <a:gd name="connsiteY138" fmla="*/ 1992984 h 2667833"/>
                <a:gd name="connsiteX139" fmla="*/ 1753650 w 3645360"/>
                <a:gd name="connsiteY139" fmla="*/ 1883012 h 2667833"/>
                <a:gd name="connsiteX140" fmla="*/ 1890096 w 3645360"/>
                <a:gd name="connsiteY140" fmla="*/ 1876902 h 2667833"/>
                <a:gd name="connsiteX141" fmla="*/ 1892133 w 3645360"/>
                <a:gd name="connsiteY141" fmla="*/ 1823953 h 2667833"/>
                <a:gd name="connsiteX142" fmla="*/ 1849366 w 3645360"/>
                <a:gd name="connsiteY142" fmla="*/ 1762858 h 2667833"/>
                <a:gd name="connsiteX143" fmla="*/ 1879914 w 3645360"/>
                <a:gd name="connsiteY143" fmla="*/ 1713981 h 2667833"/>
                <a:gd name="connsiteX144" fmla="*/ 1932863 w 3645360"/>
                <a:gd name="connsiteY144" fmla="*/ 1709908 h 2667833"/>
                <a:gd name="connsiteX145" fmla="*/ 2002104 w 3645360"/>
                <a:gd name="connsiteY145" fmla="*/ 1736383 h 2667833"/>
                <a:gd name="connsiteX146" fmla="*/ 2075419 w 3645360"/>
                <a:gd name="connsiteY146" fmla="*/ 1754712 h 2667833"/>
                <a:gd name="connsiteX147" fmla="*/ 2032652 w 3645360"/>
                <a:gd name="connsiteY147" fmla="*/ 1789332 h 2667833"/>
                <a:gd name="connsiteX148" fmla="*/ 2042835 w 3645360"/>
                <a:gd name="connsiteY148" fmla="*/ 1825990 h 2667833"/>
                <a:gd name="connsiteX149" fmla="*/ 2118186 w 3645360"/>
                <a:gd name="connsiteY149" fmla="*/ 1809697 h 2667833"/>
                <a:gd name="connsiteX150" fmla="*/ 2175208 w 3645360"/>
                <a:gd name="connsiteY150" fmla="*/ 1801551 h 2667833"/>
                <a:gd name="connsiteX151" fmla="*/ 2195573 w 3645360"/>
                <a:gd name="connsiteY151" fmla="*/ 1819880 h 2667833"/>
                <a:gd name="connsiteX152" fmla="*/ 2217975 w 3645360"/>
                <a:gd name="connsiteY152" fmla="*/ 1787296 h 2667833"/>
                <a:gd name="connsiteX153" fmla="*/ 2291289 w 3645360"/>
                <a:gd name="connsiteY153" fmla="*/ 1758785 h 2667833"/>
                <a:gd name="connsiteX154" fmla="*/ 2364604 w 3645360"/>
                <a:gd name="connsiteY154" fmla="*/ 1787296 h 2667833"/>
                <a:gd name="connsiteX155" fmla="*/ 2405334 w 3645360"/>
                <a:gd name="connsiteY155" fmla="*/ 1838209 h 2667833"/>
                <a:gd name="connsiteX156" fmla="*/ 2407371 w 3645360"/>
                <a:gd name="connsiteY156" fmla="*/ 1842282 h 2667833"/>
                <a:gd name="connsiteX157" fmla="*/ 2460320 w 3645360"/>
                <a:gd name="connsiteY157" fmla="*/ 1828026 h 2667833"/>
                <a:gd name="connsiteX158" fmla="*/ 2496977 w 3645360"/>
                <a:gd name="connsiteY158" fmla="*/ 1834136 h 2667833"/>
                <a:gd name="connsiteX159" fmla="*/ 2537708 w 3645360"/>
                <a:gd name="connsiteY159" fmla="*/ 1854501 h 2667833"/>
                <a:gd name="connsiteX160" fmla="*/ 2572328 w 3645360"/>
                <a:gd name="connsiteY160" fmla="*/ 1891158 h 2667833"/>
                <a:gd name="connsiteX161" fmla="*/ 2592693 w 3645360"/>
                <a:gd name="connsiteY161" fmla="*/ 1911523 h 2667833"/>
                <a:gd name="connsiteX162" fmla="*/ 2594730 w 3645360"/>
                <a:gd name="connsiteY162" fmla="*/ 1913560 h 2667833"/>
                <a:gd name="connsiteX163" fmla="*/ 2708775 w 3645360"/>
                <a:gd name="connsiteY163" fmla="*/ 1872829 h 2667833"/>
                <a:gd name="connsiteX164" fmla="*/ 2690446 w 3645360"/>
                <a:gd name="connsiteY164" fmla="*/ 1935961 h 2667833"/>
                <a:gd name="connsiteX165" fmla="*/ 2729140 w 3645360"/>
                <a:gd name="connsiteY165" fmla="*/ 1968546 h 2667833"/>
                <a:gd name="connsiteX166" fmla="*/ 2773943 w 3645360"/>
                <a:gd name="connsiteY166" fmla="*/ 1980764 h 2667833"/>
                <a:gd name="connsiteX167" fmla="*/ 2814673 w 3645360"/>
                <a:gd name="connsiteY167" fmla="*/ 2005203 h 2667833"/>
                <a:gd name="connsiteX168" fmla="*/ 2833002 w 3645360"/>
                <a:gd name="connsiteY168" fmla="*/ 2017422 h 2667833"/>
                <a:gd name="connsiteX169" fmla="*/ 2902244 w 3645360"/>
                <a:gd name="connsiteY169" fmla="*/ 2045933 h 2667833"/>
                <a:gd name="connsiteX170" fmla="*/ 2945010 w 3645360"/>
                <a:gd name="connsiteY170" fmla="*/ 2096846 h 2667833"/>
                <a:gd name="connsiteX171" fmla="*/ 2963339 w 3645360"/>
                <a:gd name="connsiteY171" fmla="*/ 2129430 h 2667833"/>
                <a:gd name="connsiteX172" fmla="*/ 3012215 w 3645360"/>
                <a:gd name="connsiteY172" fmla="*/ 2076481 h 2667833"/>
                <a:gd name="connsiteX173" fmla="*/ 3087566 w 3645360"/>
                <a:gd name="connsiteY173" fmla="*/ 2119248 h 2667833"/>
                <a:gd name="connsiteX174" fmla="*/ 3095712 w 3645360"/>
                <a:gd name="connsiteY174" fmla="*/ 2033714 h 2667833"/>
                <a:gd name="connsiteX175" fmla="*/ 3134406 w 3645360"/>
                <a:gd name="connsiteY175" fmla="*/ 2041860 h 2667833"/>
                <a:gd name="connsiteX176" fmla="*/ 3140516 w 3645360"/>
                <a:gd name="connsiteY176" fmla="*/ 2176270 h 2667833"/>
                <a:gd name="connsiteX177" fmla="*/ 3071274 w 3645360"/>
                <a:gd name="connsiteY177" fmla="*/ 2159978 h 2667833"/>
                <a:gd name="connsiteX178" fmla="*/ 3006106 w 3645360"/>
                <a:gd name="connsiteY178" fmla="*/ 2178307 h 2667833"/>
                <a:gd name="connsiteX179" fmla="*/ 3083493 w 3645360"/>
                <a:gd name="connsiteY179" fmla="*/ 2278096 h 2667833"/>
                <a:gd name="connsiteX180" fmla="*/ 3112005 w 3645360"/>
                <a:gd name="connsiteY180" fmla="*/ 2347337 h 2667833"/>
                <a:gd name="connsiteX181" fmla="*/ 3156808 w 3645360"/>
                <a:gd name="connsiteY181" fmla="*/ 2406396 h 2667833"/>
                <a:gd name="connsiteX182" fmla="*/ 3148662 w 3645360"/>
                <a:gd name="connsiteY182" fmla="*/ 2296424 h 2667833"/>
                <a:gd name="connsiteX183" fmla="*/ 3162917 w 3645360"/>
                <a:gd name="connsiteY183" fmla="*/ 2229220 h 2667833"/>
                <a:gd name="connsiteX184" fmla="*/ 3175137 w 3645360"/>
                <a:gd name="connsiteY184" fmla="*/ 2302534 h 2667833"/>
                <a:gd name="connsiteX185" fmla="*/ 3232159 w 3645360"/>
                <a:gd name="connsiteY185" fmla="*/ 2267913 h 2667833"/>
                <a:gd name="connsiteX186" fmla="*/ 3230122 w 3645360"/>
                <a:gd name="connsiteY186" fmla="*/ 2170160 h 2667833"/>
                <a:gd name="connsiteX187" fmla="*/ 3287145 w 3645360"/>
                <a:gd name="connsiteY187" fmla="*/ 2239402 h 2667833"/>
                <a:gd name="connsiteX188" fmla="*/ 3256597 w 3645360"/>
                <a:gd name="connsiteY188" fmla="*/ 2308643 h 2667833"/>
                <a:gd name="connsiteX189" fmla="*/ 3203648 w 3645360"/>
                <a:gd name="connsiteY189" fmla="*/ 2335118 h 2667833"/>
                <a:gd name="connsiteX190" fmla="*/ 3213830 w 3645360"/>
                <a:gd name="connsiteY190" fmla="*/ 2441017 h 2667833"/>
                <a:gd name="connsiteX191" fmla="*/ 3252524 w 3645360"/>
                <a:gd name="connsiteY191" fmla="*/ 2404360 h 2667833"/>
                <a:gd name="connsiteX192" fmla="*/ 3313619 w 3645360"/>
                <a:gd name="connsiteY192" fmla="*/ 2390104 h 2667833"/>
                <a:gd name="connsiteX193" fmla="*/ 3393044 w 3645360"/>
                <a:gd name="connsiteY193" fmla="*/ 2457309 h 2667833"/>
                <a:gd name="connsiteX194" fmla="*/ 3354350 w 3645360"/>
                <a:gd name="connsiteY194" fmla="*/ 2408433 h 2667833"/>
                <a:gd name="connsiteX195" fmla="*/ 3356386 w 3645360"/>
                <a:gd name="connsiteY195" fmla="*/ 2351410 h 2667833"/>
                <a:gd name="connsiteX196" fmla="*/ 3429701 w 3645360"/>
                <a:gd name="connsiteY196" fmla="*/ 2453236 h 2667833"/>
                <a:gd name="connsiteX197" fmla="*/ 3380824 w 3645360"/>
                <a:gd name="connsiteY197" fmla="*/ 2506186 h 2667833"/>
                <a:gd name="connsiteX198" fmla="*/ 3299364 w 3645360"/>
                <a:gd name="connsiteY198" fmla="*/ 2463419 h 2667833"/>
                <a:gd name="connsiteX199" fmla="*/ 3311583 w 3645360"/>
                <a:gd name="connsiteY199" fmla="*/ 2542843 h 2667833"/>
                <a:gd name="connsiteX200" fmla="*/ 3313619 w 3645360"/>
                <a:gd name="connsiteY200" fmla="*/ 2642632 h 2667833"/>
                <a:gd name="connsiteX201" fmla="*/ 3344167 w 3645360"/>
                <a:gd name="connsiteY201" fmla="*/ 2608011 h 2667833"/>
                <a:gd name="connsiteX202" fmla="*/ 3397117 w 3645360"/>
                <a:gd name="connsiteY202" fmla="*/ 2628376 h 2667833"/>
                <a:gd name="connsiteX203" fmla="*/ 3417482 w 3645360"/>
                <a:gd name="connsiteY203" fmla="*/ 2571354 h 2667833"/>
                <a:gd name="connsiteX204" fmla="*/ 3466358 w 3645360"/>
                <a:gd name="connsiteY204" fmla="*/ 2589682 h 2667833"/>
                <a:gd name="connsiteX205" fmla="*/ 3511161 w 3645360"/>
                <a:gd name="connsiteY205" fmla="*/ 2565244 h 2667833"/>
                <a:gd name="connsiteX206" fmla="*/ 3519307 w 3645360"/>
                <a:gd name="connsiteY206" fmla="*/ 2638559 h 2667833"/>
                <a:gd name="connsiteX207" fmla="*/ 3560038 w 3645360"/>
                <a:gd name="connsiteY207" fmla="*/ 2644668 h 2667833"/>
                <a:gd name="connsiteX208" fmla="*/ 3560038 w 3645360"/>
                <a:gd name="connsiteY208" fmla="*/ 2656887 h 2667833"/>
                <a:gd name="connsiteX209" fmla="*/ 3625206 w 3645360"/>
                <a:gd name="connsiteY209" fmla="*/ 2608011 h 2667833"/>
                <a:gd name="connsiteX210" fmla="*/ 3610950 w 3645360"/>
                <a:gd name="connsiteY210" fmla="*/ 2510258 h 266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Lst>
              <a:rect l="l" t="t" r="r" b="b"/>
              <a:pathLst>
                <a:path w="3645360" h="2667833">
                  <a:moveTo>
                    <a:pt x="3610950" y="2510258"/>
                  </a:moveTo>
                  <a:cubicBezTo>
                    <a:pt x="3625206" y="2471565"/>
                    <a:pt x="3627243" y="2447126"/>
                    <a:pt x="3521344" y="2402323"/>
                  </a:cubicBezTo>
                  <a:cubicBezTo>
                    <a:pt x="3415445" y="2357520"/>
                    <a:pt x="3425628" y="2326972"/>
                    <a:pt x="3354350" y="2188489"/>
                  </a:cubicBezTo>
                  <a:cubicBezTo>
                    <a:pt x="3281035" y="2050006"/>
                    <a:pt x="3150698" y="1988911"/>
                    <a:pt x="3150698" y="1937998"/>
                  </a:cubicBezTo>
                  <a:cubicBezTo>
                    <a:pt x="3150698" y="1887085"/>
                    <a:pt x="3022398" y="1893195"/>
                    <a:pt x="3022398" y="1931888"/>
                  </a:cubicBezTo>
                  <a:cubicBezTo>
                    <a:pt x="3022398" y="1970582"/>
                    <a:pt x="2967412" y="1982801"/>
                    <a:pt x="2934828" y="2005203"/>
                  </a:cubicBezTo>
                  <a:cubicBezTo>
                    <a:pt x="2904280" y="2025568"/>
                    <a:pt x="2890025" y="1992984"/>
                    <a:pt x="2861513" y="1954290"/>
                  </a:cubicBezTo>
                  <a:cubicBezTo>
                    <a:pt x="2833002" y="1915596"/>
                    <a:pt x="2765797" y="1876902"/>
                    <a:pt x="2765797" y="1852464"/>
                  </a:cubicBezTo>
                  <a:cubicBezTo>
                    <a:pt x="2765797" y="1828026"/>
                    <a:pt x="2749505" y="1777113"/>
                    <a:pt x="2700629" y="1801551"/>
                  </a:cubicBezTo>
                  <a:cubicBezTo>
                    <a:pt x="2653789" y="1825990"/>
                    <a:pt x="2627314" y="1801551"/>
                    <a:pt x="2613059" y="1819880"/>
                  </a:cubicBezTo>
                  <a:cubicBezTo>
                    <a:pt x="2598803" y="1838209"/>
                    <a:pt x="2562146" y="1809697"/>
                    <a:pt x="2562146" y="1809697"/>
                  </a:cubicBezTo>
                  <a:lnTo>
                    <a:pt x="2562146" y="245655"/>
                  </a:lnTo>
                  <a:cubicBezTo>
                    <a:pt x="2545854" y="243618"/>
                    <a:pt x="2529562" y="241582"/>
                    <a:pt x="2519379" y="235472"/>
                  </a:cubicBezTo>
                  <a:cubicBezTo>
                    <a:pt x="2462357" y="213070"/>
                    <a:pt x="2380896" y="172340"/>
                    <a:pt x="2332020" y="174377"/>
                  </a:cubicBezTo>
                  <a:cubicBezTo>
                    <a:pt x="2321837" y="200851"/>
                    <a:pt x="2301472" y="223253"/>
                    <a:pt x="2268888" y="233436"/>
                  </a:cubicBezTo>
                  <a:cubicBezTo>
                    <a:pt x="2199646" y="257874"/>
                    <a:pt x="2132441" y="239545"/>
                    <a:pt x="2079492" y="198815"/>
                  </a:cubicBezTo>
                  <a:cubicBezTo>
                    <a:pt x="2057090" y="241582"/>
                    <a:pt x="2022470" y="276202"/>
                    <a:pt x="1967484" y="292494"/>
                  </a:cubicBezTo>
                  <a:cubicBezTo>
                    <a:pt x="1914534" y="308787"/>
                    <a:pt x="1865658" y="278239"/>
                    <a:pt x="1845293" y="233436"/>
                  </a:cubicBezTo>
                  <a:cubicBezTo>
                    <a:pt x="1822891" y="223253"/>
                    <a:pt x="1802526" y="211034"/>
                    <a:pt x="1784197" y="192705"/>
                  </a:cubicBezTo>
                  <a:cubicBezTo>
                    <a:pt x="1780124" y="188632"/>
                    <a:pt x="1774015" y="182523"/>
                    <a:pt x="1767905" y="176413"/>
                  </a:cubicBezTo>
                  <a:cubicBezTo>
                    <a:pt x="1723102" y="176413"/>
                    <a:pt x="1678299" y="172340"/>
                    <a:pt x="1631459" y="166231"/>
                  </a:cubicBezTo>
                  <a:cubicBezTo>
                    <a:pt x="1592765" y="160121"/>
                    <a:pt x="1572400" y="137719"/>
                    <a:pt x="1564254" y="109208"/>
                  </a:cubicBezTo>
                  <a:cubicBezTo>
                    <a:pt x="1560181" y="111245"/>
                    <a:pt x="1556108" y="111245"/>
                    <a:pt x="1554071" y="113281"/>
                  </a:cubicBezTo>
                  <a:cubicBezTo>
                    <a:pt x="1525560" y="125500"/>
                    <a:pt x="1531670" y="78660"/>
                    <a:pt x="1492976" y="84770"/>
                  </a:cubicBezTo>
                  <a:cubicBezTo>
                    <a:pt x="1454282" y="88843"/>
                    <a:pt x="1484830" y="66441"/>
                    <a:pt x="1464465" y="31821"/>
                  </a:cubicBezTo>
                  <a:cubicBezTo>
                    <a:pt x="1444099" y="-2800"/>
                    <a:pt x="1338201" y="29784"/>
                    <a:pt x="1301544" y="33857"/>
                  </a:cubicBezTo>
                  <a:cubicBezTo>
                    <a:pt x="1275069" y="37930"/>
                    <a:pt x="1260813" y="25711"/>
                    <a:pt x="1256740" y="11455"/>
                  </a:cubicBezTo>
                  <a:cubicBezTo>
                    <a:pt x="1234339" y="15528"/>
                    <a:pt x="1211937" y="19602"/>
                    <a:pt x="1189535" y="25711"/>
                  </a:cubicBezTo>
                  <a:cubicBezTo>
                    <a:pt x="1181389" y="29784"/>
                    <a:pt x="1173243" y="31821"/>
                    <a:pt x="1165097" y="31821"/>
                  </a:cubicBezTo>
                  <a:cubicBezTo>
                    <a:pt x="1104002" y="50149"/>
                    <a:pt x="1042906" y="74587"/>
                    <a:pt x="983847" y="101062"/>
                  </a:cubicBezTo>
                  <a:cubicBezTo>
                    <a:pt x="949227" y="127537"/>
                    <a:pt x="914606" y="156048"/>
                    <a:pt x="877949" y="180486"/>
                  </a:cubicBezTo>
                  <a:cubicBezTo>
                    <a:pt x="849437" y="200851"/>
                    <a:pt x="816853" y="198815"/>
                    <a:pt x="788342" y="186596"/>
                  </a:cubicBezTo>
                  <a:cubicBezTo>
                    <a:pt x="786305" y="188632"/>
                    <a:pt x="782232" y="188632"/>
                    <a:pt x="780196" y="190669"/>
                  </a:cubicBezTo>
                  <a:cubicBezTo>
                    <a:pt x="662078" y="235472"/>
                    <a:pt x="543960" y="284348"/>
                    <a:pt x="429915" y="339334"/>
                  </a:cubicBezTo>
                  <a:cubicBezTo>
                    <a:pt x="427879" y="341371"/>
                    <a:pt x="425842" y="345444"/>
                    <a:pt x="423806" y="347480"/>
                  </a:cubicBezTo>
                  <a:cubicBezTo>
                    <a:pt x="413623" y="359699"/>
                    <a:pt x="399368" y="369882"/>
                    <a:pt x="383076" y="378028"/>
                  </a:cubicBezTo>
                  <a:cubicBezTo>
                    <a:pt x="364747" y="392283"/>
                    <a:pt x="344382" y="406539"/>
                    <a:pt x="326053" y="422831"/>
                  </a:cubicBezTo>
                  <a:cubicBezTo>
                    <a:pt x="317907" y="428941"/>
                    <a:pt x="311798" y="435050"/>
                    <a:pt x="303652" y="441160"/>
                  </a:cubicBezTo>
                  <a:cubicBezTo>
                    <a:pt x="273104" y="463561"/>
                    <a:pt x="242556" y="465598"/>
                    <a:pt x="218118" y="453379"/>
                  </a:cubicBezTo>
                  <a:cubicBezTo>
                    <a:pt x="205899" y="459489"/>
                    <a:pt x="191643" y="463561"/>
                    <a:pt x="179424" y="469671"/>
                  </a:cubicBezTo>
                  <a:cubicBezTo>
                    <a:pt x="171278" y="473744"/>
                    <a:pt x="165169" y="475781"/>
                    <a:pt x="157023" y="477817"/>
                  </a:cubicBezTo>
                  <a:cubicBezTo>
                    <a:pt x="159059" y="496146"/>
                    <a:pt x="189607" y="512438"/>
                    <a:pt x="248666" y="530767"/>
                  </a:cubicBezTo>
                  <a:cubicBezTo>
                    <a:pt x="269031" y="522621"/>
                    <a:pt x="293469" y="520584"/>
                    <a:pt x="315871" y="524657"/>
                  </a:cubicBezTo>
                  <a:cubicBezTo>
                    <a:pt x="358638" y="534839"/>
                    <a:pt x="397331" y="557241"/>
                    <a:pt x="425842" y="587789"/>
                  </a:cubicBezTo>
                  <a:cubicBezTo>
                    <a:pt x="444171" y="606117"/>
                    <a:pt x="460463" y="628519"/>
                    <a:pt x="480828" y="646848"/>
                  </a:cubicBezTo>
                  <a:cubicBezTo>
                    <a:pt x="531741" y="646848"/>
                    <a:pt x="564325" y="679432"/>
                    <a:pt x="574508" y="716089"/>
                  </a:cubicBezTo>
                  <a:cubicBezTo>
                    <a:pt x="576545" y="716089"/>
                    <a:pt x="576545" y="716089"/>
                    <a:pt x="578581" y="716089"/>
                  </a:cubicBezTo>
                  <a:cubicBezTo>
                    <a:pt x="621348" y="722199"/>
                    <a:pt x="574508" y="785331"/>
                    <a:pt x="609129" y="803660"/>
                  </a:cubicBezTo>
                  <a:cubicBezTo>
                    <a:pt x="643749" y="821988"/>
                    <a:pt x="698735" y="795513"/>
                    <a:pt x="708918" y="826061"/>
                  </a:cubicBezTo>
                  <a:cubicBezTo>
                    <a:pt x="719101" y="858645"/>
                    <a:pt x="637640" y="826061"/>
                    <a:pt x="594873" y="860682"/>
                  </a:cubicBezTo>
                  <a:cubicBezTo>
                    <a:pt x="552106" y="895303"/>
                    <a:pt x="531741" y="909558"/>
                    <a:pt x="515449" y="885120"/>
                  </a:cubicBezTo>
                  <a:cubicBezTo>
                    <a:pt x="499157" y="860682"/>
                    <a:pt x="429915" y="876974"/>
                    <a:pt x="393258" y="881047"/>
                  </a:cubicBezTo>
                  <a:cubicBezTo>
                    <a:pt x="360674" y="885120"/>
                    <a:pt x="387149" y="840317"/>
                    <a:pt x="393258" y="815878"/>
                  </a:cubicBezTo>
                  <a:cubicBezTo>
                    <a:pt x="372893" y="811806"/>
                    <a:pt x="352528" y="803660"/>
                    <a:pt x="336236" y="791440"/>
                  </a:cubicBezTo>
                  <a:cubicBezTo>
                    <a:pt x="317907" y="795513"/>
                    <a:pt x="297542" y="801623"/>
                    <a:pt x="275140" y="815878"/>
                  </a:cubicBezTo>
                  <a:cubicBezTo>
                    <a:pt x="205899" y="858645"/>
                    <a:pt x="230337" y="842353"/>
                    <a:pt x="222191" y="876974"/>
                  </a:cubicBezTo>
                  <a:cubicBezTo>
                    <a:pt x="214045" y="911595"/>
                    <a:pt x="183497" y="856609"/>
                    <a:pt x="140731" y="885120"/>
                  </a:cubicBezTo>
                  <a:cubicBezTo>
                    <a:pt x="95927" y="913631"/>
                    <a:pt x="24649" y="933996"/>
                    <a:pt x="12430" y="964544"/>
                  </a:cubicBezTo>
                  <a:cubicBezTo>
                    <a:pt x="211" y="993055"/>
                    <a:pt x="106110" y="1013420"/>
                    <a:pt x="148877" y="1023603"/>
                  </a:cubicBezTo>
                  <a:cubicBezTo>
                    <a:pt x="191643" y="1031749"/>
                    <a:pt x="97964" y="1062297"/>
                    <a:pt x="132584" y="1072479"/>
                  </a:cubicBezTo>
                  <a:cubicBezTo>
                    <a:pt x="165169" y="1084698"/>
                    <a:pt x="150913" y="1117283"/>
                    <a:pt x="203862" y="1147830"/>
                  </a:cubicBezTo>
                  <a:cubicBezTo>
                    <a:pt x="214045" y="1153940"/>
                    <a:pt x="228301" y="1158013"/>
                    <a:pt x="242556" y="1160050"/>
                  </a:cubicBezTo>
                  <a:cubicBezTo>
                    <a:pt x="248666" y="1160050"/>
                    <a:pt x="252739" y="1158013"/>
                    <a:pt x="258848" y="1158013"/>
                  </a:cubicBezTo>
                  <a:cubicBezTo>
                    <a:pt x="275140" y="1149867"/>
                    <a:pt x="293469" y="1143757"/>
                    <a:pt x="309761" y="1143757"/>
                  </a:cubicBezTo>
                  <a:lnTo>
                    <a:pt x="344382" y="1143757"/>
                  </a:lnTo>
                  <a:cubicBezTo>
                    <a:pt x="358638" y="1143757"/>
                    <a:pt x="370857" y="1145794"/>
                    <a:pt x="383076" y="1151903"/>
                  </a:cubicBezTo>
                  <a:cubicBezTo>
                    <a:pt x="391222" y="1149867"/>
                    <a:pt x="399368" y="1149867"/>
                    <a:pt x="403441" y="1149867"/>
                  </a:cubicBezTo>
                  <a:cubicBezTo>
                    <a:pt x="417696" y="1149867"/>
                    <a:pt x="429915" y="1158013"/>
                    <a:pt x="442135" y="1164123"/>
                  </a:cubicBezTo>
                  <a:cubicBezTo>
                    <a:pt x="448244" y="1166159"/>
                    <a:pt x="456390" y="1168196"/>
                    <a:pt x="462500" y="1172268"/>
                  </a:cubicBezTo>
                  <a:cubicBezTo>
                    <a:pt x="472682" y="1174305"/>
                    <a:pt x="480828" y="1172268"/>
                    <a:pt x="488974" y="1162086"/>
                  </a:cubicBezTo>
                  <a:cubicBezTo>
                    <a:pt x="513413" y="1133575"/>
                    <a:pt x="609129" y="1052114"/>
                    <a:pt x="655969" y="1098954"/>
                  </a:cubicBezTo>
                  <a:cubicBezTo>
                    <a:pt x="704845" y="1145794"/>
                    <a:pt x="603019" y="1139684"/>
                    <a:pt x="629494" y="1168196"/>
                  </a:cubicBezTo>
                  <a:cubicBezTo>
                    <a:pt x="653932" y="1196707"/>
                    <a:pt x="686516" y="1267985"/>
                    <a:pt x="639676" y="1304642"/>
                  </a:cubicBezTo>
                  <a:cubicBezTo>
                    <a:pt x="592837" y="1341299"/>
                    <a:pt x="550070" y="1316861"/>
                    <a:pt x="523595" y="1312788"/>
                  </a:cubicBezTo>
                  <a:cubicBezTo>
                    <a:pt x="519522" y="1312788"/>
                    <a:pt x="515449" y="1312788"/>
                    <a:pt x="513413" y="1316861"/>
                  </a:cubicBezTo>
                  <a:cubicBezTo>
                    <a:pt x="511376" y="1325007"/>
                    <a:pt x="507303" y="1335190"/>
                    <a:pt x="503230" y="1341299"/>
                  </a:cubicBezTo>
                  <a:cubicBezTo>
                    <a:pt x="499157" y="1357591"/>
                    <a:pt x="493047" y="1379993"/>
                    <a:pt x="472682" y="1396285"/>
                  </a:cubicBezTo>
                  <a:cubicBezTo>
                    <a:pt x="452317" y="1414614"/>
                    <a:pt x="433989" y="1402395"/>
                    <a:pt x="413623" y="1388139"/>
                  </a:cubicBezTo>
                  <a:cubicBezTo>
                    <a:pt x="387149" y="1388139"/>
                    <a:pt x="364747" y="1377957"/>
                    <a:pt x="350491" y="1363701"/>
                  </a:cubicBezTo>
                  <a:cubicBezTo>
                    <a:pt x="346418" y="1363701"/>
                    <a:pt x="340309" y="1363701"/>
                    <a:pt x="336236" y="1365737"/>
                  </a:cubicBezTo>
                  <a:cubicBezTo>
                    <a:pt x="334199" y="1367774"/>
                    <a:pt x="332163" y="1367774"/>
                    <a:pt x="330126" y="1369810"/>
                  </a:cubicBezTo>
                  <a:cubicBezTo>
                    <a:pt x="342345" y="1386102"/>
                    <a:pt x="350491" y="1408504"/>
                    <a:pt x="350491" y="1428869"/>
                  </a:cubicBezTo>
                  <a:lnTo>
                    <a:pt x="350491" y="1441088"/>
                  </a:lnTo>
                  <a:cubicBezTo>
                    <a:pt x="350491" y="1467563"/>
                    <a:pt x="338272" y="1492001"/>
                    <a:pt x="319944" y="1510330"/>
                  </a:cubicBezTo>
                  <a:cubicBezTo>
                    <a:pt x="305688" y="1524585"/>
                    <a:pt x="285323" y="1532731"/>
                    <a:pt x="266994" y="1536805"/>
                  </a:cubicBezTo>
                  <a:cubicBezTo>
                    <a:pt x="269031" y="1551060"/>
                    <a:pt x="269031" y="1565316"/>
                    <a:pt x="264958" y="1577535"/>
                  </a:cubicBezTo>
                  <a:cubicBezTo>
                    <a:pt x="258848" y="1599936"/>
                    <a:pt x="240520" y="1626411"/>
                    <a:pt x="218118" y="1636594"/>
                  </a:cubicBezTo>
                  <a:cubicBezTo>
                    <a:pt x="209972" y="1640667"/>
                    <a:pt x="201826" y="1644740"/>
                    <a:pt x="193680" y="1648813"/>
                  </a:cubicBezTo>
                  <a:cubicBezTo>
                    <a:pt x="228301" y="1693616"/>
                    <a:pt x="226264" y="1658996"/>
                    <a:pt x="262921" y="1687507"/>
                  </a:cubicBezTo>
                  <a:cubicBezTo>
                    <a:pt x="305688" y="1720091"/>
                    <a:pt x="216082" y="1775077"/>
                    <a:pt x="258848" y="1785259"/>
                  </a:cubicBezTo>
                  <a:cubicBezTo>
                    <a:pt x="285323" y="1791369"/>
                    <a:pt x="311798" y="1823953"/>
                    <a:pt x="336236" y="1856537"/>
                  </a:cubicBezTo>
                  <a:cubicBezTo>
                    <a:pt x="348455" y="1852464"/>
                    <a:pt x="362711" y="1848391"/>
                    <a:pt x="376966" y="1848391"/>
                  </a:cubicBezTo>
                  <a:cubicBezTo>
                    <a:pt x="417696" y="1848391"/>
                    <a:pt x="446208" y="1866720"/>
                    <a:pt x="460463" y="1893195"/>
                  </a:cubicBezTo>
                  <a:cubicBezTo>
                    <a:pt x="468609" y="1891158"/>
                    <a:pt x="476755" y="1889121"/>
                    <a:pt x="484901" y="1887085"/>
                  </a:cubicBezTo>
                  <a:cubicBezTo>
                    <a:pt x="529705" y="1885048"/>
                    <a:pt x="507303" y="1819880"/>
                    <a:pt x="533778" y="1844318"/>
                  </a:cubicBezTo>
                  <a:cubicBezTo>
                    <a:pt x="558216" y="1868756"/>
                    <a:pt x="594873" y="1942071"/>
                    <a:pt x="572471" y="1960399"/>
                  </a:cubicBezTo>
                  <a:cubicBezTo>
                    <a:pt x="550070" y="1976692"/>
                    <a:pt x="566362" y="2027604"/>
                    <a:pt x="564325" y="2056116"/>
                  </a:cubicBezTo>
                  <a:cubicBezTo>
                    <a:pt x="570435" y="2054079"/>
                    <a:pt x="576545" y="2054079"/>
                    <a:pt x="582654" y="2054079"/>
                  </a:cubicBezTo>
                  <a:cubicBezTo>
                    <a:pt x="586727" y="2054079"/>
                    <a:pt x="590800" y="2054079"/>
                    <a:pt x="594873" y="2054079"/>
                  </a:cubicBezTo>
                  <a:cubicBezTo>
                    <a:pt x="598946" y="2052042"/>
                    <a:pt x="603019" y="2050006"/>
                    <a:pt x="605056" y="2047970"/>
                  </a:cubicBezTo>
                  <a:cubicBezTo>
                    <a:pt x="615238" y="2041860"/>
                    <a:pt x="627457" y="2035751"/>
                    <a:pt x="637640" y="2035751"/>
                  </a:cubicBezTo>
                  <a:cubicBezTo>
                    <a:pt x="647823" y="2031677"/>
                    <a:pt x="655969" y="2027604"/>
                    <a:pt x="658005" y="2025568"/>
                  </a:cubicBezTo>
                  <a:cubicBezTo>
                    <a:pt x="696699" y="1992984"/>
                    <a:pt x="745575" y="1988911"/>
                    <a:pt x="786305" y="2013349"/>
                  </a:cubicBezTo>
                  <a:cubicBezTo>
                    <a:pt x="788342" y="2013349"/>
                    <a:pt x="790379" y="2013349"/>
                    <a:pt x="790379" y="2011312"/>
                  </a:cubicBezTo>
                  <a:cubicBezTo>
                    <a:pt x="808707" y="1986874"/>
                    <a:pt x="837218" y="1970582"/>
                    <a:pt x="873876" y="1968546"/>
                  </a:cubicBezTo>
                  <a:cubicBezTo>
                    <a:pt x="900350" y="1966509"/>
                    <a:pt x="928861" y="1980764"/>
                    <a:pt x="947190" y="1997057"/>
                  </a:cubicBezTo>
                  <a:cubicBezTo>
                    <a:pt x="961446" y="2009276"/>
                    <a:pt x="971628" y="2027604"/>
                    <a:pt x="975701" y="2047970"/>
                  </a:cubicBezTo>
                  <a:cubicBezTo>
                    <a:pt x="981811" y="2045933"/>
                    <a:pt x="987920" y="2043897"/>
                    <a:pt x="994030" y="2039824"/>
                  </a:cubicBezTo>
                  <a:cubicBezTo>
                    <a:pt x="1059198" y="2007239"/>
                    <a:pt x="1030687" y="2041860"/>
                    <a:pt x="996066" y="2086663"/>
                  </a:cubicBezTo>
                  <a:cubicBezTo>
                    <a:pt x="949227" y="2149795"/>
                    <a:pt x="996066" y="2241438"/>
                    <a:pt x="963482" y="2249585"/>
                  </a:cubicBezTo>
                  <a:cubicBezTo>
                    <a:pt x="930898" y="2257731"/>
                    <a:pt x="902387" y="2351410"/>
                    <a:pt x="847401" y="2357520"/>
                  </a:cubicBezTo>
                  <a:cubicBezTo>
                    <a:pt x="792415" y="2363629"/>
                    <a:pt x="700772" y="2475638"/>
                    <a:pt x="688553" y="2493966"/>
                  </a:cubicBezTo>
                  <a:cubicBezTo>
                    <a:pt x="676334" y="2512295"/>
                    <a:pt x="558216" y="2457309"/>
                    <a:pt x="541924" y="2510258"/>
                  </a:cubicBezTo>
                  <a:cubicBezTo>
                    <a:pt x="525632" y="2563208"/>
                    <a:pt x="454354" y="2601901"/>
                    <a:pt x="472682" y="2620230"/>
                  </a:cubicBezTo>
                  <a:cubicBezTo>
                    <a:pt x="484901" y="2634486"/>
                    <a:pt x="582654" y="2581536"/>
                    <a:pt x="586727" y="2555062"/>
                  </a:cubicBezTo>
                  <a:cubicBezTo>
                    <a:pt x="590800" y="2528587"/>
                    <a:pt x="603019" y="2532660"/>
                    <a:pt x="619311" y="2553025"/>
                  </a:cubicBezTo>
                  <a:cubicBezTo>
                    <a:pt x="635603" y="2573390"/>
                    <a:pt x="678370" y="2544879"/>
                    <a:pt x="696699" y="2526551"/>
                  </a:cubicBezTo>
                  <a:cubicBezTo>
                    <a:pt x="715027" y="2508222"/>
                    <a:pt x="747612" y="2514331"/>
                    <a:pt x="765940" y="2518404"/>
                  </a:cubicBezTo>
                  <a:cubicBezTo>
                    <a:pt x="784269" y="2520441"/>
                    <a:pt x="792415" y="2493966"/>
                    <a:pt x="849437" y="2481747"/>
                  </a:cubicBezTo>
                  <a:cubicBezTo>
                    <a:pt x="906460" y="2469528"/>
                    <a:pt x="894241" y="2453236"/>
                    <a:pt x="906460" y="2420652"/>
                  </a:cubicBezTo>
                  <a:cubicBezTo>
                    <a:pt x="918679" y="2388067"/>
                    <a:pt x="1053089" y="2320863"/>
                    <a:pt x="1077527" y="2314753"/>
                  </a:cubicBezTo>
                  <a:cubicBezTo>
                    <a:pt x="1101965" y="2308643"/>
                    <a:pt x="1087710" y="2261804"/>
                    <a:pt x="1116221" y="2259767"/>
                  </a:cubicBezTo>
                  <a:cubicBezTo>
                    <a:pt x="1142695" y="2257731"/>
                    <a:pt x="1185462" y="2221073"/>
                    <a:pt x="1220083" y="2190526"/>
                  </a:cubicBezTo>
                  <a:cubicBezTo>
                    <a:pt x="1256740" y="2157942"/>
                    <a:pt x="1264886" y="2172197"/>
                    <a:pt x="1291361" y="2162014"/>
                  </a:cubicBezTo>
                  <a:cubicBezTo>
                    <a:pt x="1317836" y="2149795"/>
                    <a:pt x="1297471" y="2092773"/>
                    <a:pt x="1323945" y="2086663"/>
                  </a:cubicBezTo>
                  <a:cubicBezTo>
                    <a:pt x="1350420" y="2082590"/>
                    <a:pt x="1372822" y="2060189"/>
                    <a:pt x="1372822" y="2033714"/>
                  </a:cubicBezTo>
                  <a:cubicBezTo>
                    <a:pt x="1372822" y="2009276"/>
                    <a:pt x="1303580" y="2009276"/>
                    <a:pt x="1297471" y="1992984"/>
                  </a:cubicBezTo>
                  <a:cubicBezTo>
                    <a:pt x="1291361" y="1976692"/>
                    <a:pt x="1352456" y="1917633"/>
                    <a:pt x="1374858" y="1919669"/>
                  </a:cubicBezTo>
                  <a:cubicBezTo>
                    <a:pt x="1397260" y="1921706"/>
                    <a:pt x="1435953" y="1895231"/>
                    <a:pt x="1437990" y="1858574"/>
                  </a:cubicBezTo>
                  <a:cubicBezTo>
                    <a:pt x="1440027" y="1821917"/>
                    <a:pt x="1474647" y="1815807"/>
                    <a:pt x="1501122" y="1783223"/>
                  </a:cubicBezTo>
                  <a:cubicBezTo>
                    <a:pt x="1527597" y="1750639"/>
                    <a:pt x="1521487" y="1724164"/>
                    <a:pt x="1549998" y="1722127"/>
                  </a:cubicBezTo>
                  <a:cubicBezTo>
                    <a:pt x="1576473" y="1720091"/>
                    <a:pt x="1602948" y="1679361"/>
                    <a:pt x="1631459" y="1661032"/>
                  </a:cubicBezTo>
                  <a:cubicBezTo>
                    <a:pt x="1659970" y="1642703"/>
                    <a:pt x="1631459" y="1683434"/>
                    <a:pt x="1688481" y="1685470"/>
                  </a:cubicBezTo>
                  <a:cubicBezTo>
                    <a:pt x="1745504" y="1687507"/>
                    <a:pt x="1733285" y="1744529"/>
                    <a:pt x="1690518" y="1724164"/>
                  </a:cubicBezTo>
                  <a:cubicBezTo>
                    <a:pt x="1647751" y="1703799"/>
                    <a:pt x="1629422" y="1705835"/>
                    <a:pt x="1592765" y="1744529"/>
                  </a:cubicBezTo>
                  <a:cubicBezTo>
                    <a:pt x="1554071" y="1783223"/>
                    <a:pt x="1584619" y="1793405"/>
                    <a:pt x="1554071" y="1838209"/>
                  </a:cubicBezTo>
                  <a:cubicBezTo>
                    <a:pt x="1525560" y="1880975"/>
                    <a:pt x="1523524" y="1907450"/>
                    <a:pt x="1560181" y="1913560"/>
                  </a:cubicBezTo>
                  <a:cubicBezTo>
                    <a:pt x="1598875" y="1917633"/>
                    <a:pt x="1562217" y="1948180"/>
                    <a:pt x="1527597" y="1958363"/>
                  </a:cubicBezTo>
                  <a:cubicBezTo>
                    <a:pt x="1490939" y="1970582"/>
                    <a:pt x="1517414" y="1992984"/>
                    <a:pt x="1566290" y="1992984"/>
                  </a:cubicBezTo>
                  <a:cubicBezTo>
                    <a:pt x="1615167" y="1992984"/>
                    <a:pt x="1686445" y="1917633"/>
                    <a:pt x="1753650" y="1883012"/>
                  </a:cubicBezTo>
                  <a:cubicBezTo>
                    <a:pt x="1820855" y="1846355"/>
                    <a:pt x="1871767" y="1883012"/>
                    <a:pt x="1890096" y="1876902"/>
                  </a:cubicBezTo>
                  <a:cubicBezTo>
                    <a:pt x="1908425" y="1870793"/>
                    <a:pt x="1869731" y="1836172"/>
                    <a:pt x="1892133" y="1823953"/>
                  </a:cubicBezTo>
                  <a:cubicBezTo>
                    <a:pt x="1914534" y="1811734"/>
                    <a:pt x="1865658" y="1805624"/>
                    <a:pt x="1849366" y="1762858"/>
                  </a:cubicBezTo>
                  <a:cubicBezTo>
                    <a:pt x="1835110" y="1720091"/>
                    <a:pt x="1871767" y="1746565"/>
                    <a:pt x="1879914" y="1713981"/>
                  </a:cubicBezTo>
                  <a:cubicBezTo>
                    <a:pt x="1888060" y="1679361"/>
                    <a:pt x="1910461" y="1693616"/>
                    <a:pt x="1932863" y="1709908"/>
                  </a:cubicBezTo>
                  <a:cubicBezTo>
                    <a:pt x="1953228" y="1726200"/>
                    <a:pt x="1983776" y="1693616"/>
                    <a:pt x="2002104" y="1736383"/>
                  </a:cubicBezTo>
                  <a:cubicBezTo>
                    <a:pt x="2020433" y="1779150"/>
                    <a:pt x="2042835" y="1724164"/>
                    <a:pt x="2075419" y="1754712"/>
                  </a:cubicBezTo>
                  <a:cubicBezTo>
                    <a:pt x="2108003" y="1783223"/>
                    <a:pt x="2069309" y="1779150"/>
                    <a:pt x="2032652" y="1789332"/>
                  </a:cubicBezTo>
                  <a:cubicBezTo>
                    <a:pt x="1998031" y="1797478"/>
                    <a:pt x="2016360" y="1850428"/>
                    <a:pt x="2042835" y="1825990"/>
                  </a:cubicBezTo>
                  <a:cubicBezTo>
                    <a:pt x="2069309" y="1801551"/>
                    <a:pt x="2093747" y="1785259"/>
                    <a:pt x="2118186" y="1809697"/>
                  </a:cubicBezTo>
                  <a:cubicBezTo>
                    <a:pt x="2142624" y="1834136"/>
                    <a:pt x="2152806" y="1823953"/>
                    <a:pt x="2175208" y="1801551"/>
                  </a:cubicBezTo>
                  <a:cubicBezTo>
                    <a:pt x="2195573" y="1779150"/>
                    <a:pt x="2195573" y="1803588"/>
                    <a:pt x="2195573" y="1819880"/>
                  </a:cubicBezTo>
                  <a:cubicBezTo>
                    <a:pt x="2201683" y="1807661"/>
                    <a:pt x="2209829" y="1797478"/>
                    <a:pt x="2217975" y="1787296"/>
                  </a:cubicBezTo>
                  <a:cubicBezTo>
                    <a:pt x="2236304" y="1768967"/>
                    <a:pt x="2264815" y="1758785"/>
                    <a:pt x="2291289" y="1758785"/>
                  </a:cubicBezTo>
                  <a:cubicBezTo>
                    <a:pt x="2313691" y="1758785"/>
                    <a:pt x="2348312" y="1768967"/>
                    <a:pt x="2364604" y="1787296"/>
                  </a:cubicBezTo>
                  <a:cubicBezTo>
                    <a:pt x="2378860" y="1803588"/>
                    <a:pt x="2391079" y="1821917"/>
                    <a:pt x="2405334" y="1838209"/>
                  </a:cubicBezTo>
                  <a:cubicBezTo>
                    <a:pt x="2405334" y="1840245"/>
                    <a:pt x="2407371" y="1840245"/>
                    <a:pt x="2407371" y="1842282"/>
                  </a:cubicBezTo>
                  <a:cubicBezTo>
                    <a:pt x="2423663" y="1832099"/>
                    <a:pt x="2444028" y="1825990"/>
                    <a:pt x="2460320" y="1828026"/>
                  </a:cubicBezTo>
                  <a:cubicBezTo>
                    <a:pt x="2472539" y="1830063"/>
                    <a:pt x="2484758" y="1830063"/>
                    <a:pt x="2496977" y="1834136"/>
                  </a:cubicBezTo>
                  <a:cubicBezTo>
                    <a:pt x="2517343" y="1840245"/>
                    <a:pt x="2523452" y="1844318"/>
                    <a:pt x="2537708" y="1854501"/>
                  </a:cubicBezTo>
                  <a:cubicBezTo>
                    <a:pt x="2551963" y="1864683"/>
                    <a:pt x="2562146" y="1876902"/>
                    <a:pt x="2572328" y="1891158"/>
                  </a:cubicBezTo>
                  <a:cubicBezTo>
                    <a:pt x="2580474" y="1897268"/>
                    <a:pt x="2586584" y="1903377"/>
                    <a:pt x="2592693" y="1911523"/>
                  </a:cubicBezTo>
                  <a:cubicBezTo>
                    <a:pt x="2592693" y="1911523"/>
                    <a:pt x="2592693" y="1911523"/>
                    <a:pt x="2594730" y="1913560"/>
                  </a:cubicBezTo>
                  <a:cubicBezTo>
                    <a:pt x="2657862" y="1925779"/>
                    <a:pt x="2676191" y="1844318"/>
                    <a:pt x="2708775" y="1872829"/>
                  </a:cubicBezTo>
                  <a:cubicBezTo>
                    <a:pt x="2741359" y="1901341"/>
                    <a:pt x="2708775" y="1913560"/>
                    <a:pt x="2690446" y="1935961"/>
                  </a:cubicBezTo>
                  <a:cubicBezTo>
                    <a:pt x="2674154" y="1956326"/>
                    <a:pt x="2702665" y="1960399"/>
                    <a:pt x="2729140" y="1968546"/>
                  </a:cubicBezTo>
                  <a:cubicBezTo>
                    <a:pt x="2745432" y="1970582"/>
                    <a:pt x="2759688" y="1974655"/>
                    <a:pt x="2773943" y="1980764"/>
                  </a:cubicBezTo>
                  <a:cubicBezTo>
                    <a:pt x="2788199" y="1986874"/>
                    <a:pt x="2802454" y="1997057"/>
                    <a:pt x="2814673" y="2005203"/>
                  </a:cubicBezTo>
                  <a:cubicBezTo>
                    <a:pt x="2820783" y="2009276"/>
                    <a:pt x="2828929" y="2013349"/>
                    <a:pt x="2833002" y="2017422"/>
                  </a:cubicBezTo>
                  <a:cubicBezTo>
                    <a:pt x="2859477" y="2019458"/>
                    <a:pt x="2883915" y="2027604"/>
                    <a:pt x="2902244" y="2045933"/>
                  </a:cubicBezTo>
                  <a:cubicBezTo>
                    <a:pt x="2918536" y="2062225"/>
                    <a:pt x="2932791" y="2078517"/>
                    <a:pt x="2945010" y="2096846"/>
                  </a:cubicBezTo>
                  <a:cubicBezTo>
                    <a:pt x="2953156" y="2107029"/>
                    <a:pt x="2959266" y="2119248"/>
                    <a:pt x="2963339" y="2129430"/>
                  </a:cubicBezTo>
                  <a:cubicBezTo>
                    <a:pt x="3020361" y="2155905"/>
                    <a:pt x="2961303" y="2037787"/>
                    <a:pt x="3012215" y="2076481"/>
                  </a:cubicBezTo>
                  <a:cubicBezTo>
                    <a:pt x="3065165" y="2117211"/>
                    <a:pt x="3044800" y="2078517"/>
                    <a:pt x="3087566" y="2119248"/>
                  </a:cubicBezTo>
                  <a:cubicBezTo>
                    <a:pt x="3130333" y="2159978"/>
                    <a:pt x="3114041" y="2100919"/>
                    <a:pt x="3095712" y="2033714"/>
                  </a:cubicBezTo>
                  <a:cubicBezTo>
                    <a:pt x="3077384" y="1966509"/>
                    <a:pt x="3114041" y="2011312"/>
                    <a:pt x="3134406" y="2041860"/>
                  </a:cubicBezTo>
                  <a:cubicBezTo>
                    <a:pt x="3152735" y="2074444"/>
                    <a:pt x="3152735" y="2135540"/>
                    <a:pt x="3140516" y="2176270"/>
                  </a:cubicBezTo>
                  <a:cubicBezTo>
                    <a:pt x="3128297" y="2217000"/>
                    <a:pt x="3065165" y="2182380"/>
                    <a:pt x="3071274" y="2159978"/>
                  </a:cubicBezTo>
                  <a:cubicBezTo>
                    <a:pt x="3077384" y="2137576"/>
                    <a:pt x="3008142" y="2145722"/>
                    <a:pt x="3006106" y="2178307"/>
                  </a:cubicBezTo>
                  <a:cubicBezTo>
                    <a:pt x="3004069" y="2210891"/>
                    <a:pt x="3050909" y="2271986"/>
                    <a:pt x="3083493" y="2278096"/>
                  </a:cubicBezTo>
                  <a:cubicBezTo>
                    <a:pt x="3116078" y="2284205"/>
                    <a:pt x="3091639" y="2341228"/>
                    <a:pt x="3112005" y="2347337"/>
                  </a:cubicBezTo>
                  <a:cubicBezTo>
                    <a:pt x="3140516" y="2357520"/>
                    <a:pt x="3138479" y="2414542"/>
                    <a:pt x="3156808" y="2406396"/>
                  </a:cubicBezTo>
                  <a:cubicBezTo>
                    <a:pt x="3173100" y="2398250"/>
                    <a:pt x="3166990" y="2326972"/>
                    <a:pt x="3148662" y="2296424"/>
                  </a:cubicBezTo>
                  <a:cubicBezTo>
                    <a:pt x="3130333" y="2263840"/>
                    <a:pt x="3138479" y="2219037"/>
                    <a:pt x="3162917" y="2229220"/>
                  </a:cubicBezTo>
                  <a:cubicBezTo>
                    <a:pt x="3187356" y="2237365"/>
                    <a:pt x="3162917" y="2286242"/>
                    <a:pt x="3175137" y="2302534"/>
                  </a:cubicBezTo>
                  <a:cubicBezTo>
                    <a:pt x="3187356" y="2318826"/>
                    <a:pt x="3201611" y="2286242"/>
                    <a:pt x="3232159" y="2267913"/>
                  </a:cubicBezTo>
                  <a:cubicBezTo>
                    <a:pt x="3260670" y="2249585"/>
                    <a:pt x="3219940" y="2198672"/>
                    <a:pt x="3230122" y="2170160"/>
                  </a:cubicBezTo>
                  <a:cubicBezTo>
                    <a:pt x="3240305" y="2143686"/>
                    <a:pt x="3274926" y="2192562"/>
                    <a:pt x="3287145" y="2239402"/>
                  </a:cubicBezTo>
                  <a:cubicBezTo>
                    <a:pt x="3299364" y="2286242"/>
                    <a:pt x="3256597" y="2284205"/>
                    <a:pt x="3256597" y="2308643"/>
                  </a:cubicBezTo>
                  <a:cubicBezTo>
                    <a:pt x="3256597" y="2333082"/>
                    <a:pt x="3215867" y="2322899"/>
                    <a:pt x="3203648" y="2335118"/>
                  </a:cubicBezTo>
                  <a:cubicBezTo>
                    <a:pt x="3191428" y="2349374"/>
                    <a:pt x="3197538" y="2438980"/>
                    <a:pt x="3213830" y="2441017"/>
                  </a:cubicBezTo>
                  <a:cubicBezTo>
                    <a:pt x="3230122" y="2443053"/>
                    <a:pt x="3240305" y="2365666"/>
                    <a:pt x="3252524" y="2404360"/>
                  </a:cubicBezTo>
                  <a:cubicBezTo>
                    <a:pt x="3262706" y="2443053"/>
                    <a:pt x="3303437" y="2355483"/>
                    <a:pt x="3313619" y="2390104"/>
                  </a:cubicBezTo>
                  <a:cubicBezTo>
                    <a:pt x="3323802" y="2426761"/>
                    <a:pt x="3374715" y="2467491"/>
                    <a:pt x="3393044" y="2457309"/>
                  </a:cubicBezTo>
                  <a:cubicBezTo>
                    <a:pt x="3411372" y="2449163"/>
                    <a:pt x="3384897" y="2410469"/>
                    <a:pt x="3354350" y="2408433"/>
                  </a:cubicBezTo>
                  <a:cubicBezTo>
                    <a:pt x="3325839" y="2406396"/>
                    <a:pt x="3329911" y="2353447"/>
                    <a:pt x="3356386" y="2351410"/>
                  </a:cubicBezTo>
                  <a:cubicBezTo>
                    <a:pt x="3382861" y="2349374"/>
                    <a:pt x="3431737" y="2426761"/>
                    <a:pt x="3429701" y="2453236"/>
                  </a:cubicBezTo>
                  <a:cubicBezTo>
                    <a:pt x="3427664" y="2479710"/>
                    <a:pt x="3405262" y="2477674"/>
                    <a:pt x="3380824" y="2506186"/>
                  </a:cubicBezTo>
                  <a:cubicBezTo>
                    <a:pt x="3358423" y="2532660"/>
                    <a:pt x="3325839" y="2461382"/>
                    <a:pt x="3299364" y="2463419"/>
                  </a:cubicBezTo>
                  <a:cubicBezTo>
                    <a:pt x="3272889" y="2465455"/>
                    <a:pt x="3299364" y="2510258"/>
                    <a:pt x="3311583" y="2542843"/>
                  </a:cubicBezTo>
                  <a:cubicBezTo>
                    <a:pt x="3323802" y="2575427"/>
                    <a:pt x="3278999" y="2618194"/>
                    <a:pt x="3313619" y="2642632"/>
                  </a:cubicBezTo>
                  <a:cubicBezTo>
                    <a:pt x="3350277" y="2667070"/>
                    <a:pt x="3338058" y="2626340"/>
                    <a:pt x="3344167" y="2608011"/>
                  </a:cubicBezTo>
                  <a:cubicBezTo>
                    <a:pt x="3350277" y="2589682"/>
                    <a:pt x="3376751" y="2612084"/>
                    <a:pt x="3397117" y="2628376"/>
                  </a:cubicBezTo>
                  <a:cubicBezTo>
                    <a:pt x="3415445" y="2642632"/>
                    <a:pt x="3417482" y="2591719"/>
                    <a:pt x="3417482" y="2571354"/>
                  </a:cubicBezTo>
                  <a:cubicBezTo>
                    <a:pt x="3417482" y="2550988"/>
                    <a:pt x="3448029" y="2563208"/>
                    <a:pt x="3466358" y="2589682"/>
                  </a:cubicBezTo>
                  <a:cubicBezTo>
                    <a:pt x="3482650" y="2616157"/>
                    <a:pt x="3484687" y="2561171"/>
                    <a:pt x="3511161" y="2565244"/>
                  </a:cubicBezTo>
                  <a:cubicBezTo>
                    <a:pt x="3535600" y="2569317"/>
                    <a:pt x="3519307" y="2612084"/>
                    <a:pt x="3519307" y="2638559"/>
                  </a:cubicBezTo>
                  <a:cubicBezTo>
                    <a:pt x="3519307" y="2662997"/>
                    <a:pt x="3564111" y="2618194"/>
                    <a:pt x="3560038" y="2644668"/>
                  </a:cubicBezTo>
                  <a:cubicBezTo>
                    <a:pt x="3560038" y="2648742"/>
                    <a:pt x="3560038" y="2652814"/>
                    <a:pt x="3560038" y="2656887"/>
                  </a:cubicBezTo>
                  <a:cubicBezTo>
                    <a:pt x="3582439" y="2638559"/>
                    <a:pt x="3606878" y="2620230"/>
                    <a:pt x="3625206" y="2608011"/>
                  </a:cubicBezTo>
                  <a:cubicBezTo>
                    <a:pt x="3674083" y="2571354"/>
                    <a:pt x="3596695" y="2548952"/>
                    <a:pt x="3610950" y="251025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32" name="Freeform: Shape 231">
              <a:extLst>
                <a:ext uri="{FF2B5EF4-FFF2-40B4-BE49-F238E27FC236}">
                  <a16:creationId xmlns:a16="http://schemas.microsoft.com/office/drawing/2014/main" id="{5AFECBDB-2C8A-4099-962E-9D0F0681FF12}"/>
                </a:ext>
              </a:extLst>
            </p:cNvPr>
            <p:cNvSpPr/>
            <p:nvPr/>
          </p:nvSpPr>
          <p:spPr>
            <a:xfrm>
              <a:off x="6752679" y="2359054"/>
              <a:ext cx="324211" cy="266316"/>
            </a:xfrm>
            <a:custGeom>
              <a:avLst/>
              <a:gdLst>
                <a:gd name="connsiteX0" fmla="*/ 1139685 w 1140447"/>
                <a:gd name="connsiteY0" fmla="*/ 174377 h 936796"/>
                <a:gd name="connsiteX1" fmla="*/ 1041931 w 1140447"/>
                <a:gd name="connsiteY1" fmla="*/ 170304 h 936796"/>
                <a:gd name="connsiteX2" fmla="*/ 929923 w 1140447"/>
                <a:gd name="connsiteY2" fmla="*/ 141792 h 936796"/>
                <a:gd name="connsiteX3" fmla="*/ 885120 w 1140447"/>
                <a:gd name="connsiteY3" fmla="*/ 131610 h 936796"/>
                <a:gd name="connsiteX4" fmla="*/ 809769 w 1140447"/>
                <a:gd name="connsiteY4" fmla="*/ 139756 h 936796"/>
                <a:gd name="connsiteX5" fmla="*/ 718126 w 1140447"/>
                <a:gd name="connsiteY5" fmla="*/ 92916 h 936796"/>
                <a:gd name="connsiteX6" fmla="*/ 665176 w 1140447"/>
                <a:gd name="connsiteY6" fmla="*/ 64405 h 936796"/>
                <a:gd name="connsiteX7" fmla="*/ 502255 w 1140447"/>
                <a:gd name="connsiteY7" fmla="*/ 46076 h 936796"/>
                <a:gd name="connsiteX8" fmla="*/ 190668 w 1140447"/>
                <a:gd name="connsiteY8" fmla="*/ 44040 h 936796"/>
                <a:gd name="connsiteX9" fmla="*/ 76624 w 1140447"/>
                <a:gd name="connsiteY9" fmla="*/ 11455 h 936796"/>
                <a:gd name="connsiteX10" fmla="*/ 11455 w 1140447"/>
                <a:gd name="connsiteY10" fmla="*/ 62368 h 936796"/>
                <a:gd name="connsiteX11" fmla="*/ 15529 w 1140447"/>
                <a:gd name="connsiteY11" fmla="*/ 113281 h 936796"/>
                <a:gd name="connsiteX12" fmla="*/ 52186 w 1140447"/>
                <a:gd name="connsiteY12" fmla="*/ 154011 h 936796"/>
                <a:gd name="connsiteX13" fmla="*/ 62368 w 1140447"/>
                <a:gd name="connsiteY13" fmla="*/ 229363 h 936796"/>
                <a:gd name="connsiteX14" fmla="*/ 60332 w 1140447"/>
                <a:gd name="connsiteY14" fmla="*/ 235472 h 936796"/>
                <a:gd name="connsiteX15" fmla="*/ 62368 w 1140447"/>
                <a:gd name="connsiteY15" fmla="*/ 241582 h 936796"/>
                <a:gd name="connsiteX16" fmla="*/ 111245 w 1140447"/>
                <a:gd name="connsiteY16" fmla="*/ 243618 h 936796"/>
                <a:gd name="connsiteX17" fmla="*/ 147902 w 1140447"/>
                <a:gd name="connsiteY17" fmla="*/ 243618 h 936796"/>
                <a:gd name="connsiteX18" fmla="*/ 204924 w 1140447"/>
                <a:gd name="connsiteY18" fmla="*/ 253800 h 936796"/>
                <a:gd name="connsiteX19" fmla="*/ 229363 w 1140447"/>
                <a:gd name="connsiteY19" fmla="*/ 294531 h 936796"/>
                <a:gd name="connsiteX20" fmla="*/ 168267 w 1140447"/>
                <a:gd name="connsiteY20" fmla="*/ 353590 h 936796"/>
                <a:gd name="connsiteX21" fmla="*/ 174377 w 1140447"/>
                <a:gd name="connsiteY21" fmla="*/ 449306 h 936796"/>
                <a:gd name="connsiteX22" fmla="*/ 158085 w 1140447"/>
                <a:gd name="connsiteY22" fmla="*/ 518547 h 936796"/>
                <a:gd name="connsiteX23" fmla="*/ 133646 w 1140447"/>
                <a:gd name="connsiteY23" fmla="*/ 559278 h 936796"/>
                <a:gd name="connsiteX24" fmla="*/ 160121 w 1140447"/>
                <a:gd name="connsiteY24" fmla="*/ 614264 h 936796"/>
                <a:gd name="connsiteX25" fmla="*/ 135682 w 1140447"/>
                <a:gd name="connsiteY25" fmla="*/ 669250 h 936796"/>
                <a:gd name="connsiteX26" fmla="*/ 156047 w 1140447"/>
                <a:gd name="connsiteY26" fmla="*/ 720163 h 936796"/>
                <a:gd name="connsiteX27" fmla="*/ 119390 w 1140447"/>
                <a:gd name="connsiteY27" fmla="*/ 783294 h 936796"/>
                <a:gd name="connsiteX28" fmla="*/ 133646 w 1140447"/>
                <a:gd name="connsiteY28" fmla="*/ 815878 h 936796"/>
                <a:gd name="connsiteX29" fmla="*/ 184559 w 1140447"/>
                <a:gd name="connsiteY29" fmla="*/ 819952 h 936796"/>
                <a:gd name="connsiteX30" fmla="*/ 298603 w 1140447"/>
                <a:gd name="connsiteY30" fmla="*/ 938069 h 936796"/>
                <a:gd name="connsiteX31" fmla="*/ 321006 w 1140447"/>
                <a:gd name="connsiteY31" fmla="*/ 905485 h 936796"/>
                <a:gd name="connsiteX32" fmla="*/ 375992 w 1140447"/>
                <a:gd name="connsiteY32" fmla="*/ 903449 h 936796"/>
                <a:gd name="connsiteX33" fmla="*/ 463562 w 1140447"/>
                <a:gd name="connsiteY33" fmla="*/ 866791 h 936796"/>
                <a:gd name="connsiteX34" fmla="*/ 583715 w 1140447"/>
                <a:gd name="connsiteY34" fmla="*/ 862719 h 936796"/>
                <a:gd name="connsiteX35" fmla="*/ 652957 w 1140447"/>
                <a:gd name="connsiteY35" fmla="*/ 826061 h 936796"/>
                <a:gd name="connsiteX36" fmla="*/ 726271 w 1140447"/>
                <a:gd name="connsiteY36" fmla="*/ 771076 h 936796"/>
                <a:gd name="connsiteX37" fmla="*/ 760892 w 1140447"/>
                <a:gd name="connsiteY37" fmla="*/ 697761 h 936796"/>
                <a:gd name="connsiteX38" fmla="*/ 830134 w 1140447"/>
                <a:gd name="connsiteY38" fmla="*/ 618337 h 936796"/>
                <a:gd name="connsiteX39" fmla="*/ 832170 w 1140447"/>
                <a:gd name="connsiteY39" fmla="*/ 469671 h 936796"/>
                <a:gd name="connsiteX40" fmla="*/ 909558 w 1140447"/>
                <a:gd name="connsiteY40" fmla="*/ 369882 h 936796"/>
                <a:gd name="connsiteX41" fmla="*/ 997129 w 1140447"/>
                <a:gd name="connsiteY41" fmla="*/ 321006 h 936796"/>
                <a:gd name="connsiteX42" fmla="*/ 1100990 w 1140447"/>
                <a:gd name="connsiteY42" fmla="*/ 261947 h 936796"/>
                <a:gd name="connsiteX43" fmla="*/ 1139685 w 1140447"/>
                <a:gd name="connsiteY43" fmla="*/ 174377 h 936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40447" h="936796">
                  <a:moveTo>
                    <a:pt x="1139685" y="174377"/>
                  </a:moveTo>
                  <a:cubicBezTo>
                    <a:pt x="1105064" y="174377"/>
                    <a:pt x="1068407" y="178450"/>
                    <a:pt x="1041931" y="170304"/>
                  </a:cubicBezTo>
                  <a:cubicBezTo>
                    <a:pt x="1011383" y="162157"/>
                    <a:pt x="946216" y="160121"/>
                    <a:pt x="929923" y="141792"/>
                  </a:cubicBezTo>
                  <a:cubicBezTo>
                    <a:pt x="913631" y="123464"/>
                    <a:pt x="885120" y="109208"/>
                    <a:pt x="885120" y="131610"/>
                  </a:cubicBezTo>
                  <a:cubicBezTo>
                    <a:pt x="885120" y="154011"/>
                    <a:pt x="838280" y="158085"/>
                    <a:pt x="809769" y="139756"/>
                  </a:cubicBezTo>
                  <a:cubicBezTo>
                    <a:pt x="783295" y="121427"/>
                    <a:pt x="738491" y="107172"/>
                    <a:pt x="718126" y="92916"/>
                  </a:cubicBezTo>
                  <a:cubicBezTo>
                    <a:pt x="707943" y="84770"/>
                    <a:pt x="685541" y="74587"/>
                    <a:pt x="665176" y="64405"/>
                  </a:cubicBezTo>
                  <a:cubicBezTo>
                    <a:pt x="636665" y="70514"/>
                    <a:pt x="555205" y="37930"/>
                    <a:pt x="502255" y="46076"/>
                  </a:cubicBezTo>
                  <a:cubicBezTo>
                    <a:pt x="445233" y="54222"/>
                    <a:pt x="261946" y="37930"/>
                    <a:pt x="190668" y="44040"/>
                  </a:cubicBezTo>
                  <a:cubicBezTo>
                    <a:pt x="119390" y="50149"/>
                    <a:pt x="115317" y="11455"/>
                    <a:pt x="76624" y="11455"/>
                  </a:cubicBezTo>
                  <a:cubicBezTo>
                    <a:pt x="39967" y="11455"/>
                    <a:pt x="52186" y="54222"/>
                    <a:pt x="11455" y="62368"/>
                  </a:cubicBezTo>
                  <a:cubicBezTo>
                    <a:pt x="17565" y="78661"/>
                    <a:pt x="17565" y="94953"/>
                    <a:pt x="15529" y="113281"/>
                  </a:cubicBezTo>
                  <a:cubicBezTo>
                    <a:pt x="29785" y="125500"/>
                    <a:pt x="39967" y="135683"/>
                    <a:pt x="52186" y="154011"/>
                  </a:cubicBezTo>
                  <a:cubicBezTo>
                    <a:pt x="68478" y="176413"/>
                    <a:pt x="68478" y="204924"/>
                    <a:pt x="62368" y="229363"/>
                  </a:cubicBezTo>
                  <a:cubicBezTo>
                    <a:pt x="62368" y="231399"/>
                    <a:pt x="60332" y="233435"/>
                    <a:pt x="60332" y="235472"/>
                  </a:cubicBezTo>
                  <a:cubicBezTo>
                    <a:pt x="60332" y="237509"/>
                    <a:pt x="62368" y="239545"/>
                    <a:pt x="62368" y="241582"/>
                  </a:cubicBezTo>
                  <a:cubicBezTo>
                    <a:pt x="74587" y="247691"/>
                    <a:pt x="96989" y="243618"/>
                    <a:pt x="111245" y="243618"/>
                  </a:cubicBezTo>
                  <a:cubicBezTo>
                    <a:pt x="131610" y="243618"/>
                    <a:pt x="125500" y="261947"/>
                    <a:pt x="147902" y="243618"/>
                  </a:cubicBezTo>
                  <a:cubicBezTo>
                    <a:pt x="172341" y="225289"/>
                    <a:pt x="204924" y="233435"/>
                    <a:pt x="204924" y="253800"/>
                  </a:cubicBezTo>
                  <a:cubicBezTo>
                    <a:pt x="204924" y="276202"/>
                    <a:pt x="255837" y="263983"/>
                    <a:pt x="229363" y="294531"/>
                  </a:cubicBezTo>
                  <a:cubicBezTo>
                    <a:pt x="202888" y="323042"/>
                    <a:pt x="168267" y="331188"/>
                    <a:pt x="168267" y="353590"/>
                  </a:cubicBezTo>
                  <a:cubicBezTo>
                    <a:pt x="168267" y="375991"/>
                    <a:pt x="198815" y="422831"/>
                    <a:pt x="174377" y="449306"/>
                  </a:cubicBezTo>
                  <a:cubicBezTo>
                    <a:pt x="149938" y="475781"/>
                    <a:pt x="180486" y="518547"/>
                    <a:pt x="158085" y="518547"/>
                  </a:cubicBezTo>
                  <a:cubicBezTo>
                    <a:pt x="133646" y="518547"/>
                    <a:pt x="107172" y="528730"/>
                    <a:pt x="133646" y="559278"/>
                  </a:cubicBezTo>
                  <a:cubicBezTo>
                    <a:pt x="160121" y="587789"/>
                    <a:pt x="180486" y="614264"/>
                    <a:pt x="160121" y="614264"/>
                  </a:cubicBezTo>
                  <a:cubicBezTo>
                    <a:pt x="139756" y="614264"/>
                    <a:pt x="125500" y="659067"/>
                    <a:pt x="135682" y="669250"/>
                  </a:cubicBezTo>
                  <a:cubicBezTo>
                    <a:pt x="145865" y="679432"/>
                    <a:pt x="192706" y="714053"/>
                    <a:pt x="156047" y="720163"/>
                  </a:cubicBezTo>
                  <a:cubicBezTo>
                    <a:pt x="119390" y="728309"/>
                    <a:pt x="119390" y="760893"/>
                    <a:pt x="119390" y="783294"/>
                  </a:cubicBezTo>
                  <a:cubicBezTo>
                    <a:pt x="119390" y="791441"/>
                    <a:pt x="125500" y="803659"/>
                    <a:pt x="133646" y="815878"/>
                  </a:cubicBezTo>
                  <a:cubicBezTo>
                    <a:pt x="151975" y="811806"/>
                    <a:pt x="168267" y="811806"/>
                    <a:pt x="184559" y="819952"/>
                  </a:cubicBezTo>
                  <a:cubicBezTo>
                    <a:pt x="223253" y="840317"/>
                    <a:pt x="245655" y="944179"/>
                    <a:pt x="298603" y="938069"/>
                  </a:cubicBezTo>
                  <a:cubicBezTo>
                    <a:pt x="321006" y="936033"/>
                    <a:pt x="310823" y="917704"/>
                    <a:pt x="321006" y="905485"/>
                  </a:cubicBezTo>
                  <a:cubicBezTo>
                    <a:pt x="331188" y="893266"/>
                    <a:pt x="353590" y="903449"/>
                    <a:pt x="375992" y="903449"/>
                  </a:cubicBezTo>
                  <a:cubicBezTo>
                    <a:pt x="398393" y="903449"/>
                    <a:pt x="408576" y="868828"/>
                    <a:pt x="463562" y="866791"/>
                  </a:cubicBezTo>
                  <a:cubicBezTo>
                    <a:pt x="516511" y="864755"/>
                    <a:pt x="551132" y="860682"/>
                    <a:pt x="583715" y="862719"/>
                  </a:cubicBezTo>
                  <a:cubicBezTo>
                    <a:pt x="616300" y="864755"/>
                    <a:pt x="644811" y="852536"/>
                    <a:pt x="652957" y="826061"/>
                  </a:cubicBezTo>
                  <a:cubicBezTo>
                    <a:pt x="661104" y="799587"/>
                    <a:pt x="689614" y="777185"/>
                    <a:pt x="726271" y="771076"/>
                  </a:cubicBezTo>
                  <a:cubicBezTo>
                    <a:pt x="764966" y="764966"/>
                    <a:pt x="758856" y="722199"/>
                    <a:pt x="760892" y="697761"/>
                  </a:cubicBezTo>
                  <a:cubicBezTo>
                    <a:pt x="762930" y="673322"/>
                    <a:pt x="826061" y="636665"/>
                    <a:pt x="830134" y="618337"/>
                  </a:cubicBezTo>
                  <a:cubicBezTo>
                    <a:pt x="834208" y="600008"/>
                    <a:pt x="793477" y="530767"/>
                    <a:pt x="832170" y="469671"/>
                  </a:cubicBezTo>
                  <a:cubicBezTo>
                    <a:pt x="870865" y="408576"/>
                    <a:pt x="909558" y="404503"/>
                    <a:pt x="909558" y="369882"/>
                  </a:cubicBezTo>
                  <a:cubicBezTo>
                    <a:pt x="909558" y="337298"/>
                    <a:pt x="948252" y="327115"/>
                    <a:pt x="997129" y="321006"/>
                  </a:cubicBezTo>
                  <a:cubicBezTo>
                    <a:pt x="1043968" y="314896"/>
                    <a:pt x="1060260" y="280276"/>
                    <a:pt x="1100990" y="261947"/>
                  </a:cubicBezTo>
                  <a:cubicBezTo>
                    <a:pt x="1133574" y="243618"/>
                    <a:pt x="1145794" y="217143"/>
                    <a:pt x="1139685" y="17437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33" name="Freeform: Shape 232">
              <a:extLst>
                <a:ext uri="{FF2B5EF4-FFF2-40B4-BE49-F238E27FC236}">
                  <a16:creationId xmlns:a16="http://schemas.microsoft.com/office/drawing/2014/main" id="{844933B3-21B3-4135-953F-3A6E75889CA6}"/>
                </a:ext>
              </a:extLst>
            </p:cNvPr>
            <p:cNvSpPr/>
            <p:nvPr/>
          </p:nvSpPr>
          <p:spPr>
            <a:xfrm>
              <a:off x="7051628" y="2493822"/>
              <a:ext cx="28947" cy="23158"/>
            </a:xfrm>
            <a:custGeom>
              <a:avLst/>
              <a:gdLst>
                <a:gd name="connsiteX0" fmla="*/ 96245 w 101825"/>
                <a:gd name="connsiteY0" fmla="*/ 30231 h 81460"/>
                <a:gd name="connsiteX1" fmla="*/ 14785 w 101825"/>
                <a:gd name="connsiteY1" fmla="*/ 60779 h 81460"/>
                <a:gd name="connsiteX2" fmla="*/ 96245 w 101825"/>
                <a:gd name="connsiteY2" fmla="*/ 30231 h 81460"/>
              </a:gdLst>
              <a:ahLst/>
              <a:cxnLst>
                <a:cxn ang="0">
                  <a:pos x="connsiteX0" y="connsiteY0"/>
                </a:cxn>
                <a:cxn ang="0">
                  <a:pos x="connsiteX1" y="connsiteY1"/>
                </a:cxn>
                <a:cxn ang="0">
                  <a:pos x="connsiteX2" y="connsiteY2"/>
                </a:cxn>
              </a:cxnLst>
              <a:rect l="l" t="t" r="r" b="b"/>
              <a:pathLst>
                <a:path w="101825" h="81460">
                  <a:moveTo>
                    <a:pt x="96245" y="30231"/>
                  </a:moveTo>
                  <a:cubicBezTo>
                    <a:pt x="90136" y="-20682"/>
                    <a:pt x="-7616" y="46523"/>
                    <a:pt x="14785" y="60779"/>
                  </a:cubicBezTo>
                  <a:cubicBezTo>
                    <a:pt x="55515" y="91327"/>
                    <a:pt x="104392" y="81144"/>
                    <a:pt x="96245" y="3023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34" name="Freeform: Shape 233">
              <a:extLst>
                <a:ext uri="{FF2B5EF4-FFF2-40B4-BE49-F238E27FC236}">
                  <a16:creationId xmlns:a16="http://schemas.microsoft.com/office/drawing/2014/main" id="{8DD087CE-C62E-4FB4-868B-84136EA5BF66}"/>
                </a:ext>
              </a:extLst>
            </p:cNvPr>
            <p:cNvSpPr/>
            <p:nvPr/>
          </p:nvSpPr>
          <p:spPr>
            <a:xfrm>
              <a:off x="7332631" y="2243809"/>
              <a:ext cx="92632" cy="57895"/>
            </a:xfrm>
            <a:custGeom>
              <a:avLst/>
              <a:gdLst>
                <a:gd name="connsiteX0" fmla="*/ 11997 w 325842"/>
                <a:gd name="connsiteY0" fmla="*/ 176534 h 203651"/>
                <a:gd name="connsiteX1" fmla="*/ 73093 w 325842"/>
                <a:gd name="connsiteY1" fmla="*/ 168388 h 203651"/>
                <a:gd name="connsiteX2" fmla="*/ 89385 w 325842"/>
                <a:gd name="connsiteY2" fmla="*/ 198936 h 203651"/>
                <a:gd name="connsiteX3" fmla="*/ 156589 w 325842"/>
                <a:gd name="connsiteY3" fmla="*/ 184680 h 203651"/>
                <a:gd name="connsiteX4" fmla="*/ 215649 w 325842"/>
                <a:gd name="connsiteY4" fmla="*/ 186716 h 203651"/>
                <a:gd name="connsiteX5" fmla="*/ 248233 w 325842"/>
                <a:gd name="connsiteY5" fmla="*/ 141913 h 203651"/>
                <a:gd name="connsiteX6" fmla="*/ 270635 w 325842"/>
                <a:gd name="connsiteY6" fmla="*/ 93037 h 203651"/>
                <a:gd name="connsiteX7" fmla="*/ 329693 w 325842"/>
                <a:gd name="connsiteY7" fmla="*/ 50270 h 203651"/>
                <a:gd name="connsiteX8" fmla="*/ 307292 w 325842"/>
                <a:gd name="connsiteY8" fmla="*/ 11576 h 203651"/>
                <a:gd name="connsiteX9" fmla="*/ 242123 w 325842"/>
                <a:gd name="connsiteY9" fmla="*/ 33978 h 203651"/>
                <a:gd name="connsiteX10" fmla="*/ 160663 w 325842"/>
                <a:gd name="connsiteY10" fmla="*/ 66562 h 203651"/>
                <a:gd name="connsiteX11" fmla="*/ 56801 w 325842"/>
                <a:gd name="connsiteY11" fmla="*/ 46197 h 203651"/>
                <a:gd name="connsiteX12" fmla="*/ 18107 w 325842"/>
                <a:gd name="connsiteY12" fmla="*/ 42124 h 203651"/>
                <a:gd name="connsiteX13" fmla="*/ 11997 w 325842"/>
                <a:gd name="connsiteY13" fmla="*/ 176534 h 20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5842" h="203651">
                  <a:moveTo>
                    <a:pt x="11997" y="176534"/>
                  </a:moveTo>
                  <a:cubicBezTo>
                    <a:pt x="34399" y="166351"/>
                    <a:pt x="60873" y="162278"/>
                    <a:pt x="73093" y="168388"/>
                  </a:cubicBezTo>
                  <a:cubicBezTo>
                    <a:pt x="83275" y="172460"/>
                    <a:pt x="87349" y="184680"/>
                    <a:pt x="89385" y="198936"/>
                  </a:cubicBezTo>
                  <a:cubicBezTo>
                    <a:pt x="107714" y="196899"/>
                    <a:pt x="144371" y="190789"/>
                    <a:pt x="156589" y="184680"/>
                  </a:cubicBezTo>
                  <a:cubicBezTo>
                    <a:pt x="172881" y="178570"/>
                    <a:pt x="211576" y="200972"/>
                    <a:pt x="215649" y="186716"/>
                  </a:cubicBezTo>
                  <a:cubicBezTo>
                    <a:pt x="219722" y="172460"/>
                    <a:pt x="231941" y="141913"/>
                    <a:pt x="248233" y="141913"/>
                  </a:cubicBezTo>
                  <a:cubicBezTo>
                    <a:pt x="264524" y="141913"/>
                    <a:pt x="254342" y="95073"/>
                    <a:pt x="270635" y="93037"/>
                  </a:cubicBezTo>
                  <a:cubicBezTo>
                    <a:pt x="286927" y="91000"/>
                    <a:pt x="329693" y="50270"/>
                    <a:pt x="329693" y="50270"/>
                  </a:cubicBezTo>
                  <a:cubicBezTo>
                    <a:pt x="329693" y="50270"/>
                    <a:pt x="313401" y="13613"/>
                    <a:pt x="307292" y="11576"/>
                  </a:cubicBezTo>
                  <a:cubicBezTo>
                    <a:pt x="301183" y="9539"/>
                    <a:pt x="280818" y="33978"/>
                    <a:pt x="242123" y="33978"/>
                  </a:cubicBezTo>
                  <a:cubicBezTo>
                    <a:pt x="203429" y="33978"/>
                    <a:pt x="176955" y="66562"/>
                    <a:pt x="160663" y="66562"/>
                  </a:cubicBezTo>
                  <a:cubicBezTo>
                    <a:pt x="144371" y="66562"/>
                    <a:pt x="91421" y="48233"/>
                    <a:pt x="56801" y="46197"/>
                  </a:cubicBezTo>
                  <a:cubicBezTo>
                    <a:pt x="44581" y="46197"/>
                    <a:pt x="30325" y="44160"/>
                    <a:pt x="18107" y="42124"/>
                  </a:cubicBezTo>
                  <a:cubicBezTo>
                    <a:pt x="14033" y="76745"/>
                    <a:pt x="9960" y="129694"/>
                    <a:pt x="11997" y="176534"/>
                  </a:cubicBezTo>
                  <a:close/>
                </a:path>
              </a:pathLst>
            </a:custGeom>
            <a:solidFill>
              <a:srgbClr val="F70C4F"/>
            </a:solidFill>
            <a:ln w="3175" cap="flat">
              <a:solidFill>
                <a:srgbClr val="FFFFFF"/>
              </a:solidFill>
              <a:prstDash val="solid"/>
              <a:miter/>
            </a:ln>
          </p:spPr>
          <p:txBody>
            <a:bodyPr rtlCol="0" anchor="ctr"/>
            <a:lstStyle/>
            <a:p>
              <a:endParaRPr lang="sr-Latn-RS"/>
            </a:p>
          </p:txBody>
        </p:sp>
        <p:sp>
          <p:nvSpPr>
            <p:cNvPr id="237" name="Freeform: Shape 236">
              <a:extLst>
                <a:ext uri="{FF2B5EF4-FFF2-40B4-BE49-F238E27FC236}">
                  <a16:creationId xmlns:a16="http://schemas.microsoft.com/office/drawing/2014/main" id="{F07A069A-AC50-4784-8BD3-1F0694D0EF51}"/>
                </a:ext>
              </a:extLst>
            </p:cNvPr>
            <p:cNvSpPr/>
            <p:nvPr/>
          </p:nvSpPr>
          <p:spPr>
            <a:xfrm>
              <a:off x="6334083" y="1421158"/>
              <a:ext cx="289474" cy="138947"/>
            </a:xfrm>
            <a:custGeom>
              <a:avLst/>
              <a:gdLst>
                <a:gd name="connsiteX0" fmla="*/ 958496 w 1018256"/>
                <a:gd name="connsiteY0" fmla="*/ 158085 h 488763"/>
                <a:gd name="connsiteX1" fmla="*/ 932022 w 1018256"/>
                <a:gd name="connsiteY1" fmla="*/ 151975 h 488763"/>
                <a:gd name="connsiteX2" fmla="*/ 889254 w 1018256"/>
                <a:gd name="connsiteY2" fmla="*/ 149938 h 488763"/>
                <a:gd name="connsiteX3" fmla="*/ 815940 w 1018256"/>
                <a:gd name="connsiteY3" fmla="*/ 48113 h 488763"/>
                <a:gd name="connsiteX4" fmla="*/ 775210 w 1018256"/>
                <a:gd name="connsiteY4" fmla="*/ 19602 h 488763"/>
                <a:gd name="connsiteX5" fmla="*/ 726333 w 1018256"/>
                <a:gd name="connsiteY5" fmla="*/ 11455 h 488763"/>
                <a:gd name="connsiteX6" fmla="*/ 724297 w 1018256"/>
                <a:gd name="connsiteY6" fmla="*/ 62368 h 488763"/>
                <a:gd name="connsiteX7" fmla="*/ 669311 w 1018256"/>
                <a:gd name="connsiteY7" fmla="*/ 66442 h 488763"/>
                <a:gd name="connsiteX8" fmla="*/ 630617 w 1018256"/>
                <a:gd name="connsiteY8" fmla="*/ 68478 h 488763"/>
                <a:gd name="connsiteX9" fmla="*/ 575632 w 1018256"/>
                <a:gd name="connsiteY9" fmla="*/ 76624 h 488763"/>
                <a:gd name="connsiteX10" fmla="*/ 526755 w 1018256"/>
                <a:gd name="connsiteY10" fmla="*/ 58295 h 488763"/>
                <a:gd name="connsiteX11" fmla="*/ 463623 w 1018256"/>
                <a:gd name="connsiteY11" fmla="*/ 105135 h 488763"/>
                <a:gd name="connsiteX12" fmla="*/ 424929 w 1018256"/>
                <a:gd name="connsiteY12" fmla="*/ 84770 h 488763"/>
                <a:gd name="connsiteX13" fmla="*/ 382163 w 1018256"/>
                <a:gd name="connsiteY13" fmla="*/ 117354 h 488763"/>
                <a:gd name="connsiteX14" fmla="*/ 369943 w 1018256"/>
                <a:gd name="connsiteY14" fmla="*/ 164194 h 488763"/>
                <a:gd name="connsiteX15" fmla="*/ 308848 w 1018256"/>
                <a:gd name="connsiteY15" fmla="*/ 194742 h 488763"/>
                <a:gd name="connsiteX16" fmla="*/ 284409 w 1018256"/>
                <a:gd name="connsiteY16" fmla="*/ 113281 h 488763"/>
                <a:gd name="connsiteX17" fmla="*/ 139817 w 1018256"/>
                <a:gd name="connsiteY17" fmla="*/ 11455 h 488763"/>
                <a:gd name="connsiteX18" fmla="*/ 154073 w 1018256"/>
                <a:gd name="connsiteY18" fmla="*/ 68478 h 488763"/>
                <a:gd name="connsiteX19" fmla="*/ 119452 w 1018256"/>
                <a:gd name="connsiteY19" fmla="*/ 64405 h 488763"/>
                <a:gd name="connsiteX20" fmla="*/ 58357 w 1018256"/>
                <a:gd name="connsiteY20" fmla="*/ 90880 h 488763"/>
                <a:gd name="connsiteX21" fmla="*/ 11517 w 1018256"/>
                <a:gd name="connsiteY21" fmla="*/ 158085 h 488763"/>
                <a:gd name="connsiteX22" fmla="*/ 103160 w 1018256"/>
                <a:gd name="connsiteY22" fmla="*/ 182523 h 488763"/>
                <a:gd name="connsiteX23" fmla="*/ 217204 w 1018256"/>
                <a:gd name="connsiteY23" fmla="*/ 182523 h 488763"/>
                <a:gd name="connsiteX24" fmla="*/ 198877 w 1018256"/>
                <a:gd name="connsiteY24" fmla="*/ 231399 h 488763"/>
                <a:gd name="connsiteX25" fmla="*/ 150000 w 1018256"/>
                <a:gd name="connsiteY25" fmla="*/ 259910 h 488763"/>
                <a:gd name="connsiteX26" fmla="*/ 42065 w 1018256"/>
                <a:gd name="connsiteY26" fmla="*/ 292494 h 488763"/>
                <a:gd name="connsiteX27" fmla="*/ 178511 w 1018256"/>
                <a:gd name="connsiteY27" fmla="*/ 294531 h 488763"/>
                <a:gd name="connsiteX28" fmla="*/ 211095 w 1018256"/>
                <a:gd name="connsiteY28" fmla="*/ 333225 h 488763"/>
                <a:gd name="connsiteX29" fmla="*/ 239607 w 1018256"/>
                <a:gd name="connsiteY29" fmla="*/ 367845 h 488763"/>
                <a:gd name="connsiteX30" fmla="*/ 207022 w 1018256"/>
                <a:gd name="connsiteY30" fmla="*/ 414685 h 488763"/>
                <a:gd name="connsiteX31" fmla="*/ 160182 w 1018256"/>
                <a:gd name="connsiteY31" fmla="*/ 447270 h 488763"/>
                <a:gd name="connsiteX32" fmla="*/ 280337 w 1018256"/>
                <a:gd name="connsiteY32" fmla="*/ 443197 h 488763"/>
                <a:gd name="connsiteX33" fmla="*/ 382163 w 1018256"/>
                <a:gd name="connsiteY33" fmla="*/ 477817 h 488763"/>
                <a:gd name="connsiteX34" fmla="*/ 422893 w 1018256"/>
                <a:gd name="connsiteY34" fmla="*/ 477817 h 488763"/>
                <a:gd name="connsiteX35" fmla="*/ 616362 w 1018256"/>
                <a:gd name="connsiteY35" fmla="*/ 445233 h 488763"/>
                <a:gd name="connsiteX36" fmla="*/ 628581 w 1018256"/>
                <a:gd name="connsiteY36" fmla="*/ 443197 h 488763"/>
                <a:gd name="connsiteX37" fmla="*/ 628581 w 1018256"/>
                <a:gd name="connsiteY37" fmla="*/ 428941 h 488763"/>
                <a:gd name="connsiteX38" fmla="*/ 720224 w 1018256"/>
                <a:gd name="connsiteY38" fmla="*/ 333225 h 488763"/>
                <a:gd name="connsiteX39" fmla="*/ 801684 w 1018256"/>
                <a:gd name="connsiteY39" fmla="*/ 318969 h 488763"/>
                <a:gd name="connsiteX40" fmla="*/ 834268 w 1018256"/>
                <a:gd name="connsiteY40" fmla="*/ 325079 h 488763"/>
                <a:gd name="connsiteX41" fmla="*/ 872962 w 1018256"/>
                <a:gd name="connsiteY41" fmla="*/ 314896 h 488763"/>
                <a:gd name="connsiteX42" fmla="*/ 976824 w 1018256"/>
                <a:gd name="connsiteY42" fmla="*/ 284348 h 488763"/>
                <a:gd name="connsiteX43" fmla="*/ 1007372 w 1018256"/>
                <a:gd name="connsiteY43" fmla="*/ 237509 h 488763"/>
                <a:gd name="connsiteX44" fmla="*/ 958496 w 1018256"/>
                <a:gd name="connsiteY44" fmla="*/ 158085 h 48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18256" h="488763">
                  <a:moveTo>
                    <a:pt x="958496" y="158085"/>
                  </a:moveTo>
                  <a:cubicBezTo>
                    <a:pt x="948313" y="158085"/>
                    <a:pt x="940167" y="156048"/>
                    <a:pt x="932022" y="151975"/>
                  </a:cubicBezTo>
                  <a:cubicBezTo>
                    <a:pt x="917766" y="154011"/>
                    <a:pt x="903510" y="154011"/>
                    <a:pt x="889254" y="149938"/>
                  </a:cubicBezTo>
                  <a:cubicBezTo>
                    <a:pt x="840378" y="137720"/>
                    <a:pt x="813903" y="92916"/>
                    <a:pt x="815940" y="48113"/>
                  </a:cubicBezTo>
                  <a:cubicBezTo>
                    <a:pt x="803720" y="44040"/>
                    <a:pt x="789466" y="31821"/>
                    <a:pt x="775210" y="19602"/>
                  </a:cubicBezTo>
                  <a:cubicBezTo>
                    <a:pt x="756881" y="15529"/>
                    <a:pt x="742625" y="13492"/>
                    <a:pt x="726333" y="11455"/>
                  </a:cubicBezTo>
                  <a:cubicBezTo>
                    <a:pt x="720224" y="25711"/>
                    <a:pt x="728370" y="48113"/>
                    <a:pt x="724297" y="62368"/>
                  </a:cubicBezTo>
                  <a:cubicBezTo>
                    <a:pt x="718188" y="80697"/>
                    <a:pt x="669311" y="46076"/>
                    <a:pt x="669311" y="66442"/>
                  </a:cubicBezTo>
                  <a:cubicBezTo>
                    <a:pt x="669311" y="86807"/>
                    <a:pt x="648946" y="90880"/>
                    <a:pt x="630617" y="68478"/>
                  </a:cubicBezTo>
                  <a:cubicBezTo>
                    <a:pt x="614325" y="46076"/>
                    <a:pt x="575632" y="60332"/>
                    <a:pt x="575632" y="76624"/>
                  </a:cubicBezTo>
                  <a:cubicBezTo>
                    <a:pt x="577668" y="94953"/>
                    <a:pt x="559339" y="80697"/>
                    <a:pt x="526755" y="58295"/>
                  </a:cubicBezTo>
                  <a:cubicBezTo>
                    <a:pt x="494171" y="37930"/>
                    <a:pt x="461586" y="82733"/>
                    <a:pt x="463623" y="105135"/>
                  </a:cubicBezTo>
                  <a:cubicBezTo>
                    <a:pt x="465659" y="127537"/>
                    <a:pt x="451404" y="133646"/>
                    <a:pt x="424929" y="84770"/>
                  </a:cubicBezTo>
                  <a:cubicBezTo>
                    <a:pt x="398455" y="35894"/>
                    <a:pt x="367907" y="88843"/>
                    <a:pt x="382163" y="117354"/>
                  </a:cubicBezTo>
                  <a:cubicBezTo>
                    <a:pt x="396417" y="143829"/>
                    <a:pt x="390308" y="178450"/>
                    <a:pt x="369943" y="164194"/>
                  </a:cubicBezTo>
                  <a:cubicBezTo>
                    <a:pt x="349578" y="149938"/>
                    <a:pt x="321067" y="172340"/>
                    <a:pt x="308848" y="194742"/>
                  </a:cubicBezTo>
                  <a:cubicBezTo>
                    <a:pt x="296629" y="215107"/>
                    <a:pt x="251825" y="133646"/>
                    <a:pt x="284409" y="113281"/>
                  </a:cubicBezTo>
                  <a:cubicBezTo>
                    <a:pt x="316994" y="92916"/>
                    <a:pt x="182583" y="11455"/>
                    <a:pt x="139817" y="11455"/>
                  </a:cubicBezTo>
                  <a:cubicBezTo>
                    <a:pt x="97051" y="11455"/>
                    <a:pt x="125561" y="44040"/>
                    <a:pt x="154073" y="68478"/>
                  </a:cubicBezTo>
                  <a:cubicBezTo>
                    <a:pt x="182583" y="92916"/>
                    <a:pt x="133708" y="86807"/>
                    <a:pt x="119452" y="64405"/>
                  </a:cubicBezTo>
                  <a:cubicBezTo>
                    <a:pt x="103160" y="44040"/>
                    <a:pt x="74648" y="60332"/>
                    <a:pt x="58357" y="90880"/>
                  </a:cubicBezTo>
                  <a:cubicBezTo>
                    <a:pt x="42065" y="121427"/>
                    <a:pt x="13553" y="137720"/>
                    <a:pt x="11517" y="158085"/>
                  </a:cubicBezTo>
                  <a:cubicBezTo>
                    <a:pt x="9480" y="178450"/>
                    <a:pt x="58357" y="200851"/>
                    <a:pt x="103160" y="182523"/>
                  </a:cubicBezTo>
                  <a:cubicBezTo>
                    <a:pt x="145926" y="162158"/>
                    <a:pt x="194803" y="160121"/>
                    <a:pt x="217204" y="182523"/>
                  </a:cubicBezTo>
                  <a:cubicBezTo>
                    <a:pt x="239607" y="204924"/>
                    <a:pt x="176474" y="215107"/>
                    <a:pt x="198877" y="231399"/>
                  </a:cubicBezTo>
                  <a:cubicBezTo>
                    <a:pt x="221278" y="249728"/>
                    <a:pt x="202949" y="263983"/>
                    <a:pt x="150000" y="259910"/>
                  </a:cubicBezTo>
                  <a:cubicBezTo>
                    <a:pt x="97051" y="255837"/>
                    <a:pt x="31882" y="272129"/>
                    <a:pt x="42065" y="292494"/>
                  </a:cubicBezTo>
                  <a:cubicBezTo>
                    <a:pt x="52247" y="312860"/>
                    <a:pt x="178511" y="276202"/>
                    <a:pt x="178511" y="294531"/>
                  </a:cubicBezTo>
                  <a:cubicBezTo>
                    <a:pt x="180547" y="314896"/>
                    <a:pt x="178511" y="347480"/>
                    <a:pt x="211095" y="333225"/>
                  </a:cubicBezTo>
                  <a:cubicBezTo>
                    <a:pt x="243679" y="318969"/>
                    <a:pt x="221278" y="359699"/>
                    <a:pt x="239607" y="367845"/>
                  </a:cubicBezTo>
                  <a:cubicBezTo>
                    <a:pt x="255899" y="375992"/>
                    <a:pt x="251825" y="410612"/>
                    <a:pt x="207022" y="414685"/>
                  </a:cubicBezTo>
                  <a:cubicBezTo>
                    <a:pt x="162218" y="416722"/>
                    <a:pt x="139817" y="426904"/>
                    <a:pt x="160182" y="447270"/>
                  </a:cubicBezTo>
                  <a:cubicBezTo>
                    <a:pt x="184621" y="473744"/>
                    <a:pt x="233496" y="455416"/>
                    <a:pt x="280337" y="443197"/>
                  </a:cubicBezTo>
                  <a:cubicBezTo>
                    <a:pt x="308848" y="435050"/>
                    <a:pt x="345505" y="455416"/>
                    <a:pt x="382163" y="477817"/>
                  </a:cubicBezTo>
                  <a:cubicBezTo>
                    <a:pt x="396417" y="477817"/>
                    <a:pt x="410673" y="477817"/>
                    <a:pt x="422893" y="477817"/>
                  </a:cubicBezTo>
                  <a:cubicBezTo>
                    <a:pt x="486025" y="471708"/>
                    <a:pt x="549156" y="459489"/>
                    <a:pt x="616362" y="445233"/>
                  </a:cubicBezTo>
                  <a:cubicBezTo>
                    <a:pt x="620434" y="445233"/>
                    <a:pt x="624507" y="443197"/>
                    <a:pt x="628581" y="443197"/>
                  </a:cubicBezTo>
                  <a:cubicBezTo>
                    <a:pt x="628581" y="439123"/>
                    <a:pt x="628581" y="433014"/>
                    <a:pt x="628581" y="428941"/>
                  </a:cubicBezTo>
                  <a:cubicBezTo>
                    <a:pt x="632654" y="375992"/>
                    <a:pt x="673384" y="341371"/>
                    <a:pt x="720224" y="333225"/>
                  </a:cubicBezTo>
                  <a:cubicBezTo>
                    <a:pt x="744662" y="318969"/>
                    <a:pt x="773172" y="314896"/>
                    <a:pt x="801684" y="318969"/>
                  </a:cubicBezTo>
                  <a:cubicBezTo>
                    <a:pt x="813903" y="321006"/>
                    <a:pt x="824085" y="323042"/>
                    <a:pt x="834268" y="325079"/>
                  </a:cubicBezTo>
                  <a:cubicBezTo>
                    <a:pt x="846488" y="318969"/>
                    <a:pt x="858706" y="316933"/>
                    <a:pt x="872962" y="314896"/>
                  </a:cubicBezTo>
                  <a:cubicBezTo>
                    <a:pt x="907583" y="300641"/>
                    <a:pt x="942204" y="290458"/>
                    <a:pt x="976824" y="284348"/>
                  </a:cubicBezTo>
                  <a:cubicBezTo>
                    <a:pt x="989044" y="270093"/>
                    <a:pt x="1001262" y="251764"/>
                    <a:pt x="1007372" y="237509"/>
                  </a:cubicBezTo>
                  <a:cubicBezTo>
                    <a:pt x="1021627" y="213070"/>
                    <a:pt x="991080" y="158085"/>
                    <a:pt x="958496" y="15808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39" name="Freeform: Shape 238">
              <a:extLst>
                <a:ext uri="{FF2B5EF4-FFF2-40B4-BE49-F238E27FC236}">
                  <a16:creationId xmlns:a16="http://schemas.microsoft.com/office/drawing/2014/main" id="{5AFAA70B-98ED-4D33-A54F-947CF90447F0}"/>
                </a:ext>
              </a:extLst>
            </p:cNvPr>
            <p:cNvSpPr/>
            <p:nvPr/>
          </p:nvSpPr>
          <p:spPr>
            <a:xfrm>
              <a:off x="6793785" y="1792264"/>
              <a:ext cx="23158" cy="23158"/>
            </a:xfrm>
            <a:custGeom>
              <a:avLst/>
              <a:gdLst>
                <a:gd name="connsiteX0" fmla="*/ 50147 w 81460"/>
                <a:gd name="connsiteY0" fmla="*/ 11455 h 81460"/>
                <a:gd name="connsiteX1" fmla="*/ 17563 w 81460"/>
                <a:gd name="connsiteY1" fmla="*/ 86806 h 81460"/>
                <a:gd name="connsiteX2" fmla="*/ 76621 w 81460"/>
                <a:gd name="connsiteY2" fmla="*/ 35894 h 81460"/>
                <a:gd name="connsiteX3" fmla="*/ 50147 w 81460"/>
                <a:gd name="connsiteY3" fmla="*/ 11455 h 81460"/>
              </a:gdLst>
              <a:ahLst/>
              <a:cxnLst>
                <a:cxn ang="0">
                  <a:pos x="connsiteX0" y="connsiteY0"/>
                </a:cxn>
                <a:cxn ang="0">
                  <a:pos x="connsiteX1" y="connsiteY1"/>
                </a:cxn>
                <a:cxn ang="0">
                  <a:pos x="connsiteX2" y="connsiteY2"/>
                </a:cxn>
                <a:cxn ang="0">
                  <a:pos x="connsiteX3" y="connsiteY3"/>
                </a:cxn>
              </a:cxnLst>
              <a:rect l="l" t="t" r="r" b="b"/>
              <a:pathLst>
                <a:path w="81460" h="81460">
                  <a:moveTo>
                    <a:pt x="50147" y="11455"/>
                  </a:moveTo>
                  <a:cubicBezTo>
                    <a:pt x="25708" y="37930"/>
                    <a:pt x="-766" y="86806"/>
                    <a:pt x="17563" y="86806"/>
                  </a:cubicBezTo>
                  <a:cubicBezTo>
                    <a:pt x="39964" y="86806"/>
                    <a:pt x="66439" y="60332"/>
                    <a:pt x="76621" y="35894"/>
                  </a:cubicBezTo>
                  <a:cubicBezTo>
                    <a:pt x="66439" y="27748"/>
                    <a:pt x="58293" y="21638"/>
                    <a:pt x="50147"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40" name="Freeform: Shape 239">
              <a:extLst>
                <a:ext uri="{FF2B5EF4-FFF2-40B4-BE49-F238E27FC236}">
                  <a16:creationId xmlns:a16="http://schemas.microsoft.com/office/drawing/2014/main" id="{57A633DC-4C46-46F4-8310-E01598857BFC}"/>
                </a:ext>
              </a:extLst>
            </p:cNvPr>
            <p:cNvSpPr/>
            <p:nvPr/>
          </p:nvSpPr>
          <p:spPr>
            <a:xfrm>
              <a:off x="6767689" y="1919279"/>
              <a:ext cx="69474" cy="52105"/>
            </a:xfrm>
            <a:custGeom>
              <a:avLst/>
              <a:gdLst>
                <a:gd name="connsiteX0" fmla="*/ 66591 w 244381"/>
                <a:gd name="connsiteY0" fmla="*/ 43246 h 183286"/>
                <a:gd name="connsiteX1" fmla="*/ 40116 w 244381"/>
                <a:gd name="connsiteY1" fmla="*/ 102305 h 183286"/>
                <a:gd name="connsiteX2" fmla="*/ 19751 w 244381"/>
                <a:gd name="connsiteY2" fmla="*/ 161363 h 183286"/>
                <a:gd name="connsiteX3" fmla="*/ 78811 w 244381"/>
                <a:gd name="connsiteY3" fmla="*/ 175619 h 183286"/>
                <a:gd name="connsiteX4" fmla="*/ 133796 w 244381"/>
                <a:gd name="connsiteY4" fmla="*/ 157291 h 183286"/>
                <a:gd name="connsiteX5" fmla="*/ 164343 w 244381"/>
                <a:gd name="connsiteY5" fmla="*/ 187838 h 183286"/>
                <a:gd name="connsiteX6" fmla="*/ 237658 w 244381"/>
                <a:gd name="connsiteY6" fmla="*/ 138962 h 183286"/>
                <a:gd name="connsiteX7" fmla="*/ 184708 w 244381"/>
                <a:gd name="connsiteY7" fmla="*/ 24917 h 183286"/>
                <a:gd name="connsiteX8" fmla="*/ 66591 w 244381"/>
                <a:gd name="connsiteY8" fmla="*/ 43246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381" h="183286">
                  <a:moveTo>
                    <a:pt x="66591" y="43246"/>
                  </a:moveTo>
                  <a:cubicBezTo>
                    <a:pt x="60482" y="71757"/>
                    <a:pt x="50299" y="94159"/>
                    <a:pt x="40116" y="102305"/>
                  </a:cubicBezTo>
                  <a:cubicBezTo>
                    <a:pt x="25861" y="114524"/>
                    <a:pt x="-2650" y="157291"/>
                    <a:pt x="19751" y="161363"/>
                  </a:cubicBezTo>
                  <a:cubicBezTo>
                    <a:pt x="40116" y="165437"/>
                    <a:pt x="74737" y="202094"/>
                    <a:pt x="78811" y="175619"/>
                  </a:cubicBezTo>
                  <a:cubicBezTo>
                    <a:pt x="82883" y="149145"/>
                    <a:pt x="97139" y="112487"/>
                    <a:pt x="133796" y="157291"/>
                  </a:cubicBezTo>
                  <a:cubicBezTo>
                    <a:pt x="141942" y="167473"/>
                    <a:pt x="154161" y="177656"/>
                    <a:pt x="164343" y="187838"/>
                  </a:cubicBezTo>
                  <a:cubicBezTo>
                    <a:pt x="170454" y="167473"/>
                    <a:pt x="215256" y="163400"/>
                    <a:pt x="237658" y="138962"/>
                  </a:cubicBezTo>
                  <a:cubicBezTo>
                    <a:pt x="266169" y="108415"/>
                    <a:pt x="223403" y="65648"/>
                    <a:pt x="184708" y="24917"/>
                  </a:cubicBezTo>
                  <a:cubicBezTo>
                    <a:pt x="150089" y="-13776"/>
                    <a:pt x="105285" y="43246"/>
                    <a:pt x="66591" y="4324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41" name="Freeform: Shape 240">
              <a:extLst>
                <a:ext uri="{FF2B5EF4-FFF2-40B4-BE49-F238E27FC236}">
                  <a16:creationId xmlns:a16="http://schemas.microsoft.com/office/drawing/2014/main" id="{38E27F33-8BFE-4C34-8745-7574A82B027B}"/>
                </a:ext>
              </a:extLst>
            </p:cNvPr>
            <p:cNvSpPr/>
            <p:nvPr/>
          </p:nvSpPr>
          <p:spPr>
            <a:xfrm>
              <a:off x="6803853" y="1767670"/>
              <a:ext cx="231579" cy="364737"/>
            </a:xfrm>
            <a:custGeom>
              <a:avLst/>
              <a:gdLst>
                <a:gd name="connsiteX0" fmla="*/ 802865 w 814605"/>
                <a:gd name="connsiteY0" fmla="*/ 920720 h 1283003"/>
                <a:gd name="connsiteX1" fmla="*/ 790645 w 814605"/>
                <a:gd name="connsiteY1" fmla="*/ 916647 h 1283003"/>
                <a:gd name="connsiteX2" fmla="*/ 729550 w 814605"/>
                <a:gd name="connsiteY2" fmla="*/ 871844 h 1283003"/>
                <a:gd name="connsiteX3" fmla="*/ 723440 w 814605"/>
                <a:gd name="connsiteY3" fmla="*/ 877953 h 1283003"/>
                <a:gd name="connsiteX4" fmla="*/ 676601 w 814605"/>
                <a:gd name="connsiteY4" fmla="*/ 871844 h 1283003"/>
                <a:gd name="connsiteX5" fmla="*/ 674565 w 814605"/>
                <a:gd name="connsiteY5" fmla="*/ 816857 h 1283003"/>
                <a:gd name="connsiteX6" fmla="*/ 644017 w 814605"/>
                <a:gd name="connsiteY6" fmla="*/ 761872 h 1283003"/>
                <a:gd name="connsiteX7" fmla="*/ 644017 w 814605"/>
                <a:gd name="connsiteY7" fmla="*/ 755762 h 1283003"/>
                <a:gd name="connsiteX8" fmla="*/ 597176 w 814605"/>
                <a:gd name="connsiteY8" fmla="*/ 702813 h 1283003"/>
                <a:gd name="connsiteX9" fmla="*/ 584958 w 814605"/>
                <a:gd name="connsiteY9" fmla="*/ 674301 h 1283003"/>
                <a:gd name="connsiteX10" fmla="*/ 576811 w 814605"/>
                <a:gd name="connsiteY10" fmla="*/ 670229 h 1283003"/>
                <a:gd name="connsiteX11" fmla="*/ 529972 w 814605"/>
                <a:gd name="connsiteY11" fmla="*/ 611170 h 1283003"/>
                <a:gd name="connsiteX12" fmla="*/ 525898 w 814605"/>
                <a:gd name="connsiteY12" fmla="*/ 584695 h 1283003"/>
                <a:gd name="connsiteX13" fmla="*/ 519789 w 814605"/>
                <a:gd name="connsiteY13" fmla="*/ 562293 h 1283003"/>
                <a:gd name="connsiteX14" fmla="*/ 468876 w 814605"/>
                <a:gd name="connsiteY14" fmla="*/ 480833 h 1283003"/>
                <a:gd name="connsiteX15" fmla="*/ 448511 w 814605"/>
                <a:gd name="connsiteY15" fmla="*/ 462504 h 1283003"/>
                <a:gd name="connsiteX16" fmla="*/ 362977 w 814605"/>
                <a:gd name="connsiteY16" fmla="*/ 448249 h 1283003"/>
                <a:gd name="connsiteX17" fmla="*/ 383342 w 814605"/>
                <a:gd name="connsiteY17" fmla="*/ 391226 h 1283003"/>
                <a:gd name="connsiteX18" fmla="*/ 377233 w 814605"/>
                <a:gd name="connsiteY18" fmla="*/ 358642 h 1283003"/>
                <a:gd name="connsiteX19" fmla="*/ 438328 w 814605"/>
                <a:gd name="connsiteY19" fmla="*/ 266999 h 1283003"/>
                <a:gd name="connsiteX20" fmla="*/ 458694 w 814605"/>
                <a:gd name="connsiteY20" fmla="*/ 242561 h 1283003"/>
                <a:gd name="connsiteX21" fmla="*/ 460731 w 814605"/>
                <a:gd name="connsiteY21" fmla="*/ 242561 h 1283003"/>
                <a:gd name="connsiteX22" fmla="*/ 468876 w 814605"/>
                <a:gd name="connsiteY22" fmla="*/ 201831 h 1283003"/>
                <a:gd name="connsiteX23" fmla="*/ 293736 w 814605"/>
                <a:gd name="connsiteY23" fmla="*/ 193684 h 1283003"/>
                <a:gd name="connsiteX24" fmla="*/ 261151 w 814605"/>
                <a:gd name="connsiteY24" fmla="*/ 161100 h 1283003"/>
                <a:gd name="connsiteX25" fmla="*/ 332429 w 814605"/>
                <a:gd name="connsiteY25" fmla="*/ 77603 h 1283003"/>
                <a:gd name="connsiteX26" fmla="*/ 346685 w 814605"/>
                <a:gd name="connsiteY26" fmla="*/ 16508 h 1283003"/>
                <a:gd name="connsiteX27" fmla="*/ 303919 w 814605"/>
                <a:gd name="connsiteY27" fmla="*/ 57238 h 1283003"/>
                <a:gd name="connsiteX28" fmla="*/ 202093 w 814605"/>
                <a:gd name="connsiteY28" fmla="*/ 59275 h 1283003"/>
                <a:gd name="connsiteX29" fmla="*/ 187837 w 814605"/>
                <a:gd name="connsiteY29" fmla="*/ 59275 h 1283003"/>
                <a:gd name="connsiteX30" fmla="*/ 145071 w 814605"/>
                <a:gd name="connsiteY30" fmla="*/ 120370 h 1283003"/>
                <a:gd name="connsiteX31" fmla="*/ 143034 w 814605"/>
                <a:gd name="connsiteY31" fmla="*/ 144808 h 1283003"/>
                <a:gd name="connsiteX32" fmla="*/ 100268 w 814605"/>
                <a:gd name="connsiteY32" fmla="*/ 214049 h 1283003"/>
                <a:gd name="connsiteX33" fmla="*/ 75829 w 814605"/>
                <a:gd name="connsiteY33" fmla="*/ 242561 h 1283003"/>
                <a:gd name="connsiteX34" fmla="*/ 18807 w 814605"/>
                <a:gd name="connsiteY34" fmla="*/ 220159 h 1283003"/>
                <a:gd name="connsiteX35" fmla="*/ 88048 w 814605"/>
                <a:gd name="connsiteY35" fmla="*/ 281254 h 1283003"/>
                <a:gd name="connsiteX36" fmla="*/ 53428 w 814605"/>
                <a:gd name="connsiteY36" fmla="*/ 356605 h 1283003"/>
                <a:gd name="connsiteX37" fmla="*/ 104341 w 814605"/>
                <a:gd name="connsiteY37" fmla="*/ 411591 h 1283003"/>
                <a:gd name="connsiteX38" fmla="*/ 26952 w 814605"/>
                <a:gd name="connsiteY38" fmla="*/ 474723 h 1283003"/>
                <a:gd name="connsiteX39" fmla="*/ 94158 w 814605"/>
                <a:gd name="connsiteY39" fmla="*/ 448249 h 1283003"/>
                <a:gd name="connsiteX40" fmla="*/ 132851 w 814605"/>
                <a:gd name="connsiteY40" fmla="*/ 509344 h 1283003"/>
                <a:gd name="connsiteX41" fmla="*/ 187837 w 814605"/>
                <a:gd name="connsiteY41" fmla="*/ 429920 h 1283003"/>
                <a:gd name="connsiteX42" fmla="*/ 193947 w 814605"/>
                <a:gd name="connsiteY42" fmla="*/ 501198 h 1283003"/>
                <a:gd name="connsiteX43" fmla="*/ 161363 w 814605"/>
                <a:gd name="connsiteY43" fmla="*/ 603023 h 1283003"/>
                <a:gd name="connsiteX44" fmla="*/ 297810 w 814605"/>
                <a:gd name="connsiteY44" fmla="*/ 588768 h 1283003"/>
                <a:gd name="connsiteX45" fmla="*/ 322247 w 814605"/>
                <a:gd name="connsiteY45" fmla="*/ 619316 h 1283003"/>
                <a:gd name="connsiteX46" fmla="*/ 338540 w 814605"/>
                <a:gd name="connsiteY46" fmla="*/ 682448 h 1283003"/>
                <a:gd name="connsiteX47" fmla="*/ 362977 w 814605"/>
                <a:gd name="connsiteY47" fmla="*/ 719105 h 1283003"/>
                <a:gd name="connsiteX48" fmla="*/ 354832 w 814605"/>
                <a:gd name="connsiteY48" fmla="*/ 810748 h 1283003"/>
                <a:gd name="connsiteX49" fmla="*/ 259115 w 814605"/>
                <a:gd name="connsiteY49" fmla="*/ 814821 h 1283003"/>
                <a:gd name="connsiteX50" fmla="*/ 230604 w 814605"/>
                <a:gd name="connsiteY50" fmla="*/ 831113 h 1283003"/>
                <a:gd name="connsiteX51" fmla="*/ 202093 w 814605"/>
                <a:gd name="connsiteY51" fmla="*/ 894245 h 1283003"/>
                <a:gd name="connsiteX52" fmla="*/ 257079 w 814605"/>
                <a:gd name="connsiteY52" fmla="*/ 932939 h 1283003"/>
                <a:gd name="connsiteX53" fmla="*/ 165436 w 814605"/>
                <a:gd name="connsiteY53" fmla="*/ 1002180 h 1283003"/>
                <a:gd name="connsiteX54" fmla="*/ 202093 w 814605"/>
                <a:gd name="connsiteY54" fmla="*/ 1044947 h 1283003"/>
                <a:gd name="connsiteX55" fmla="*/ 257079 w 814605"/>
                <a:gd name="connsiteY55" fmla="*/ 1059203 h 1283003"/>
                <a:gd name="connsiteX56" fmla="*/ 356868 w 814605"/>
                <a:gd name="connsiteY56" fmla="*/ 1073458 h 1283003"/>
                <a:gd name="connsiteX57" fmla="*/ 365014 w 814605"/>
                <a:gd name="connsiteY57" fmla="*/ 1099933 h 1283003"/>
                <a:gd name="connsiteX58" fmla="*/ 261151 w 814605"/>
                <a:gd name="connsiteY58" fmla="*/ 1114189 h 1283003"/>
                <a:gd name="connsiteX59" fmla="*/ 140998 w 814605"/>
                <a:gd name="connsiteY59" fmla="*/ 1275073 h 1283003"/>
                <a:gd name="connsiteX60" fmla="*/ 210239 w 814605"/>
                <a:gd name="connsiteY60" fmla="*/ 1232307 h 1283003"/>
                <a:gd name="connsiteX61" fmla="*/ 253006 w 814605"/>
                <a:gd name="connsiteY61" fmla="*/ 1232307 h 1283003"/>
                <a:gd name="connsiteX62" fmla="*/ 291699 w 814605"/>
                <a:gd name="connsiteY62" fmla="*/ 1195649 h 1283003"/>
                <a:gd name="connsiteX63" fmla="*/ 371124 w 814605"/>
                <a:gd name="connsiteY63" fmla="*/ 1185467 h 1283003"/>
                <a:gd name="connsiteX64" fmla="*/ 387416 w 814605"/>
                <a:gd name="connsiteY64" fmla="*/ 1191577 h 1283003"/>
                <a:gd name="connsiteX65" fmla="*/ 389453 w 814605"/>
                <a:gd name="connsiteY65" fmla="*/ 1191577 h 1283003"/>
                <a:gd name="connsiteX66" fmla="*/ 462767 w 814605"/>
                <a:gd name="connsiteY66" fmla="*/ 1169175 h 1283003"/>
                <a:gd name="connsiteX67" fmla="*/ 538118 w 814605"/>
                <a:gd name="connsiteY67" fmla="*/ 1189540 h 1283003"/>
                <a:gd name="connsiteX68" fmla="*/ 644017 w 814605"/>
                <a:gd name="connsiteY68" fmla="*/ 1169175 h 1283003"/>
                <a:gd name="connsiteX69" fmla="*/ 774353 w 814605"/>
                <a:gd name="connsiteY69" fmla="*/ 1110116 h 1283003"/>
                <a:gd name="connsiteX70" fmla="*/ 733623 w 814605"/>
                <a:gd name="connsiteY70" fmla="*/ 1089751 h 1283003"/>
                <a:gd name="connsiteX71" fmla="*/ 739732 w 814605"/>
                <a:gd name="connsiteY71" fmla="*/ 1028655 h 1283003"/>
                <a:gd name="connsiteX72" fmla="*/ 817121 w 814605"/>
                <a:gd name="connsiteY72" fmla="*/ 930902 h 1283003"/>
                <a:gd name="connsiteX73" fmla="*/ 817121 w 814605"/>
                <a:gd name="connsiteY73" fmla="*/ 930902 h 1283003"/>
                <a:gd name="connsiteX74" fmla="*/ 802865 w 814605"/>
                <a:gd name="connsiteY74" fmla="*/ 920720 h 1283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814605" h="1283003">
                  <a:moveTo>
                    <a:pt x="802865" y="920720"/>
                  </a:moveTo>
                  <a:cubicBezTo>
                    <a:pt x="798792" y="918683"/>
                    <a:pt x="794718" y="918683"/>
                    <a:pt x="790645" y="916647"/>
                  </a:cubicBezTo>
                  <a:cubicBezTo>
                    <a:pt x="764171" y="910537"/>
                    <a:pt x="743806" y="892209"/>
                    <a:pt x="729550" y="871844"/>
                  </a:cubicBezTo>
                  <a:cubicBezTo>
                    <a:pt x="727514" y="873880"/>
                    <a:pt x="723440" y="875917"/>
                    <a:pt x="723440" y="877953"/>
                  </a:cubicBezTo>
                  <a:cubicBezTo>
                    <a:pt x="713258" y="902391"/>
                    <a:pt x="692893" y="898318"/>
                    <a:pt x="676601" y="871844"/>
                  </a:cubicBezTo>
                  <a:cubicBezTo>
                    <a:pt x="660309" y="845369"/>
                    <a:pt x="690857" y="818894"/>
                    <a:pt x="674565" y="816857"/>
                  </a:cubicBezTo>
                  <a:cubicBezTo>
                    <a:pt x="658272" y="814821"/>
                    <a:pt x="639944" y="776127"/>
                    <a:pt x="644017" y="761872"/>
                  </a:cubicBezTo>
                  <a:cubicBezTo>
                    <a:pt x="644017" y="759835"/>
                    <a:pt x="644017" y="757799"/>
                    <a:pt x="644017" y="755762"/>
                  </a:cubicBezTo>
                  <a:cubicBezTo>
                    <a:pt x="625688" y="739470"/>
                    <a:pt x="611432" y="721142"/>
                    <a:pt x="597176" y="702813"/>
                  </a:cubicBezTo>
                  <a:cubicBezTo>
                    <a:pt x="591067" y="694667"/>
                    <a:pt x="586994" y="684484"/>
                    <a:pt x="584958" y="674301"/>
                  </a:cubicBezTo>
                  <a:lnTo>
                    <a:pt x="576811" y="670229"/>
                  </a:lnTo>
                  <a:cubicBezTo>
                    <a:pt x="552374" y="658010"/>
                    <a:pt x="538118" y="635608"/>
                    <a:pt x="529972" y="611170"/>
                  </a:cubicBezTo>
                  <a:cubicBezTo>
                    <a:pt x="527936" y="603023"/>
                    <a:pt x="525898" y="592841"/>
                    <a:pt x="525898" y="584695"/>
                  </a:cubicBezTo>
                  <a:cubicBezTo>
                    <a:pt x="523862" y="576549"/>
                    <a:pt x="521826" y="568403"/>
                    <a:pt x="519789" y="562293"/>
                  </a:cubicBezTo>
                  <a:cubicBezTo>
                    <a:pt x="491279" y="546001"/>
                    <a:pt x="470913" y="515454"/>
                    <a:pt x="468876" y="480833"/>
                  </a:cubicBezTo>
                  <a:cubicBezTo>
                    <a:pt x="462767" y="476760"/>
                    <a:pt x="454620" y="472687"/>
                    <a:pt x="448511" y="462504"/>
                  </a:cubicBezTo>
                  <a:cubicBezTo>
                    <a:pt x="424073" y="429920"/>
                    <a:pt x="383342" y="446212"/>
                    <a:pt x="362977" y="448249"/>
                  </a:cubicBezTo>
                  <a:cubicBezTo>
                    <a:pt x="344649" y="450285"/>
                    <a:pt x="358905" y="415664"/>
                    <a:pt x="383342" y="391226"/>
                  </a:cubicBezTo>
                  <a:cubicBezTo>
                    <a:pt x="379270" y="381043"/>
                    <a:pt x="377233" y="370861"/>
                    <a:pt x="377233" y="358642"/>
                  </a:cubicBezTo>
                  <a:cubicBezTo>
                    <a:pt x="375197" y="319948"/>
                    <a:pt x="403707" y="283291"/>
                    <a:pt x="438328" y="266999"/>
                  </a:cubicBezTo>
                  <a:cubicBezTo>
                    <a:pt x="444438" y="258853"/>
                    <a:pt x="450548" y="250707"/>
                    <a:pt x="458694" y="242561"/>
                  </a:cubicBezTo>
                  <a:cubicBezTo>
                    <a:pt x="458694" y="242561"/>
                    <a:pt x="458694" y="242561"/>
                    <a:pt x="460731" y="242561"/>
                  </a:cubicBezTo>
                  <a:cubicBezTo>
                    <a:pt x="464803" y="224232"/>
                    <a:pt x="468876" y="209976"/>
                    <a:pt x="468876" y="201831"/>
                  </a:cubicBezTo>
                  <a:cubicBezTo>
                    <a:pt x="468876" y="175356"/>
                    <a:pt x="322247" y="177392"/>
                    <a:pt x="293736" y="193684"/>
                  </a:cubicBezTo>
                  <a:cubicBezTo>
                    <a:pt x="265225" y="207940"/>
                    <a:pt x="238750" y="171283"/>
                    <a:pt x="261151" y="161100"/>
                  </a:cubicBezTo>
                  <a:cubicBezTo>
                    <a:pt x="285590" y="150918"/>
                    <a:pt x="334467" y="97968"/>
                    <a:pt x="332429" y="77603"/>
                  </a:cubicBezTo>
                  <a:cubicBezTo>
                    <a:pt x="330393" y="57238"/>
                    <a:pt x="367050" y="36873"/>
                    <a:pt x="346685" y="16508"/>
                  </a:cubicBezTo>
                  <a:cubicBezTo>
                    <a:pt x="326320" y="-3858"/>
                    <a:pt x="322247" y="42982"/>
                    <a:pt x="303919" y="57238"/>
                  </a:cubicBezTo>
                  <a:cubicBezTo>
                    <a:pt x="285590" y="71493"/>
                    <a:pt x="244860" y="67420"/>
                    <a:pt x="202093" y="59275"/>
                  </a:cubicBezTo>
                  <a:cubicBezTo>
                    <a:pt x="195984" y="57238"/>
                    <a:pt x="191911" y="57238"/>
                    <a:pt x="187837" y="59275"/>
                  </a:cubicBezTo>
                  <a:cubicBezTo>
                    <a:pt x="181728" y="83713"/>
                    <a:pt x="169508" y="106114"/>
                    <a:pt x="145071" y="120370"/>
                  </a:cubicBezTo>
                  <a:cubicBezTo>
                    <a:pt x="143034" y="130553"/>
                    <a:pt x="143034" y="138698"/>
                    <a:pt x="143034" y="144808"/>
                  </a:cubicBezTo>
                  <a:cubicBezTo>
                    <a:pt x="145071" y="173319"/>
                    <a:pt x="92121" y="189611"/>
                    <a:pt x="100268" y="214049"/>
                  </a:cubicBezTo>
                  <a:cubicBezTo>
                    <a:pt x="108413" y="238488"/>
                    <a:pt x="90085" y="256816"/>
                    <a:pt x="75829" y="242561"/>
                  </a:cubicBezTo>
                  <a:cubicBezTo>
                    <a:pt x="61573" y="228305"/>
                    <a:pt x="47317" y="195721"/>
                    <a:pt x="18807" y="220159"/>
                  </a:cubicBezTo>
                  <a:cubicBezTo>
                    <a:pt x="-9705" y="244597"/>
                    <a:pt x="51391" y="275145"/>
                    <a:pt x="88048" y="281254"/>
                  </a:cubicBezTo>
                  <a:cubicBezTo>
                    <a:pt x="124706" y="285327"/>
                    <a:pt x="59537" y="313839"/>
                    <a:pt x="53428" y="356605"/>
                  </a:cubicBezTo>
                  <a:cubicBezTo>
                    <a:pt x="47317" y="399372"/>
                    <a:pt x="100268" y="381043"/>
                    <a:pt x="104341" y="411591"/>
                  </a:cubicBezTo>
                  <a:cubicBezTo>
                    <a:pt x="106377" y="442139"/>
                    <a:pt x="26952" y="446212"/>
                    <a:pt x="26952" y="474723"/>
                  </a:cubicBezTo>
                  <a:cubicBezTo>
                    <a:pt x="26952" y="503234"/>
                    <a:pt x="73793" y="460467"/>
                    <a:pt x="94158" y="448249"/>
                  </a:cubicBezTo>
                  <a:cubicBezTo>
                    <a:pt x="114523" y="436030"/>
                    <a:pt x="83976" y="519527"/>
                    <a:pt x="132851" y="509344"/>
                  </a:cubicBezTo>
                  <a:cubicBezTo>
                    <a:pt x="183764" y="501198"/>
                    <a:pt x="169508" y="425847"/>
                    <a:pt x="187837" y="429920"/>
                  </a:cubicBezTo>
                  <a:cubicBezTo>
                    <a:pt x="206167" y="431956"/>
                    <a:pt x="179691" y="468614"/>
                    <a:pt x="193947" y="501198"/>
                  </a:cubicBezTo>
                  <a:cubicBezTo>
                    <a:pt x="210239" y="533782"/>
                    <a:pt x="157290" y="580622"/>
                    <a:pt x="161363" y="603023"/>
                  </a:cubicBezTo>
                  <a:cubicBezTo>
                    <a:pt x="163399" y="625425"/>
                    <a:pt x="265225" y="625425"/>
                    <a:pt x="297810" y="588768"/>
                  </a:cubicBezTo>
                  <a:cubicBezTo>
                    <a:pt x="330393" y="552111"/>
                    <a:pt x="344649" y="590805"/>
                    <a:pt x="322247" y="619316"/>
                  </a:cubicBezTo>
                  <a:cubicBezTo>
                    <a:pt x="299846" y="645790"/>
                    <a:pt x="310028" y="672265"/>
                    <a:pt x="338540" y="682448"/>
                  </a:cubicBezTo>
                  <a:cubicBezTo>
                    <a:pt x="367050" y="692631"/>
                    <a:pt x="377233" y="696703"/>
                    <a:pt x="362977" y="719105"/>
                  </a:cubicBezTo>
                  <a:cubicBezTo>
                    <a:pt x="350759" y="743543"/>
                    <a:pt x="360941" y="788346"/>
                    <a:pt x="354832" y="810748"/>
                  </a:cubicBezTo>
                  <a:cubicBezTo>
                    <a:pt x="348723" y="833150"/>
                    <a:pt x="261151" y="831113"/>
                    <a:pt x="259115" y="814821"/>
                  </a:cubicBezTo>
                  <a:cubicBezTo>
                    <a:pt x="257079" y="800566"/>
                    <a:pt x="220421" y="810748"/>
                    <a:pt x="230604" y="831113"/>
                  </a:cubicBezTo>
                  <a:cubicBezTo>
                    <a:pt x="240786" y="851478"/>
                    <a:pt x="200056" y="873880"/>
                    <a:pt x="202093" y="894245"/>
                  </a:cubicBezTo>
                  <a:cubicBezTo>
                    <a:pt x="204129" y="914610"/>
                    <a:pt x="257079" y="908501"/>
                    <a:pt x="257079" y="932939"/>
                  </a:cubicBezTo>
                  <a:cubicBezTo>
                    <a:pt x="259115" y="957377"/>
                    <a:pt x="218385" y="985888"/>
                    <a:pt x="165436" y="1002180"/>
                  </a:cubicBezTo>
                  <a:cubicBezTo>
                    <a:pt x="112486" y="1018473"/>
                    <a:pt x="175619" y="1063276"/>
                    <a:pt x="202093" y="1044947"/>
                  </a:cubicBezTo>
                  <a:cubicBezTo>
                    <a:pt x="226532" y="1024582"/>
                    <a:pt x="222458" y="1059203"/>
                    <a:pt x="257079" y="1059203"/>
                  </a:cubicBezTo>
                  <a:cubicBezTo>
                    <a:pt x="293736" y="1059203"/>
                    <a:pt x="316138" y="1091787"/>
                    <a:pt x="356868" y="1073458"/>
                  </a:cubicBezTo>
                  <a:cubicBezTo>
                    <a:pt x="397598" y="1057166"/>
                    <a:pt x="395562" y="1073458"/>
                    <a:pt x="365014" y="1099933"/>
                  </a:cubicBezTo>
                  <a:cubicBezTo>
                    <a:pt x="334467" y="1126408"/>
                    <a:pt x="287627" y="1097897"/>
                    <a:pt x="261151" y="1114189"/>
                  </a:cubicBezTo>
                  <a:cubicBezTo>
                    <a:pt x="232641" y="1130481"/>
                    <a:pt x="118595" y="1246562"/>
                    <a:pt x="140998" y="1275073"/>
                  </a:cubicBezTo>
                  <a:cubicBezTo>
                    <a:pt x="153216" y="1291366"/>
                    <a:pt x="169508" y="1250635"/>
                    <a:pt x="210239" y="1232307"/>
                  </a:cubicBezTo>
                  <a:cubicBezTo>
                    <a:pt x="232641" y="1222124"/>
                    <a:pt x="244860" y="1226197"/>
                    <a:pt x="253006" y="1232307"/>
                  </a:cubicBezTo>
                  <a:cubicBezTo>
                    <a:pt x="261151" y="1216014"/>
                    <a:pt x="275407" y="1203795"/>
                    <a:pt x="291699" y="1195649"/>
                  </a:cubicBezTo>
                  <a:cubicBezTo>
                    <a:pt x="314102" y="1181394"/>
                    <a:pt x="346685" y="1179357"/>
                    <a:pt x="371124" y="1185467"/>
                  </a:cubicBezTo>
                  <a:cubicBezTo>
                    <a:pt x="377233" y="1187503"/>
                    <a:pt x="381306" y="1189540"/>
                    <a:pt x="387416" y="1191577"/>
                  </a:cubicBezTo>
                  <a:cubicBezTo>
                    <a:pt x="389453" y="1191577"/>
                    <a:pt x="389453" y="1191577"/>
                    <a:pt x="389453" y="1191577"/>
                  </a:cubicBezTo>
                  <a:cubicBezTo>
                    <a:pt x="422037" y="1197686"/>
                    <a:pt x="446475" y="1183430"/>
                    <a:pt x="462767" y="1169175"/>
                  </a:cubicBezTo>
                  <a:cubicBezTo>
                    <a:pt x="479059" y="1154919"/>
                    <a:pt x="523862" y="1199722"/>
                    <a:pt x="538118" y="1189540"/>
                  </a:cubicBezTo>
                  <a:cubicBezTo>
                    <a:pt x="552374" y="1179357"/>
                    <a:pt x="613469" y="1167138"/>
                    <a:pt x="644017" y="1169175"/>
                  </a:cubicBezTo>
                  <a:cubicBezTo>
                    <a:pt x="674565" y="1171211"/>
                    <a:pt x="753988" y="1132517"/>
                    <a:pt x="774353" y="1110116"/>
                  </a:cubicBezTo>
                  <a:cubicBezTo>
                    <a:pt x="794718" y="1089751"/>
                    <a:pt x="762135" y="1083641"/>
                    <a:pt x="733623" y="1089751"/>
                  </a:cubicBezTo>
                  <a:cubicBezTo>
                    <a:pt x="705113" y="1093823"/>
                    <a:pt x="711222" y="1059203"/>
                    <a:pt x="739732" y="1028655"/>
                  </a:cubicBezTo>
                  <a:cubicBezTo>
                    <a:pt x="768244" y="998108"/>
                    <a:pt x="815084" y="975706"/>
                    <a:pt x="817121" y="930902"/>
                  </a:cubicBezTo>
                  <a:cubicBezTo>
                    <a:pt x="817121" y="930902"/>
                    <a:pt x="817121" y="930902"/>
                    <a:pt x="817121" y="930902"/>
                  </a:cubicBezTo>
                  <a:cubicBezTo>
                    <a:pt x="817121" y="926830"/>
                    <a:pt x="808974" y="922756"/>
                    <a:pt x="802865" y="92072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42" name="Freeform: Shape 241">
              <a:extLst>
                <a:ext uri="{FF2B5EF4-FFF2-40B4-BE49-F238E27FC236}">
                  <a16:creationId xmlns:a16="http://schemas.microsoft.com/office/drawing/2014/main" id="{88DFA0BC-C4FE-49FB-91BD-A5F61F80E029}"/>
                </a:ext>
              </a:extLst>
            </p:cNvPr>
            <p:cNvSpPr/>
            <p:nvPr/>
          </p:nvSpPr>
          <p:spPr>
            <a:xfrm>
              <a:off x="6793785" y="1792264"/>
              <a:ext cx="23158" cy="23158"/>
            </a:xfrm>
            <a:custGeom>
              <a:avLst/>
              <a:gdLst>
                <a:gd name="connsiteX0" fmla="*/ 50147 w 81460"/>
                <a:gd name="connsiteY0" fmla="*/ 11455 h 81460"/>
                <a:gd name="connsiteX1" fmla="*/ 17563 w 81460"/>
                <a:gd name="connsiteY1" fmla="*/ 86806 h 81460"/>
                <a:gd name="connsiteX2" fmla="*/ 76621 w 81460"/>
                <a:gd name="connsiteY2" fmla="*/ 35894 h 81460"/>
                <a:gd name="connsiteX3" fmla="*/ 50147 w 81460"/>
                <a:gd name="connsiteY3" fmla="*/ 11455 h 81460"/>
              </a:gdLst>
              <a:ahLst/>
              <a:cxnLst>
                <a:cxn ang="0">
                  <a:pos x="connsiteX0" y="connsiteY0"/>
                </a:cxn>
                <a:cxn ang="0">
                  <a:pos x="connsiteX1" y="connsiteY1"/>
                </a:cxn>
                <a:cxn ang="0">
                  <a:pos x="connsiteX2" y="connsiteY2"/>
                </a:cxn>
                <a:cxn ang="0">
                  <a:pos x="connsiteX3" y="connsiteY3"/>
                </a:cxn>
              </a:cxnLst>
              <a:rect l="l" t="t" r="r" b="b"/>
              <a:pathLst>
                <a:path w="81460" h="81460">
                  <a:moveTo>
                    <a:pt x="50147" y="11455"/>
                  </a:moveTo>
                  <a:cubicBezTo>
                    <a:pt x="25708" y="37930"/>
                    <a:pt x="-766" y="86806"/>
                    <a:pt x="17563" y="86806"/>
                  </a:cubicBezTo>
                  <a:cubicBezTo>
                    <a:pt x="39964" y="86806"/>
                    <a:pt x="66439" y="60332"/>
                    <a:pt x="76621" y="35894"/>
                  </a:cubicBezTo>
                  <a:cubicBezTo>
                    <a:pt x="66439" y="27748"/>
                    <a:pt x="58293" y="21638"/>
                    <a:pt x="50147"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43" name="Freeform: Shape 242">
              <a:extLst>
                <a:ext uri="{FF2B5EF4-FFF2-40B4-BE49-F238E27FC236}">
                  <a16:creationId xmlns:a16="http://schemas.microsoft.com/office/drawing/2014/main" id="{F4BB4069-7A49-498D-8049-4286463131F5}"/>
                </a:ext>
              </a:extLst>
            </p:cNvPr>
            <p:cNvSpPr/>
            <p:nvPr/>
          </p:nvSpPr>
          <p:spPr>
            <a:xfrm>
              <a:off x="6803853" y="1767670"/>
              <a:ext cx="231579" cy="364737"/>
            </a:xfrm>
            <a:custGeom>
              <a:avLst/>
              <a:gdLst>
                <a:gd name="connsiteX0" fmla="*/ 802865 w 814605"/>
                <a:gd name="connsiteY0" fmla="*/ 920720 h 1283003"/>
                <a:gd name="connsiteX1" fmla="*/ 790645 w 814605"/>
                <a:gd name="connsiteY1" fmla="*/ 916647 h 1283003"/>
                <a:gd name="connsiteX2" fmla="*/ 729550 w 814605"/>
                <a:gd name="connsiteY2" fmla="*/ 871844 h 1283003"/>
                <a:gd name="connsiteX3" fmla="*/ 723440 w 814605"/>
                <a:gd name="connsiteY3" fmla="*/ 877953 h 1283003"/>
                <a:gd name="connsiteX4" fmla="*/ 676601 w 814605"/>
                <a:gd name="connsiteY4" fmla="*/ 871844 h 1283003"/>
                <a:gd name="connsiteX5" fmla="*/ 674565 w 814605"/>
                <a:gd name="connsiteY5" fmla="*/ 816857 h 1283003"/>
                <a:gd name="connsiteX6" fmla="*/ 644017 w 814605"/>
                <a:gd name="connsiteY6" fmla="*/ 761872 h 1283003"/>
                <a:gd name="connsiteX7" fmla="*/ 644017 w 814605"/>
                <a:gd name="connsiteY7" fmla="*/ 755762 h 1283003"/>
                <a:gd name="connsiteX8" fmla="*/ 597176 w 814605"/>
                <a:gd name="connsiteY8" fmla="*/ 702813 h 1283003"/>
                <a:gd name="connsiteX9" fmla="*/ 584958 w 814605"/>
                <a:gd name="connsiteY9" fmla="*/ 674301 h 1283003"/>
                <a:gd name="connsiteX10" fmla="*/ 576811 w 814605"/>
                <a:gd name="connsiteY10" fmla="*/ 670229 h 1283003"/>
                <a:gd name="connsiteX11" fmla="*/ 529972 w 814605"/>
                <a:gd name="connsiteY11" fmla="*/ 611170 h 1283003"/>
                <a:gd name="connsiteX12" fmla="*/ 525898 w 814605"/>
                <a:gd name="connsiteY12" fmla="*/ 584695 h 1283003"/>
                <a:gd name="connsiteX13" fmla="*/ 519789 w 814605"/>
                <a:gd name="connsiteY13" fmla="*/ 562293 h 1283003"/>
                <a:gd name="connsiteX14" fmla="*/ 468876 w 814605"/>
                <a:gd name="connsiteY14" fmla="*/ 480833 h 1283003"/>
                <a:gd name="connsiteX15" fmla="*/ 448511 w 814605"/>
                <a:gd name="connsiteY15" fmla="*/ 462504 h 1283003"/>
                <a:gd name="connsiteX16" fmla="*/ 362977 w 814605"/>
                <a:gd name="connsiteY16" fmla="*/ 448249 h 1283003"/>
                <a:gd name="connsiteX17" fmla="*/ 383342 w 814605"/>
                <a:gd name="connsiteY17" fmla="*/ 391226 h 1283003"/>
                <a:gd name="connsiteX18" fmla="*/ 377233 w 814605"/>
                <a:gd name="connsiteY18" fmla="*/ 358642 h 1283003"/>
                <a:gd name="connsiteX19" fmla="*/ 438328 w 814605"/>
                <a:gd name="connsiteY19" fmla="*/ 266999 h 1283003"/>
                <a:gd name="connsiteX20" fmla="*/ 458694 w 814605"/>
                <a:gd name="connsiteY20" fmla="*/ 242561 h 1283003"/>
                <a:gd name="connsiteX21" fmla="*/ 460731 w 814605"/>
                <a:gd name="connsiteY21" fmla="*/ 242561 h 1283003"/>
                <a:gd name="connsiteX22" fmla="*/ 468876 w 814605"/>
                <a:gd name="connsiteY22" fmla="*/ 201831 h 1283003"/>
                <a:gd name="connsiteX23" fmla="*/ 293736 w 814605"/>
                <a:gd name="connsiteY23" fmla="*/ 193684 h 1283003"/>
                <a:gd name="connsiteX24" fmla="*/ 261151 w 814605"/>
                <a:gd name="connsiteY24" fmla="*/ 161100 h 1283003"/>
                <a:gd name="connsiteX25" fmla="*/ 332429 w 814605"/>
                <a:gd name="connsiteY25" fmla="*/ 77603 h 1283003"/>
                <a:gd name="connsiteX26" fmla="*/ 346685 w 814605"/>
                <a:gd name="connsiteY26" fmla="*/ 16508 h 1283003"/>
                <a:gd name="connsiteX27" fmla="*/ 303919 w 814605"/>
                <a:gd name="connsiteY27" fmla="*/ 57238 h 1283003"/>
                <a:gd name="connsiteX28" fmla="*/ 202093 w 814605"/>
                <a:gd name="connsiteY28" fmla="*/ 59275 h 1283003"/>
                <a:gd name="connsiteX29" fmla="*/ 187837 w 814605"/>
                <a:gd name="connsiteY29" fmla="*/ 59275 h 1283003"/>
                <a:gd name="connsiteX30" fmla="*/ 145071 w 814605"/>
                <a:gd name="connsiteY30" fmla="*/ 120370 h 1283003"/>
                <a:gd name="connsiteX31" fmla="*/ 143034 w 814605"/>
                <a:gd name="connsiteY31" fmla="*/ 144808 h 1283003"/>
                <a:gd name="connsiteX32" fmla="*/ 100268 w 814605"/>
                <a:gd name="connsiteY32" fmla="*/ 214049 h 1283003"/>
                <a:gd name="connsiteX33" fmla="*/ 75829 w 814605"/>
                <a:gd name="connsiteY33" fmla="*/ 242561 h 1283003"/>
                <a:gd name="connsiteX34" fmla="*/ 18807 w 814605"/>
                <a:gd name="connsiteY34" fmla="*/ 220159 h 1283003"/>
                <a:gd name="connsiteX35" fmla="*/ 88048 w 814605"/>
                <a:gd name="connsiteY35" fmla="*/ 281254 h 1283003"/>
                <a:gd name="connsiteX36" fmla="*/ 53428 w 814605"/>
                <a:gd name="connsiteY36" fmla="*/ 356605 h 1283003"/>
                <a:gd name="connsiteX37" fmla="*/ 104341 w 814605"/>
                <a:gd name="connsiteY37" fmla="*/ 411591 h 1283003"/>
                <a:gd name="connsiteX38" fmla="*/ 26952 w 814605"/>
                <a:gd name="connsiteY38" fmla="*/ 474723 h 1283003"/>
                <a:gd name="connsiteX39" fmla="*/ 94158 w 814605"/>
                <a:gd name="connsiteY39" fmla="*/ 448249 h 1283003"/>
                <a:gd name="connsiteX40" fmla="*/ 132851 w 814605"/>
                <a:gd name="connsiteY40" fmla="*/ 509344 h 1283003"/>
                <a:gd name="connsiteX41" fmla="*/ 187837 w 814605"/>
                <a:gd name="connsiteY41" fmla="*/ 429920 h 1283003"/>
                <a:gd name="connsiteX42" fmla="*/ 193947 w 814605"/>
                <a:gd name="connsiteY42" fmla="*/ 501198 h 1283003"/>
                <a:gd name="connsiteX43" fmla="*/ 161363 w 814605"/>
                <a:gd name="connsiteY43" fmla="*/ 603023 h 1283003"/>
                <a:gd name="connsiteX44" fmla="*/ 297810 w 814605"/>
                <a:gd name="connsiteY44" fmla="*/ 588768 h 1283003"/>
                <a:gd name="connsiteX45" fmla="*/ 322247 w 814605"/>
                <a:gd name="connsiteY45" fmla="*/ 619316 h 1283003"/>
                <a:gd name="connsiteX46" fmla="*/ 338540 w 814605"/>
                <a:gd name="connsiteY46" fmla="*/ 682448 h 1283003"/>
                <a:gd name="connsiteX47" fmla="*/ 362977 w 814605"/>
                <a:gd name="connsiteY47" fmla="*/ 719105 h 1283003"/>
                <a:gd name="connsiteX48" fmla="*/ 354832 w 814605"/>
                <a:gd name="connsiteY48" fmla="*/ 810748 h 1283003"/>
                <a:gd name="connsiteX49" fmla="*/ 259115 w 814605"/>
                <a:gd name="connsiteY49" fmla="*/ 814821 h 1283003"/>
                <a:gd name="connsiteX50" fmla="*/ 230604 w 814605"/>
                <a:gd name="connsiteY50" fmla="*/ 831113 h 1283003"/>
                <a:gd name="connsiteX51" fmla="*/ 202093 w 814605"/>
                <a:gd name="connsiteY51" fmla="*/ 894245 h 1283003"/>
                <a:gd name="connsiteX52" fmla="*/ 257079 w 814605"/>
                <a:gd name="connsiteY52" fmla="*/ 932939 h 1283003"/>
                <a:gd name="connsiteX53" fmla="*/ 165436 w 814605"/>
                <a:gd name="connsiteY53" fmla="*/ 1002180 h 1283003"/>
                <a:gd name="connsiteX54" fmla="*/ 202093 w 814605"/>
                <a:gd name="connsiteY54" fmla="*/ 1044947 h 1283003"/>
                <a:gd name="connsiteX55" fmla="*/ 257079 w 814605"/>
                <a:gd name="connsiteY55" fmla="*/ 1059203 h 1283003"/>
                <a:gd name="connsiteX56" fmla="*/ 356868 w 814605"/>
                <a:gd name="connsiteY56" fmla="*/ 1073458 h 1283003"/>
                <a:gd name="connsiteX57" fmla="*/ 365014 w 814605"/>
                <a:gd name="connsiteY57" fmla="*/ 1099933 h 1283003"/>
                <a:gd name="connsiteX58" fmla="*/ 261151 w 814605"/>
                <a:gd name="connsiteY58" fmla="*/ 1114189 h 1283003"/>
                <a:gd name="connsiteX59" fmla="*/ 140998 w 814605"/>
                <a:gd name="connsiteY59" fmla="*/ 1275073 h 1283003"/>
                <a:gd name="connsiteX60" fmla="*/ 210239 w 814605"/>
                <a:gd name="connsiteY60" fmla="*/ 1232307 h 1283003"/>
                <a:gd name="connsiteX61" fmla="*/ 253006 w 814605"/>
                <a:gd name="connsiteY61" fmla="*/ 1232307 h 1283003"/>
                <a:gd name="connsiteX62" fmla="*/ 291699 w 814605"/>
                <a:gd name="connsiteY62" fmla="*/ 1195649 h 1283003"/>
                <a:gd name="connsiteX63" fmla="*/ 371124 w 814605"/>
                <a:gd name="connsiteY63" fmla="*/ 1185467 h 1283003"/>
                <a:gd name="connsiteX64" fmla="*/ 387416 w 814605"/>
                <a:gd name="connsiteY64" fmla="*/ 1191577 h 1283003"/>
                <a:gd name="connsiteX65" fmla="*/ 389453 w 814605"/>
                <a:gd name="connsiteY65" fmla="*/ 1191577 h 1283003"/>
                <a:gd name="connsiteX66" fmla="*/ 462767 w 814605"/>
                <a:gd name="connsiteY66" fmla="*/ 1169175 h 1283003"/>
                <a:gd name="connsiteX67" fmla="*/ 538118 w 814605"/>
                <a:gd name="connsiteY67" fmla="*/ 1189540 h 1283003"/>
                <a:gd name="connsiteX68" fmla="*/ 644017 w 814605"/>
                <a:gd name="connsiteY68" fmla="*/ 1169175 h 1283003"/>
                <a:gd name="connsiteX69" fmla="*/ 774353 w 814605"/>
                <a:gd name="connsiteY69" fmla="*/ 1110116 h 1283003"/>
                <a:gd name="connsiteX70" fmla="*/ 733623 w 814605"/>
                <a:gd name="connsiteY70" fmla="*/ 1089751 h 1283003"/>
                <a:gd name="connsiteX71" fmla="*/ 739732 w 814605"/>
                <a:gd name="connsiteY71" fmla="*/ 1028655 h 1283003"/>
                <a:gd name="connsiteX72" fmla="*/ 817121 w 814605"/>
                <a:gd name="connsiteY72" fmla="*/ 930902 h 1283003"/>
                <a:gd name="connsiteX73" fmla="*/ 817121 w 814605"/>
                <a:gd name="connsiteY73" fmla="*/ 930902 h 1283003"/>
                <a:gd name="connsiteX74" fmla="*/ 802865 w 814605"/>
                <a:gd name="connsiteY74" fmla="*/ 920720 h 1283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814605" h="1283003">
                  <a:moveTo>
                    <a:pt x="802865" y="920720"/>
                  </a:moveTo>
                  <a:cubicBezTo>
                    <a:pt x="798792" y="918683"/>
                    <a:pt x="794718" y="918683"/>
                    <a:pt x="790645" y="916647"/>
                  </a:cubicBezTo>
                  <a:cubicBezTo>
                    <a:pt x="764171" y="910537"/>
                    <a:pt x="743806" y="892209"/>
                    <a:pt x="729550" y="871844"/>
                  </a:cubicBezTo>
                  <a:cubicBezTo>
                    <a:pt x="727514" y="873880"/>
                    <a:pt x="723440" y="875917"/>
                    <a:pt x="723440" y="877953"/>
                  </a:cubicBezTo>
                  <a:cubicBezTo>
                    <a:pt x="713258" y="902391"/>
                    <a:pt x="692893" y="898318"/>
                    <a:pt x="676601" y="871844"/>
                  </a:cubicBezTo>
                  <a:cubicBezTo>
                    <a:pt x="660309" y="845369"/>
                    <a:pt x="690857" y="818894"/>
                    <a:pt x="674565" y="816857"/>
                  </a:cubicBezTo>
                  <a:cubicBezTo>
                    <a:pt x="658272" y="814821"/>
                    <a:pt x="639944" y="776127"/>
                    <a:pt x="644017" y="761872"/>
                  </a:cubicBezTo>
                  <a:cubicBezTo>
                    <a:pt x="644017" y="759835"/>
                    <a:pt x="644017" y="757799"/>
                    <a:pt x="644017" y="755762"/>
                  </a:cubicBezTo>
                  <a:cubicBezTo>
                    <a:pt x="625688" y="739470"/>
                    <a:pt x="611432" y="721142"/>
                    <a:pt x="597176" y="702813"/>
                  </a:cubicBezTo>
                  <a:cubicBezTo>
                    <a:pt x="591067" y="694667"/>
                    <a:pt x="586994" y="684484"/>
                    <a:pt x="584958" y="674301"/>
                  </a:cubicBezTo>
                  <a:lnTo>
                    <a:pt x="576811" y="670229"/>
                  </a:lnTo>
                  <a:cubicBezTo>
                    <a:pt x="552374" y="658010"/>
                    <a:pt x="538118" y="635608"/>
                    <a:pt x="529972" y="611170"/>
                  </a:cubicBezTo>
                  <a:cubicBezTo>
                    <a:pt x="527936" y="603023"/>
                    <a:pt x="525898" y="592841"/>
                    <a:pt x="525898" y="584695"/>
                  </a:cubicBezTo>
                  <a:cubicBezTo>
                    <a:pt x="523862" y="576549"/>
                    <a:pt x="521826" y="568403"/>
                    <a:pt x="519789" y="562293"/>
                  </a:cubicBezTo>
                  <a:cubicBezTo>
                    <a:pt x="491279" y="546001"/>
                    <a:pt x="470913" y="515454"/>
                    <a:pt x="468876" y="480833"/>
                  </a:cubicBezTo>
                  <a:cubicBezTo>
                    <a:pt x="462767" y="476760"/>
                    <a:pt x="454620" y="472687"/>
                    <a:pt x="448511" y="462504"/>
                  </a:cubicBezTo>
                  <a:cubicBezTo>
                    <a:pt x="424073" y="429920"/>
                    <a:pt x="383342" y="446212"/>
                    <a:pt x="362977" y="448249"/>
                  </a:cubicBezTo>
                  <a:cubicBezTo>
                    <a:pt x="344649" y="450285"/>
                    <a:pt x="358905" y="415664"/>
                    <a:pt x="383342" y="391226"/>
                  </a:cubicBezTo>
                  <a:cubicBezTo>
                    <a:pt x="379270" y="381043"/>
                    <a:pt x="377233" y="370861"/>
                    <a:pt x="377233" y="358642"/>
                  </a:cubicBezTo>
                  <a:cubicBezTo>
                    <a:pt x="375197" y="319948"/>
                    <a:pt x="403707" y="283291"/>
                    <a:pt x="438328" y="266999"/>
                  </a:cubicBezTo>
                  <a:cubicBezTo>
                    <a:pt x="444438" y="258853"/>
                    <a:pt x="450548" y="250707"/>
                    <a:pt x="458694" y="242561"/>
                  </a:cubicBezTo>
                  <a:cubicBezTo>
                    <a:pt x="458694" y="242561"/>
                    <a:pt x="458694" y="242561"/>
                    <a:pt x="460731" y="242561"/>
                  </a:cubicBezTo>
                  <a:cubicBezTo>
                    <a:pt x="464803" y="224232"/>
                    <a:pt x="468876" y="209976"/>
                    <a:pt x="468876" y="201831"/>
                  </a:cubicBezTo>
                  <a:cubicBezTo>
                    <a:pt x="468876" y="175356"/>
                    <a:pt x="322247" y="177392"/>
                    <a:pt x="293736" y="193684"/>
                  </a:cubicBezTo>
                  <a:cubicBezTo>
                    <a:pt x="265225" y="207940"/>
                    <a:pt x="238750" y="171283"/>
                    <a:pt x="261151" y="161100"/>
                  </a:cubicBezTo>
                  <a:cubicBezTo>
                    <a:pt x="285590" y="150918"/>
                    <a:pt x="334467" y="97968"/>
                    <a:pt x="332429" y="77603"/>
                  </a:cubicBezTo>
                  <a:cubicBezTo>
                    <a:pt x="330393" y="57238"/>
                    <a:pt x="367050" y="36873"/>
                    <a:pt x="346685" y="16508"/>
                  </a:cubicBezTo>
                  <a:cubicBezTo>
                    <a:pt x="326320" y="-3858"/>
                    <a:pt x="322247" y="42982"/>
                    <a:pt x="303919" y="57238"/>
                  </a:cubicBezTo>
                  <a:cubicBezTo>
                    <a:pt x="285590" y="71493"/>
                    <a:pt x="244860" y="67420"/>
                    <a:pt x="202093" y="59275"/>
                  </a:cubicBezTo>
                  <a:cubicBezTo>
                    <a:pt x="195984" y="57238"/>
                    <a:pt x="191911" y="57238"/>
                    <a:pt x="187837" y="59275"/>
                  </a:cubicBezTo>
                  <a:cubicBezTo>
                    <a:pt x="181728" y="83713"/>
                    <a:pt x="169508" y="106114"/>
                    <a:pt x="145071" y="120370"/>
                  </a:cubicBezTo>
                  <a:cubicBezTo>
                    <a:pt x="143034" y="130553"/>
                    <a:pt x="143034" y="138698"/>
                    <a:pt x="143034" y="144808"/>
                  </a:cubicBezTo>
                  <a:cubicBezTo>
                    <a:pt x="145071" y="173319"/>
                    <a:pt x="92121" y="189611"/>
                    <a:pt x="100268" y="214049"/>
                  </a:cubicBezTo>
                  <a:cubicBezTo>
                    <a:pt x="108413" y="238488"/>
                    <a:pt x="90085" y="256816"/>
                    <a:pt x="75829" y="242561"/>
                  </a:cubicBezTo>
                  <a:cubicBezTo>
                    <a:pt x="61573" y="228305"/>
                    <a:pt x="47317" y="195721"/>
                    <a:pt x="18807" y="220159"/>
                  </a:cubicBezTo>
                  <a:cubicBezTo>
                    <a:pt x="-9705" y="244597"/>
                    <a:pt x="51391" y="275145"/>
                    <a:pt x="88048" y="281254"/>
                  </a:cubicBezTo>
                  <a:cubicBezTo>
                    <a:pt x="124706" y="285327"/>
                    <a:pt x="59537" y="313839"/>
                    <a:pt x="53428" y="356605"/>
                  </a:cubicBezTo>
                  <a:cubicBezTo>
                    <a:pt x="47317" y="399372"/>
                    <a:pt x="100268" y="381043"/>
                    <a:pt x="104341" y="411591"/>
                  </a:cubicBezTo>
                  <a:cubicBezTo>
                    <a:pt x="106377" y="442139"/>
                    <a:pt x="26952" y="446212"/>
                    <a:pt x="26952" y="474723"/>
                  </a:cubicBezTo>
                  <a:cubicBezTo>
                    <a:pt x="26952" y="503234"/>
                    <a:pt x="73793" y="460467"/>
                    <a:pt x="94158" y="448249"/>
                  </a:cubicBezTo>
                  <a:cubicBezTo>
                    <a:pt x="114523" y="436030"/>
                    <a:pt x="83976" y="519527"/>
                    <a:pt x="132851" y="509344"/>
                  </a:cubicBezTo>
                  <a:cubicBezTo>
                    <a:pt x="183764" y="501198"/>
                    <a:pt x="169508" y="425847"/>
                    <a:pt x="187837" y="429920"/>
                  </a:cubicBezTo>
                  <a:cubicBezTo>
                    <a:pt x="206167" y="431956"/>
                    <a:pt x="179691" y="468614"/>
                    <a:pt x="193947" y="501198"/>
                  </a:cubicBezTo>
                  <a:cubicBezTo>
                    <a:pt x="210239" y="533782"/>
                    <a:pt x="157290" y="580622"/>
                    <a:pt x="161363" y="603023"/>
                  </a:cubicBezTo>
                  <a:cubicBezTo>
                    <a:pt x="163399" y="625425"/>
                    <a:pt x="265225" y="625425"/>
                    <a:pt x="297810" y="588768"/>
                  </a:cubicBezTo>
                  <a:cubicBezTo>
                    <a:pt x="330393" y="552111"/>
                    <a:pt x="344649" y="590805"/>
                    <a:pt x="322247" y="619316"/>
                  </a:cubicBezTo>
                  <a:cubicBezTo>
                    <a:pt x="299846" y="645790"/>
                    <a:pt x="310028" y="672265"/>
                    <a:pt x="338540" y="682448"/>
                  </a:cubicBezTo>
                  <a:cubicBezTo>
                    <a:pt x="367050" y="692631"/>
                    <a:pt x="377233" y="696703"/>
                    <a:pt x="362977" y="719105"/>
                  </a:cubicBezTo>
                  <a:cubicBezTo>
                    <a:pt x="350759" y="743543"/>
                    <a:pt x="360941" y="788346"/>
                    <a:pt x="354832" y="810748"/>
                  </a:cubicBezTo>
                  <a:cubicBezTo>
                    <a:pt x="348723" y="833150"/>
                    <a:pt x="261151" y="831113"/>
                    <a:pt x="259115" y="814821"/>
                  </a:cubicBezTo>
                  <a:cubicBezTo>
                    <a:pt x="257079" y="800566"/>
                    <a:pt x="220421" y="810748"/>
                    <a:pt x="230604" y="831113"/>
                  </a:cubicBezTo>
                  <a:cubicBezTo>
                    <a:pt x="240786" y="851478"/>
                    <a:pt x="200056" y="873880"/>
                    <a:pt x="202093" y="894245"/>
                  </a:cubicBezTo>
                  <a:cubicBezTo>
                    <a:pt x="204129" y="914610"/>
                    <a:pt x="257079" y="908501"/>
                    <a:pt x="257079" y="932939"/>
                  </a:cubicBezTo>
                  <a:cubicBezTo>
                    <a:pt x="259115" y="957377"/>
                    <a:pt x="218385" y="985888"/>
                    <a:pt x="165436" y="1002180"/>
                  </a:cubicBezTo>
                  <a:cubicBezTo>
                    <a:pt x="112486" y="1018473"/>
                    <a:pt x="175619" y="1063276"/>
                    <a:pt x="202093" y="1044947"/>
                  </a:cubicBezTo>
                  <a:cubicBezTo>
                    <a:pt x="226532" y="1024582"/>
                    <a:pt x="222458" y="1059203"/>
                    <a:pt x="257079" y="1059203"/>
                  </a:cubicBezTo>
                  <a:cubicBezTo>
                    <a:pt x="293736" y="1059203"/>
                    <a:pt x="316138" y="1091787"/>
                    <a:pt x="356868" y="1073458"/>
                  </a:cubicBezTo>
                  <a:cubicBezTo>
                    <a:pt x="397598" y="1057166"/>
                    <a:pt x="395562" y="1073458"/>
                    <a:pt x="365014" y="1099933"/>
                  </a:cubicBezTo>
                  <a:cubicBezTo>
                    <a:pt x="334467" y="1126408"/>
                    <a:pt x="287627" y="1097897"/>
                    <a:pt x="261151" y="1114189"/>
                  </a:cubicBezTo>
                  <a:cubicBezTo>
                    <a:pt x="232641" y="1130481"/>
                    <a:pt x="118595" y="1246562"/>
                    <a:pt x="140998" y="1275073"/>
                  </a:cubicBezTo>
                  <a:cubicBezTo>
                    <a:pt x="153216" y="1291366"/>
                    <a:pt x="169508" y="1250635"/>
                    <a:pt x="210239" y="1232307"/>
                  </a:cubicBezTo>
                  <a:cubicBezTo>
                    <a:pt x="232641" y="1222124"/>
                    <a:pt x="244860" y="1226197"/>
                    <a:pt x="253006" y="1232307"/>
                  </a:cubicBezTo>
                  <a:cubicBezTo>
                    <a:pt x="261151" y="1216014"/>
                    <a:pt x="275407" y="1203795"/>
                    <a:pt x="291699" y="1195649"/>
                  </a:cubicBezTo>
                  <a:cubicBezTo>
                    <a:pt x="314102" y="1181394"/>
                    <a:pt x="346685" y="1179357"/>
                    <a:pt x="371124" y="1185467"/>
                  </a:cubicBezTo>
                  <a:cubicBezTo>
                    <a:pt x="377233" y="1187503"/>
                    <a:pt x="381306" y="1189540"/>
                    <a:pt x="387416" y="1191577"/>
                  </a:cubicBezTo>
                  <a:cubicBezTo>
                    <a:pt x="389453" y="1191577"/>
                    <a:pt x="389453" y="1191577"/>
                    <a:pt x="389453" y="1191577"/>
                  </a:cubicBezTo>
                  <a:cubicBezTo>
                    <a:pt x="422037" y="1197686"/>
                    <a:pt x="446475" y="1183430"/>
                    <a:pt x="462767" y="1169175"/>
                  </a:cubicBezTo>
                  <a:cubicBezTo>
                    <a:pt x="479059" y="1154919"/>
                    <a:pt x="523862" y="1199722"/>
                    <a:pt x="538118" y="1189540"/>
                  </a:cubicBezTo>
                  <a:cubicBezTo>
                    <a:pt x="552374" y="1179357"/>
                    <a:pt x="613469" y="1167138"/>
                    <a:pt x="644017" y="1169175"/>
                  </a:cubicBezTo>
                  <a:cubicBezTo>
                    <a:pt x="674565" y="1171211"/>
                    <a:pt x="753988" y="1132517"/>
                    <a:pt x="774353" y="1110116"/>
                  </a:cubicBezTo>
                  <a:cubicBezTo>
                    <a:pt x="794718" y="1089751"/>
                    <a:pt x="762135" y="1083641"/>
                    <a:pt x="733623" y="1089751"/>
                  </a:cubicBezTo>
                  <a:cubicBezTo>
                    <a:pt x="705113" y="1093823"/>
                    <a:pt x="711222" y="1059203"/>
                    <a:pt x="739732" y="1028655"/>
                  </a:cubicBezTo>
                  <a:cubicBezTo>
                    <a:pt x="768244" y="998108"/>
                    <a:pt x="815084" y="975706"/>
                    <a:pt x="817121" y="930902"/>
                  </a:cubicBezTo>
                  <a:cubicBezTo>
                    <a:pt x="817121" y="930902"/>
                    <a:pt x="817121" y="930902"/>
                    <a:pt x="817121" y="930902"/>
                  </a:cubicBezTo>
                  <a:cubicBezTo>
                    <a:pt x="817121" y="926830"/>
                    <a:pt x="808974" y="922756"/>
                    <a:pt x="802865" y="92072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44" name="Freeform: Shape 243">
              <a:extLst>
                <a:ext uri="{FF2B5EF4-FFF2-40B4-BE49-F238E27FC236}">
                  <a16:creationId xmlns:a16="http://schemas.microsoft.com/office/drawing/2014/main" id="{1E103A8A-1910-4C7C-8867-43677F322E72}"/>
                </a:ext>
              </a:extLst>
            </p:cNvPr>
            <p:cNvSpPr/>
            <p:nvPr/>
          </p:nvSpPr>
          <p:spPr>
            <a:xfrm>
              <a:off x="6767689" y="1919279"/>
              <a:ext cx="69474" cy="52105"/>
            </a:xfrm>
            <a:custGeom>
              <a:avLst/>
              <a:gdLst>
                <a:gd name="connsiteX0" fmla="*/ 66591 w 244381"/>
                <a:gd name="connsiteY0" fmla="*/ 43246 h 183286"/>
                <a:gd name="connsiteX1" fmla="*/ 40116 w 244381"/>
                <a:gd name="connsiteY1" fmla="*/ 102305 h 183286"/>
                <a:gd name="connsiteX2" fmla="*/ 19751 w 244381"/>
                <a:gd name="connsiteY2" fmla="*/ 161363 h 183286"/>
                <a:gd name="connsiteX3" fmla="*/ 78811 w 244381"/>
                <a:gd name="connsiteY3" fmla="*/ 175619 h 183286"/>
                <a:gd name="connsiteX4" fmla="*/ 133796 w 244381"/>
                <a:gd name="connsiteY4" fmla="*/ 157291 h 183286"/>
                <a:gd name="connsiteX5" fmla="*/ 164343 w 244381"/>
                <a:gd name="connsiteY5" fmla="*/ 187838 h 183286"/>
                <a:gd name="connsiteX6" fmla="*/ 237658 w 244381"/>
                <a:gd name="connsiteY6" fmla="*/ 138962 h 183286"/>
                <a:gd name="connsiteX7" fmla="*/ 184708 w 244381"/>
                <a:gd name="connsiteY7" fmla="*/ 24917 h 183286"/>
                <a:gd name="connsiteX8" fmla="*/ 66591 w 244381"/>
                <a:gd name="connsiteY8" fmla="*/ 43246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381" h="183286">
                  <a:moveTo>
                    <a:pt x="66591" y="43246"/>
                  </a:moveTo>
                  <a:cubicBezTo>
                    <a:pt x="60482" y="71757"/>
                    <a:pt x="50299" y="94159"/>
                    <a:pt x="40116" y="102305"/>
                  </a:cubicBezTo>
                  <a:cubicBezTo>
                    <a:pt x="25861" y="114524"/>
                    <a:pt x="-2650" y="157291"/>
                    <a:pt x="19751" y="161363"/>
                  </a:cubicBezTo>
                  <a:cubicBezTo>
                    <a:pt x="40116" y="165437"/>
                    <a:pt x="74737" y="202094"/>
                    <a:pt x="78811" y="175619"/>
                  </a:cubicBezTo>
                  <a:cubicBezTo>
                    <a:pt x="82883" y="149145"/>
                    <a:pt x="97139" y="112487"/>
                    <a:pt x="133796" y="157291"/>
                  </a:cubicBezTo>
                  <a:cubicBezTo>
                    <a:pt x="141942" y="167473"/>
                    <a:pt x="154161" y="177656"/>
                    <a:pt x="164343" y="187838"/>
                  </a:cubicBezTo>
                  <a:cubicBezTo>
                    <a:pt x="170454" y="167473"/>
                    <a:pt x="215256" y="163400"/>
                    <a:pt x="237658" y="138962"/>
                  </a:cubicBezTo>
                  <a:cubicBezTo>
                    <a:pt x="266169" y="108415"/>
                    <a:pt x="223403" y="65648"/>
                    <a:pt x="184708" y="24917"/>
                  </a:cubicBezTo>
                  <a:cubicBezTo>
                    <a:pt x="150089" y="-13776"/>
                    <a:pt x="105285" y="43246"/>
                    <a:pt x="66591" y="4324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45" name="Freeform: Shape 244">
              <a:extLst>
                <a:ext uri="{FF2B5EF4-FFF2-40B4-BE49-F238E27FC236}">
                  <a16:creationId xmlns:a16="http://schemas.microsoft.com/office/drawing/2014/main" id="{6A64C9FF-FF16-478D-AD1C-3A80AF40F663}"/>
                </a:ext>
              </a:extLst>
            </p:cNvPr>
            <p:cNvSpPr/>
            <p:nvPr/>
          </p:nvSpPr>
          <p:spPr>
            <a:xfrm>
              <a:off x="7288478" y="1887375"/>
              <a:ext cx="40526" cy="63684"/>
            </a:xfrm>
            <a:custGeom>
              <a:avLst/>
              <a:gdLst>
                <a:gd name="connsiteX0" fmla="*/ 146947 w 142555"/>
                <a:gd name="connsiteY0" fmla="*/ 21062 h 224016"/>
                <a:gd name="connsiteX1" fmla="*/ 114362 w 142555"/>
                <a:gd name="connsiteY1" fmla="*/ 45500 h 224016"/>
                <a:gd name="connsiteX2" fmla="*/ 81778 w 142555"/>
                <a:gd name="connsiteY2" fmla="*/ 21062 h 224016"/>
                <a:gd name="connsiteX3" fmla="*/ 20683 w 142555"/>
                <a:gd name="connsiteY3" fmla="*/ 49573 h 224016"/>
                <a:gd name="connsiteX4" fmla="*/ 57340 w 142555"/>
                <a:gd name="connsiteY4" fmla="*/ 143252 h 224016"/>
                <a:gd name="connsiteX5" fmla="*/ 30865 w 142555"/>
                <a:gd name="connsiteY5" fmla="*/ 169727 h 224016"/>
                <a:gd name="connsiteX6" fmla="*/ 55304 w 142555"/>
                <a:gd name="connsiteY6" fmla="*/ 214530 h 224016"/>
                <a:gd name="connsiteX7" fmla="*/ 124544 w 142555"/>
                <a:gd name="connsiteY7" fmla="*/ 131033 h 224016"/>
                <a:gd name="connsiteX8" fmla="*/ 146947 w 142555"/>
                <a:gd name="connsiteY8" fmla="*/ 21062 h 22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555" h="224016">
                  <a:moveTo>
                    <a:pt x="146947" y="21062"/>
                  </a:moveTo>
                  <a:cubicBezTo>
                    <a:pt x="134727" y="12916"/>
                    <a:pt x="126582" y="41427"/>
                    <a:pt x="114362" y="45500"/>
                  </a:cubicBezTo>
                  <a:cubicBezTo>
                    <a:pt x="102143" y="49573"/>
                    <a:pt x="87887" y="-11523"/>
                    <a:pt x="81778" y="21062"/>
                  </a:cubicBezTo>
                  <a:cubicBezTo>
                    <a:pt x="75669" y="53646"/>
                    <a:pt x="49194" y="6806"/>
                    <a:pt x="20683" y="49573"/>
                  </a:cubicBezTo>
                  <a:cubicBezTo>
                    <a:pt x="-7829" y="92340"/>
                    <a:pt x="36975" y="128997"/>
                    <a:pt x="57340" y="143252"/>
                  </a:cubicBezTo>
                  <a:cubicBezTo>
                    <a:pt x="77705" y="157508"/>
                    <a:pt x="55304" y="175837"/>
                    <a:pt x="30865" y="169727"/>
                  </a:cubicBezTo>
                  <a:cubicBezTo>
                    <a:pt x="6427" y="163618"/>
                    <a:pt x="20683" y="208421"/>
                    <a:pt x="55304" y="214530"/>
                  </a:cubicBezTo>
                  <a:cubicBezTo>
                    <a:pt x="89925" y="220640"/>
                    <a:pt x="128618" y="147326"/>
                    <a:pt x="124544" y="131033"/>
                  </a:cubicBezTo>
                  <a:cubicBezTo>
                    <a:pt x="120472" y="112705"/>
                    <a:pt x="159165" y="29207"/>
                    <a:pt x="146947" y="2106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46" name="Freeform: Shape 245">
              <a:extLst>
                <a:ext uri="{FF2B5EF4-FFF2-40B4-BE49-F238E27FC236}">
                  <a16:creationId xmlns:a16="http://schemas.microsoft.com/office/drawing/2014/main" id="{291B201A-F581-40D9-BAD6-F77060125609}"/>
                </a:ext>
              </a:extLst>
            </p:cNvPr>
            <p:cNvSpPr/>
            <p:nvPr/>
          </p:nvSpPr>
          <p:spPr>
            <a:xfrm>
              <a:off x="7209469" y="1816788"/>
              <a:ext cx="75263" cy="127369"/>
            </a:xfrm>
            <a:custGeom>
              <a:avLst/>
              <a:gdLst>
                <a:gd name="connsiteX0" fmla="*/ 213070 w 264746"/>
                <a:gd name="connsiteY0" fmla="*/ 175682 h 448033"/>
                <a:gd name="connsiteX1" fmla="*/ 211034 w 264746"/>
                <a:gd name="connsiteY1" fmla="*/ 104404 h 448033"/>
                <a:gd name="connsiteX2" fmla="*/ 221216 w 264746"/>
                <a:gd name="connsiteY2" fmla="*/ 16833 h 448033"/>
                <a:gd name="connsiteX3" fmla="*/ 151974 w 264746"/>
                <a:gd name="connsiteY3" fmla="*/ 57564 h 448033"/>
                <a:gd name="connsiteX4" fmla="*/ 96988 w 264746"/>
                <a:gd name="connsiteY4" fmla="*/ 90148 h 448033"/>
                <a:gd name="connsiteX5" fmla="*/ 101061 w 264746"/>
                <a:gd name="connsiteY5" fmla="*/ 134951 h 448033"/>
                <a:gd name="connsiteX6" fmla="*/ 46075 w 264746"/>
                <a:gd name="connsiteY6" fmla="*/ 104404 h 448033"/>
                <a:gd name="connsiteX7" fmla="*/ 11455 w 264746"/>
                <a:gd name="connsiteY7" fmla="*/ 149207 h 448033"/>
                <a:gd name="connsiteX8" fmla="*/ 23674 w 264746"/>
                <a:gd name="connsiteY8" fmla="*/ 194010 h 448033"/>
                <a:gd name="connsiteX9" fmla="*/ 33857 w 264746"/>
                <a:gd name="connsiteY9" fmla="*/ 334530 h 448033"/>
                <a:gd name="connsiteX10" fmla="*/ 35893 w 264746"/>
                <a:gd name="connsiteY10" fmla="*/ 369150 h 448033"/>
                <a:gd name="connsiteX11" fmla="*/ 35893 w 264746"/>
                <a:gd name="connsiteY11" fmla="*/ 385443 h 448033"/>
                <a:gd name="connsiteX12" fmla="*/ 50148 w 264746"/>
                <a:gd name="connsiteY12" fmla="*/ 430246 h 448033"/>
                <a:gd name="connsiteX13" fmla="*/ 135682 w 264746"/>
                <a:gd name="connsiteY13" fmla="*/ 438392 h 448033"/>
                <a:gd name="connsiteX14" fmla="*/ 170303 w 264746"/>
                <a:gd name="connsiteY14" fmla="*/ 438392 h 448033"/>
                <a:gd name="connsiteX15" fmla="*/ 131609 w 264746"/>
                <a:gd name="connsiteY15" fmla="*/ 383406 h 448033"/>
                <a:gd name="connsiteX16" fmla="*/ 180486 w 264746"/>
                <a:gd name="connsiteY16" fmla="*/ 393589 h 448033"/>
                <a:gd name="connsiteX17" fmla="*/ 247691 w 264746"/>
                <a:gd name="connsiteY17" fmla="*/ 391552 h 448033"/>
                <a:gd name="connsiteX18" fmla="*/ 215107 w 264746"/>
                <a:gd name="connsiteY18" fmla="*/ 328420 h 448033"/>
                <a:gd name="connsiteX19" fmla="*/ 172339 w 264746"/>
                <a:gd name="connsiteY19" fmla="*/ 322311 h 448033"/>
                <a:gd name="connsiteX20" fmla="*/ 198814 w 264746"/>
                <a:gd name="connsiteY20" fmla="*/ 259179 h 448033"/>
                <a:gd name="connsiteX21" fmla="*/ 257873 w 264746"/>
                <a:gd name="connsiteY21" fmla="*/ 224558 h 448033"/>
                <a:gd name="connsiteX22" fmla="*/ 213070 w 264746"/>
                <a:gd name="connsiteY22" fmla="*/ 175682 h 448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746" h="448033">
                  <a:moveTo>
                    <a:pt x="213070" y="175682"/>
                  </a:moveTo>
                  <a:cubicBezTo>
                    <a:pt x="198814" y="167535"/>
                    <a:pt x="192704" y="120696"/>
                    <a:pt x="211034" y="104404"/>
                  </a:cubicBezTo>
                  <a:cubicBezTo>
                    <a:pt x="227325" y="90148"/>
                    <a:pt x="235472" y="31089"/>
                    <a:pt x="221216" y="16833"/>
                  </a:cubicBezTo>
                  <a:cubicBezTo>
                    <a:pt x="206960" y="2578"/>
                    <a:pt x="156047" y="16833"/>
                    <a:pt x="151974" y="57564"/>
                  </a:cubicBezTo>
                  <a:cubicBezTo>
                    <a:pt x="147901" y="98294"/>
                    <a:pt x="107171" y="79966"/>
                    <a:pt x="96988" y="90148"/>
                  </a:cubicBezTo>
                  <a:cubicBezTo>
                    <a:pt x="86805" y="98294"/>
                    <a:pt x="119390" y="116623"/>
                    <a:pt x="101061" y="134951"/>
                  </a:cubicBezTo>
                  <a:cubicBezTo>
                    <a:pt x="82733" y="153280"/>
                    <a:pt x="76623" y="108477"/>
                    <a:pt x="46075" y="104404"/>
                  </a:cubicBezTo>
                  <a:cubicBezTo>
                    <a:pt x="25710" y="102367"/>
                    <a:pt x="17565" y="124769"/>
                    <a:pt x="11455" y="149207"/>
                  </a:cubicBezTo>
                  <a:cubicBezTo>
                    <a:pt x="17565" y="163462"/>
                    <a:pt x="21638" y="177718"/>
                    <a:pt x="23674" y="194010"/>
                  </a:cubicBezTo>
                  <a:cubicBezTo>
                    <a:pt x="31821" y="240850"/>
                    <a:pt x="21638" y="289726"/>
                    <a:pt x="33857" y="334530"/>
                  </a:cubicBezTo>
                  <a:cubicBezTo>
                    <a:pt x="37930" y="346749"/>
                    <a:pt x="37930" y="358968"/>
                    <a:pt x="35893" y="369150"/>
                  </a:cubicBezTo>
                  <a:cubicBezTo>
                    <a:pt x="37930" y="375260"/>
                    <a:pt x="35893" y="379333"/>
                    <a:pt x="35893" y="385443"/>
                  </a:cubicBezTo>
                  <a:cubicBezTo>
                    <a:pt x="31821" y="399698"/>
                    <a:pt x="39966" y="415990"/>
                    <a:pt x="50148" y="430246"/>
                  </a:cubicBezTo>
                  <a:cubicBezTo>
                    <a:pt x="86805" y="430246"/>
                    <a:pt x="121426" y="434319"/>
                    <a:pt x="135682" y="438392"/>
                  </a:cubicBezTo>
                  <a:cubicBezTo>
                    <a:pt x="141792" y="440428"/>
                    <a:pt x="154011" y="440428"/>
                    <a:pt x="170303" y="438392"/>
                  </a:cubicBezTo>
                  <a:cubicBezTo>
                    <a:pt x="158083" y="415990"/>
                    <a:pt x="129573" y="399698"/>
                    <a:pt x="131609" y="383406"/>
                  </a:cubicBezTo>
                  <a:cubicBezTo>
                    <a:pt x="133646" y="363041"/>
                    <a:pt x="160121" y="375260"/>
                    <a:pt x="180486" y="393589"/>
                  </a:cubicBezTo>
                  <a:cubicBezTo>
                    <a:pt x="200851" y="411917"/>
                    <a:pt x="243617" y="413954"/>
                    <a:pt x="247691" y="391552"/>
                  </a:cubicBezTo>
                  <a:cubicBezTo>
                    <a:pt x="249727" y="377297"/>
                    <a:pt x="241581" y="314165"/>
                    <a:pt x="215107" y="328420"/>
                  </a:cubicBezTo>
                  <a:cubicBezTo>
                    <a:pt x="188631" y="342676"/>
                    <a:pt x="182522" y="336566"/>
                    <a:pt x="172339" y="322311"/>
                  </a:cubicBezTo>
                  <a:cubicBezTo>
                    <a:pt x="162157" y="308055"/>
                    <a:pt x="192704" y="283617"/>
                    <a:pt x="198814" y="259179"/>
                  </a:cubicBezTo>
                  <a:cubicBezTo>
                    <a:pt x="204924" y="234741"/>
                    <a:pt x="251764" y="244923"/>
                    <a:pt x="257873" y="224558"/>
                  </a:cubicBezTo>
                  <a:cubicBezTo>
                    <a:pt x="266020" y="204193"/>
                    <a:pt x="227325" y="183828"/>
                    <a:pt x="213070" y="17568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47" name="Freeform: Shape 246">
              <a:extLst>
                <a:ext uri="{FF2B5EF4-FFF2-40B4-BE49-F238E27FC236}">
                  <a16:creationId xmlns:a16="http://schemas.microsoft.com/office/drawing/2014/main" id="{BF16EFDB-0EFF-4C82-8843-7F87CF44BEF7}"/>
                </a:ext>
              </a:extLst>
            </p:cNvPr>
            <p:cNvSpPr/>
            <p:nvPr/>
          </p:nvSpPr>
          <p:spPr>
            <a:xfrm>
              <a:off x="7467379" y="1810790"/>
              <a:ext cx="28947" cy="40526"/>
            </a:xfrm>
            <a:custGeom>
              <a:avLst/>
              <a:gdLst>
                <a:gd name="connsiteX0" fmla="*/ 79717 w 101825"/>
                <a:gd name="connsiteY0" fmla="*/ 11455 h 142555"/>
                <a:gd name="connsiteX1" fmla="*/ 14549 w 101825"/>
                <a:gd name="connsiteY1" fmla="*/ 143829 h 142555"/>
                <a:gd name="connsiteX2" fmla="*/ 79717 w 101825"/>
                <a:gd name="connsiteY2" fmla="*/ 11455 h 142555"/>
              </a:gdLst>
              <a:ahLst/>
              <a:cxnLst>
                <a:cxn ang="0">
                  <a:pos x="connsiteX0" y="connsiteY0"/>
                </a:cxn>
                <a:cxn ang="0">
                  <a:pos x="connsiteX1" y="connsiteY1"/>
                </a:cxn>
                <a:cxn ang="0">
                  <a:pos x="connsiteX2" y="connsiteY2"/>
                </a:cxn>
              </a:cxnLst>
              <a:rect l="l" t="t" r="r" b="b"/>
              <a:pathLst>
                <a:path w="101825" h="142555">
                  <a:moveTo>
                    <a:pt x="79717" y="11455"/>
                  </a:moveTo>
                  <a:cubicBezTo>
                    <a:pt x="26769" y="13492"/>
                    <a:pt x="2330" y="125500"/>
                    <a:pt x="14549" y="143829"/>
                  </a:cubicBezTo>
                  <a:cubicBezTo>
                    <a:pt x="24731" y="160121"/>
                    <a:pt x="132668" y="11455"/>
                    <a:pt x="79717"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48" name="Freeform: Shape 247">
              <a:extLst>
                <a:ext uri="{FF2B5EF4-FFF2-40B4-BE49-F238E27FC236}">
                  <a16:creationId xmlns:a16="http://schemas.microsoft.com/office/drawing/2014/main" id="{0554B1EB-328C-4568-A1AB-90C02FD66693}"/>
                </a:ext>
              </a:extLst>
            </p:cNvPr>
            <p:cNvSpPr/>
            <p:nvPr/>
          </p:nvSpPr>
          <p:spPr>
            <a:xfrm>
              <a:off x="7289303" y="1288761"/>
              <a:ext cx="335790" cy="631053"/>
            </a:xfrm>
            <a:custGeom>
              <a:avLst/>
              <a:gdLst>
                <a:gd name="connsiteX0" fmla="*/ 1176558 w 1181178"/>
                <a:gd name="connsiteY0" fmla="*/ 521980 h 2219800"/>
                <a:gd name="connsiteX1" fmla="*/ 1158229 w 1181178"/>
                <a:gd name="connsiteY1" fmla="*/ 469031 h 2219800"/>
                <a:gd name="connsiteX2" fmla="*/ 1162302 w 1181178"/>
                <a:gd name="connsiteY2" fmla="*/ 381461 h 2219800"/>
                <a:gd name="connsiteX3" fmla="*/ 1139900 w 1181178"/>
                <a:gd name="connsiteY3" fmla="*/ 289817 h 2219800"/>
                <a:gd name="connsiteX4" fmla="*/ 1135828 w 1181178"/>
                <a:gd name="connsiteY4" fmla="*/ 192065 h 2219800"/>
                <a:gd name="connsiteX5" fmla="*/ 1001417 w 1181178"/>
                <a:gd name="connsiteY5" fmla="*/ 104495 h 2219800"/>
                <a:gd name="connsiteX6" fmla="*/ 889409 w 1181178"/>
                <a:gd name="connsiteY6" fmla="*/ 16925 h 2219800"/>
                <a:gd name="connsiteX7" fmla="*/ 836460 w 1181178"/>
                <a:gd name="connsiteY7" fmla="*/ 94312 h 2219800"/>
                <a:gd name="connsiteX8" fmla="*/ 773327 w 1181178"/>
                <a:gd name="connsiteY8" fmla="*/ 112641 h 2219800"/>
                <a:gd name="connsiteX9" fmla="*/ 673539 w 1181178"/>
                <a:gd name="connsiteY9" fmla="*/ 94312 h 2219800"/>
                <a:gd name="connsiteX10" fmla="*/ 651136 w 1181178"/>
                <a:gd name="connsiteY10" fmla="*/ 167627 h 2219800"/>
                <a:gd name="connsiteX11" fmla="*/ 579858 w 1181178"/>
                <a:gd name="connsiteY11" fmla="*/ 196138 h 2219800"/>
                <a:gd name="connsiteX12" fmla="*/ 508580 w 1181178"/>
                <a:gd name="connsiteY12" fmla="*/ 255197 h 2219800"/>
                <a:gd name="connsiteX13" fmla="*/ 482106 w 1181178"/>
                <a:gd name="connsiteY13" fmla="*/ 328511 h 2219800"/>
                <a:gd name="connsiteX14" fmla="*/ 459705 w 1181178"/>
                <a:gd name="connsiteY14" fmla="*/ 381461 h 2219800"/>
                <a:gd name="connsiteX15" fmla="*/ 410828 w 1181178"/>
                <a:gd name="connsiteY15" fmla="*/ 458848 h 2219800"/>
                <a:gd name="connsiteX16" fmla="*/ 392500 w 1181178"/>
                <a:gd name="connsiteY16" fmla="*/ 517907 h 2219800"/>
                <a:gd name="connsiteX17" fmla="*/ 321222 w 1181178"/>
                <a:gd name="connsiteY17" fmla="*/ 536236 h 2219800"/>
                <a:gd name="connsiteX18" fmla="*/ 317149 w 1181178"/>
                <a:gd name="connsiteY18" fmla="*/ 627879 h 2219800"/>
                <a:gd name="connsiteX19" fmla="*/ 254016 w 1181178"/>
                <a:gd name="connsiteY19" fmla="*/ 758216 h 2219800"/>
                <a:gd name="connsiteX20" fmla="*/ 276418 w 1181178"/>
                <a:gd name="connsiteY20" fmla="*/ 811165 h 2219800"/>
                <a:gd name="connsiteX21" fmla="*/ 276418 w 1181178"/>
                <a:gd name="connsiteY21" fmla="*/ 870224 h 2219800"/>
                <a:gd name="connsiteX22" fmla="*/ 213286 w 1181178"/>
                <a:gd name="connsiteY22" fmla="*/ 874297 h 2219800"/>
                <a:gd name="connsiteX23" fmla="*/ 119607 w 1181178"/>
                <a:gd name="connsiteY23" fmla="*/ 941502 h 2219800"/>
                <a:gd name="connsiteX24" fmla="*/ 111460 w 1181178"/>
                <a:gd name="connsiteY24" fmla="*/ 1043328 h 2219800"/>
                <a:gd name="connsiteX25" fmla="*/ 111460 w 1181178"/>
                <a:gd name="connsiteY25" fmla="*/ 1145153 h 2219800"/>
                <a:gd name="connsiteX26" fmla="*/ 107388 w 1181178"/>
                <a:gd name="connsiteY26" fmla="*/ 1242906 h 2219800"/>
                <a:gd name="connsiteX27" fmla="*/ 170519 w 1181178"/>
                <a:gd name="connsiteY27" fmla="*/ 1316221 h 2219800"/>
                <a:gd name="connsiteX28" fmla="*/ 133862 w 1181178"/>
                <a:gd name="connsiteY28" fmla="*/ 1369170 h 2219800"/>
                <a:gd name="connsiteX29" fmla="*/ 137936 w 1181178"/>
                <a:gd name="connsiteY29" fmla="*/ 1418046 h 2219800"/>
                <a:gd name="connsiteX30" fmla="*/ 142008 w 1181178"/>
                <a:gd name="connsiteY30" fmla="*/ 1515799 h 2219800"/>
                <a:gd name="connsiteX31" fmla="*/ 78876 w 1181178"/>
                <a:gd name="connsiteY31" fmla="*/ 1540237 h 2219800"/>
                <a:gd name="connsiteX32" fmla="*/ 64620 w 1181178"/>
                <a:gd name="connsiteY32" fmla="*/ 1621698 h 2219800"/>
                <a:gd name="connsiteX33" fmla="*/ 42219 w 1181178"/>
                <a:gd name="connsiteY33" fmla="*/ 1688903 h 2219800"/>
                <a:gd name="connsiteX34" fmla="*/ 11672 w 1181178"/>
                <a:gd name="connsiteY34" fmla="*/ 1684830 h 2219800"/>
                <a:gd name="connsiteX35" fmla="*/ 11672 w 1181178"/>
                <a:gd name="connsiteY35" fmla="*/ 1695012 h 2219800"/>
                <a:gd name="connsiteX36" fmla="*/ 54438 w 1181178"/>
                <a:gd name="connsiteY36" fmla="*/ 1796838 h 2219800"/>
                <a:gd name="connsiteX37" fmla="*/ 87023 w 1181178"/>
                <a:gd name="connsiteY37" fmla="*/ 1902737 h 2219800"/>
                <a:gd name="connsiteX38" fmla="*/ 133862 w 1181178"/>
                <a:gd name="connsiteY38" fmla="*/ 1994380 h 2219800"/>
                <a:gd name="connsiteX39" fmla="*/ 154228 w 1181178"/>
                <a:gd name="connsiteY39" fmla="*/ 2071767 h 2219800"/>
                <a:gd name="connsiteX40" fmla="*/ 180702 w 1181178"/>
                <a:gd name="connsiteY40" fmla="*/ 2118607 h 2219800"/>
                <a:gd name="connsiteX41" fmla="*/ 182738 w 1181178"/>
                <a:gd name="connsiteY41" fmla="*/ 2204141 h 2219800"/>
                <a:gd name="connsiteX42" fmla="*/ 256053 w 1181178"/>
                <a:gd name="connsiteY42" fmla="*/ 2202104 h 2219800"/>
                <a:gd name="connsiteX43" fmla="*/ 290674 w 1181178"/>
                <a:gd name="connsiteY43" fmla="*/ 2141009 h 2219800"/>
                <a:gd name="connsiteX44" fmla="*/ 319185 w 1181178"/>
                <a:gd name="connsiteY44" fmla="*/ 2108425 h 2219800"/>
                <a:gd name="connsiteX45" fmla="*/ 396572 w 1181178"/>
                <a:gd name="connsiteY45" fmla="*/ 2100279 h 2219800"/>
                <a:gd name="connsiteX46" fmla="*/ 451558 w 1181178"/>
                <a:gd name="connsiteY46" fmla="*/ 2053439 h 2219800"/>
                <a:gd name="connsiteX47" fmla="*/ 484143 w 1181178"/>
                <a:gd name="connsiteY47" fmla="*/ 2067694 h 2219800"/>
                <a:gd name="connsiteX48" fmla="*/ 537092 w 1181178"/>
                <a:gd name="connsiteY48" fmla="*/ 1971978 h 2219800"/>
                <a:gd name="connsiteX49" fmla="*/ 504508 w 1181178"/>
                <a:gd name="connsiteY49" fmla="*/ 1978088 h 2219800"/>
                <a:gd name="connsiteX50" fmla="*/ 502471 w 1181178"/>
                <a:gd name="connsiteY50" fmla="*/ 1906810 h 2219800"/>
                <a:gd name="connsiteX51" fmla="*/ 518763 w 1181178"/>
                <a:gd name="connsiteY51" fmla="*/ 1762217 h 2219800"/>
                <a:gd name="connsiteX52" fmla="*/ 571713 w 1181178"/>
                <a:gd name="connsiteY52" fmla="*/ 1701122 h 2219800"/>
                <a:gd name="connsiteX53" fmla="*/ 657247 w 1181178"/>
                <a:gd name="connsiteY53" fmla="*/ 1615588 h 2219800"/>
                <a:gd name="connsiteX54" fmla="*/ 712232 w 1181178"/>
                <a:gd name="connsiteY54" fmla="*/ 1532091 h 2219800"/>
                <a:gd name="connsiteX55" fmla="*/ 622626 w 1181178"/>
                <a:gd name="connsiteY55" fmla="*/ 1424156 h 2219800"/>
                <a:gd name="connsiteX56" fmla="*/ 555421 w 1181178"/>
                <a:gd name="connsiteY56" fmla="*/ 1403791 h 2219800"/>
                <a:gd name="connsiteX57" fmla="*/ 545238 w 1181178"/>
                <a:gd name="connsiteY57" fmla="*/ 1289746 h 2219800"/>
                <a:gd name="connsiteX58" fmla="*/ 577822 w 1181178"/>
                <a:gd name="connsiteY58" fmla="*/ 1204212 h 2219800"/>
                <a:gd name="connsiteX59" fmla="*/ 581895 w 1181178"/>
                <a:gd name="connsiteY59" fmla="*/ 1112569 h 2219800"/>
                <a:gd name="connsiteX60" fmla="*/ 663356 w 1181178"/>
                <a:gd name="connsiteY60" fmla="*/ 1018890 h 2219800"/>
                <a:gd name="connsiteX61" fmla="*/ 702049 w 1181178"/>
                <a:gd name="connsiteY61" fmla="*/ 994451 h 2219800"/>
                <a:gd name="connsiteX62" fmla="*/ 716305 w 1181178"/>
                <a:gd name="connsiteY62" fmla="*/ 984269 h 2219800"/>
                <a:gd name="connsiteX63" fmla="*/ 742779 w 1181178"/>
                <a:gd name="connsiteY63" fmla="*/ 970013 h 2219800"/>
                <a:gd name="connsiteX64" fmla="*/ 773327 w 1181178"/>
                <a:gd name="connsiteY64" fmla="*/ 900772 h 2219800"/>
                <a:gd name="connsiteX65" fmla="*/ 787583 w 1181178"/>
                <a:gd name="connsiteY65" fmla="*/ 888553 h 2219800"/>
                <a:gd name="connsiteX66" fmla="*/ 846642 w 1181178"/>
                <a:gd name="connsiteY66" fmla="*/ 862078 h 2219800"/>
                <a:gd name="connsiteX67" fmla="*/ 862934 w 1181178"/>
                <a:gd name="connsiteY67" fmla="*/ 839676 h 2219800"/>
                <a:gd name="connsiteX68" fmla="*/ 901628 w 1181178"/>
                <a:gd name="connsiteY68" fmla="*/ 817275 h 2219800"/>
                <a:gd name="connsiteX69" fmla="*/ 928103 w 1181178"/>
                <a:gd name="connsiteY69" fmla="*/ 748033 h 2219800"/>
                <a:gd name="connsiteX70" fmla="*/ 940321 w 1181178"/>
                <a:gd name="connsiteY70" fmla="*/ 717485 h 2219800"/>
                <a:gd name="connsiteX71" fmla="*/ 976978 w 1181178"/>
                <a:gd name="connsiteY71" fmla="*/ 633988 h 2219800"/>
                <a:gd name="connsiteX72" fmla="*/ 1038074 w 1181178"/>
                <a:gd name="connsiteY72" fmla="*/ 581039 h 2219800"/>
                <a:gd name="connsiteX73" fmla="*/ 1137864 w 1181178"/>
                <a:gd name="connsiteY73" fmla="*/ 570856 h 2219800"/>
                <a:gd name="connsiteX74" fmla="*/ 1188776 w 1181178"/>
                <a:gd name="connsiteY74" fmla="*/ 572893 h 2219800"/>
                <a:gd name="connsiteX75" fmla="*/ 1176558 w 1181178"/>
                <a:gd name="connsiteY75" fmla="*/ 521980 h 221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181178" h="2219800">
                  <a:moveTo>
                    <a:pt x="1176558" y="521980"/>
                  </a:moveTo>
                  <a:cubicBezTo>
                    <a:pt x="1162302" y="507724"/>
                    <a:pt x="1135828" y="469031"/>
                    <a:pt x="1158229" y="469031"/>
                  </a:cubicBezTo>
                  <a:cubicBezTo>
                    <a:pt x="1180630" y="469031"/>
                    <a:pt x="1188776" y="395716"/>
                    <a:pt x="1162302" y="381461"/>
                  </a:cubicBezTo>
                  <a:cubicBezTo>
                    <a:pt x="1135828" y="367205"/>
                    <a:pt x="1162302" y="304073"/>
                    <a:pt x="1139900" y="289817"/>
                  </a:cubicBezTo>
                  <a:cubicBezTo>
                    <a:pt x="1117498" y="275562"/>
                    <a:pt x="1131754" y="226686"/>
                    <a:pt x="1135828" y="192065"/>
                  </a:cubicBezTo>
                  <a:cubicBezTo>
                    <a:pt x="1139900" y="157444"/>
                    <a:pt x="1050294" y="128933"/>
                    <a:pt x="1001417" y="104495"/>
                  </a:cubicBezTo>
                  <a:cubicBezTo>
                    <a:pt x="952541" y="80056"/>
                    <a:pt x="930139" y="41363"/>
                    <a:pt x="889409" y="16925"/>
                  </a:cubicBezTo>
                  <a:cubicBezTo>
                    <a:pt x="848678" y="-7513"/>
                    <a:pt x="836460" y="55618"/>
                    <a:pt x="836460" y="94312"/>
                  </a:cubicBezTo>
                  <a:cubicBezTo>
                    <a:pt x="836460" y="133006"/>
                    <a:pt x="799803" y="137079"/>
                    <a:pt x="773327" y="112641"/>
                  </a:cubicBezTo>
                  <a:cubicBezTo>
                    <a:pt x="746853" y="88203"/>
                    <a:pt x="714269" y="112641"/>
                    <a:pt x="673539" y="94312"/>
                  </a:cubicBezTo>
                  <a:cubicBezTo>
                    <a:pt x="632808" y="73947"/>
                    <a:pt x="651136" y="137079"/>
                    <a:pt x="651136" y="167627"/>
                  </a:cubicBezTo>
                  <a:cubicBezTo>
                    <a:pt x="651136" y="196138"/>
                    <a:pt x="606334" y="196138"/>
                    <a:pt x="579858" y="196138"/>
                  </a:cubicBezTo>
                  <a:cubicBezTo>
                    <a:pt x="553384" y="196138"/>
                    <a:pt x="508580" y="220576"/>
                    <a:pt x="508580" y="255197"/>
                  </a:cubicBezTo>
                  <a:cubicBezTo>
                    <a:pt x="508580" y="289817"/>
                    <a:pt x="467850" y="308146"/>
                    <a:pt x="482106" y="328511"/>
                  </a:cubicBezTo>
                  <a:cubicBezTo>
                    <a:pt x="496362" y="346840"/>
                    <a:pt x="478033" y="367205"/>
                    <a:pt x="459705" y="381461"/>
                  </a:cubicBezTo>
                  <a:cubicBezTo>
                    <a:pt x="441376" y="395716"/>
                    <a:pt x="423048" y="444593"/>
                    <a:pt x="410828" y="458848"/>
                  </a:cubicBezTo>
                  <a:cubicBezTo>
                    <a:pt x="396572" y="473104"/>
                    <a:pt x="418974" y="497542"/>
                    <a:pt x="392500" y="517907"/>
                  </a:cubicBezTo>
                  <a:cubicBezTo>
                    <a:pt x="366024" y="536236"/>
                    <a:pt x="333441" y="521980"/>
                    <a:pt x="321222" y="536236"/>
                  </a:cubicBezTo>
                  <a:cubicBezTo>
                    <a:pt x="306966" y="550491"/>
                    <a:pt x="321222" y="585112"/>
                    <a:pt x="317149" y="627879"/>
                  </a:cubicBezTo>
                  <a:cubicBezTo>
                    <a:pt x="313075" y="670645"/>
                    <a:pt x="280492" y="719522"/>
                    <a:pt x="254016" y="758216"/>
                  </a:cubicBezTo>
                  <a:cubicBezTo>
                    <a:pt x="227542" y="796910"/>
                    <a:pt x="262163" y="807092"/>
                    <a:pt x="276418" y="811165"/>
                  </a:cubicBezTo>
                  <a:cubicBezTo>
                    <a:pt x="290674" y="815238"/>
                    <a:pt x="290674" y="839676"/>
                    <a:pt x="276418" y="870224"/>
                  </a:cubicBezTo>
                  <a:cubicBezTo>
                    <a:pt x="262163" y="898735"/>
                    <a:pt x="231615" y="880406"/>
                    <a:pt x="213286" y="874297"/>
                  </a:cubicBezTo>
                  <a:cubicBezTo>
                    <a:pt x="194958" y="870224"/>
                    <a:pt x="146081" y="892626"/>
                    <a:pt x="119607" y="941502"/>
                  </a:cubicBezTo>
                  <a:cubicBezTo>
                    <a:pt x="93132" y="990378"/>
                    <a:pt x="101277" y="1018890"/>
                    <a:pt x="111460" y="1043328"/>
                  </a:cubicBezTo>
                  <a:cubicBezTo>
                    <a:pt x="119607" y="1067766"/>
                    <a:pt x="89059" y="1096277"/>
                    <a:pt x="111460" y="1145153"/>
                  </a:cubicBezTo>
                  <a:cubicBezTo>
                    <a:pt x="133862" y="1194030"/>
                    <a:pt x="103315" y="1204212"/>
                    <a:pt x="107388" y="1242906"/>
                  </a:cubicBezTo>
                  <a:cubicBezTo>
                    <a:pt x="111460" y="1281600"/>
                    <a:pt x="166446" y="1277527"/>
                    <a:pt x="170519" y="1316221"/>
                  </a:cubicBezTo>
                  <a:cubicBezTo>
                    <a:pt x="174593" y="1354914"/>
                    <a:pt x="152190" y="1369170"/>
                    <a:pt x="133862" y="1369170"/>
                  </a:cubicBezTo>
                  <a:cubicBezTo>
                    <a:pt x="115533" y="1369170"/>
                    <a:pt x="119607" y="1407864"/>
                    <a:pt x="137936" y="1418046"/>
                  </a:cubicBezTo>
                  <a:cubicBezTo>
                    <a:pt x="156264" y="1428229"/>
                    <a:pt x="152190" y="1495434"/>
                    <a:pt x="142008" y="1515799"/>
                  </a:cubicBezTo>
                  <a:cubicBezTo>
                    <a:pt x="133862" y="1536164"/>
                    <a:pt x="74803" y="1515799"/>
                    <a:pt x="78876" y="1540237"/>
                  </a:cubicBezTo>
                  <a:cubicBezTo>
                    <a:pt x="82950" y="1564675"/>
                    <a:pt x="64620" y="1603369"/>
                    <a:pt x="64620" y="1621698"/>
                  </a:cubicBezTo>
                  <a:cubicBezTo>
                    <a:pt x="64620" y="1642063"/>
                    <a:pt x="60547" y="1703158"/>
                    <a:pt x="42219" y="1688903"/>
                  </a:cubicBezTo>
                  <a:cubicBezTo>
                    <a:pt x="36110" y="1682793"/>
                    <a:pt x="23890" y="1682793"/>
                    <a:pt x="11672" y="1684830"/>
                  </a:cubicBezTo>
                  <a:cubicBezTo>
                    <a:pt x="11672" y="1686866"/>
                    <a:pt x="11672" y="1690939"/>
                    <a:pt x="11672" y="1695012"/>
                  </a:cubicBezTo>
                  <a:cubicBezTo>
                    <a:pt x="9634" y="1733706"/>
                    <a:pt x="21854" y="1770363"/>
                    <a:pt x="54438" y="1796838"/>
                  </a:cubicBezTo>
                  <a:cubicBezTo>
                    <a:pt x="84986" y="1823313"/>
                    <a:pt x="60547" y="1864043"/>
                    <a:pt x="87023" y="1902737"/>
                  </a:cubicBezTo>
                  <a:cubicBezTo>
                    <a:pt x="113497" y="1941430"/>
                    <a:pt x="105351" y="1967905"/>
                    <a:pt x="133862" y="1994380"/>
                  </a:cubicBezTo>
                  <a:cubicBezTo>
                    <a:pt x="162373" y="2020854"/>
                    <a:pt x="166446" y="2037147"/>
                    <a:pt x="154228" y="2071767"/>
                  </a:cubicBezTo>
                  <a:cubicBezTo>
                    <a:pt x="142008" y="2106388"/>
                    <a:pt x="178666" y="2098242"/>
                    <a:pt x="180702" y="2118607"/>
                  </a:cubicBezTo>
                  <a:cubicBezTo>
                    <a:pt x="182738" y="2138972"/>
                    <a:pt x="172555" y="2183776"/>
                    <a:pt x="182738" y="2204141"/>
                  </a:cubicBezTo>
                  <a:cubicBezTo>
                    <a:pt x="192921" y="2224506"/>
                    <a:pt x="211250" y="2204141"/>
                    <a:pt x="256053" y="2202104"/>
                  </a:cubicBezTo>
                  <a:cubicBezTo>
                    <a:pt x="300857" y="2200068"/>
                    <a:pt x="288637" y="2169520"/>
                    <a:pt x="290674" y="2141009"/>
                  </a:cubicBezTo>
                  <a:cubicBezTo>
                    <a:pt x="292710" y="2112498"/>
                    <a:pt x="315111" y="2126753"/>
                    <a:pt x="319185" y="2108425"/>
                  </a:cubicBezTo>
                  <a:cubicBezTo>
                    <a:pt x="325294" y="2090096"/>
                    <a:pt x="366024" y="2086023"/>
                    <a:pt x="396572" y="2100279"/>
                  </a:cubicBezTo>
                  <a:cubicBezTo>
                    <a:pt x="429157" y="2114534"/>
                    <a:pt x="445449" y="2090096"/>
                    <a:pt x="451558" y="2053439"/>
                  </a:cubicBezTo>
                  <a:cubicBezTo>
                    <a:pt x="457667" y="2016781"/>
                    <a:pt x="475997" y="2061585"/>
                    <a:pt x="484143" y="2067694"/>
                  </a:cubicBezTo>
                  <a:cubicBezTo>
                    <a:pt x="494326" y="2075840"/>
                    <a:pt x="522836" y="2012708"/>
                    <a:pt x="537092" y="1971978"/>
                  </a:cubicBezTo>
                  <a:cubicBezTo>
                    <a:pt x="551348" y="1931248"/>
                    <a:pt x="535056" y="1939394"/>
                    <a:pt x="504508" y="1978088"/>
                  </a:cubicBezTo>
                  <a:cubicBezTo>
                    <a:pt x="471923" y="2016781"/>
                    <a:pt x="490252" y="1939394"/>
                    <a:pt x="502471" y="1906810"/>
                  </a:cubicBezTo>
                  <a:cubicBezTo>
                    <a:pt x="514691" y="1874225"/>
                    <a:pt x="512654" y="1782582"/>
                    <a:pt x="518763" y="1762217"/>
                  </a:cubicBezTo>
                  <a:cubicBezTo>
                    <a:pt x="522836" y="1741852"/>
                    <a:pt x="530983" y="1709268"/>
                    <a:pt x="571713" y="1701122"/>
                  </a:cubicBezTo>
                  <a:cubicBezTo>
                    <a:pt x="612443" y="1692976"/>
                    <a:pt x="665392" y="1637990"/>
                    <a:pt x="657247" y="1615588"/>
                  </a:cubicBezTo>
                  <a:cubicBezTo>
                    <a:pt x="649100" y="1593186"/>
                    <a:pt x="712232" y="1554493"/>
                    <a:pt x="712232" y="1532091"/>
                  </a:cubicBezTo>
                  <a:cubicBezTo>
                    <a:pt x="712232" y="1509690"/>
                    <a:pt x="645027" y="1440448"/>
                    <a:pt x="622626" y="1424156"/>
                  </a:cubicBezTo>
                  <a:cubicBezTo>
                    <a:pt x="600223" y="1409900"/>
                    <a:pt x="551348" y="1420083"/>
                    <a:pt x="555421" y="1403791"/>
                  </a:cubicBezTo>
                  <a:cubicBezTo>
                    <a:pt x="559493" y="1387499"/>
                    <a:pt x="549311" y="1322330"/>
                    <a:pt x="545238" y="1289746"/>
                  </a:cubicBezTo>
                  <a:cubicBezTo>
                    <a:pt x="541165" y="1261235"/>
                    <a:pt x="569676" y="1232724"/>
                    <a:pt x="577822" y="1204212"/>
                  </a:cubicBezTo>
                  <a:cubicBezTo>
                    <a:pt x="563566" y="1175701"/>
                    <a:pt x="563566" y="1139044"/>
                    <a:pt x="581895" y="1112569"/>
                  </a:cubicBezTo>
                  <a:cubicBezTo>
                    <a:pt x="604297" y="1077948"/>
                    <a:pt x="634844" y="1049437"/>
                    <a:pt x="663356" y="1018890"/>
                  </a:cubicBezTo>
                  <a:cubicBezTo>
                    <a:pt x="673539" y="1006670"/>
                    <a:pt x="687794" y="998524"/>
                    <a:pt x="702049" y="994451"/>
                  </a:cubicBezTo>
                  <a:cubicBezTo>
                    <a:pt x="706122" y="990378"/>
                    <a:pt x="710196" y="986305"/>
                    <a:pt x="716305" y="984269"/>
                  </a:cubicBezTo>
                  <a:cubicBezTo>
                    <a:pt x="728525" y="980196"/>
                    <a:pt x="736670" y="974086"/>
                    <a:pt x="742779" y="970013"/>
                  </a:cubicBezTo>
                  <a:cubicBezTo>
                    <a:pt x="742779" y="945575"/>
                    <a:pt x="754999" y="919100"/>
                    <a:pt x="773327" y="900772"/>
                  </a:cubicBezTo>
                  <a:lnTo>
                    <a:pt x="787583" y="888553"/>
                  </a:lnTo>
                  <a:cubicBezTo>
                    <a:pt x="803875" y="872261"/>
                    <a:pt x="824240" y="864114"/>
                    <a:pt x="846642" y="862078"/>
                  </a:cubicBezTo>
                  <a:cubicBezTo>
                    <a:pt x="850716" y="853932"/>
                    <a:pt x="856825" y="845786"/>
                    <a:pt x="862934" y="839676"/>
                  </a:cubicBezTo>
                  <a:cubicBezTo>
                    <a:pt x="873117" y="829494"/>
                    <a:pt x="887373" y="821348"/>
                    <a:pt x="901628" y="817275"/>
                  </a:cubicBezTo>
                  <a:cubicBezTo>
                    <a:pt x="901628" y="790800"/>
                    <a:pt x="911811" y="766362"/>
                    <a:pt x="928103" y="748033"/>
                  </a:cubicBezTo>
                  <a:cubicBezTo>
                    <a:pt x="926066" y="737851"/>
                    <a:pt x="928103" y="727668"/>
                    <a:pt x="940321" y="717485"/>
                  </a:cubicBezTo>
                  <a:cubicBezTo>
                    <a:pt x="981052" y="684901"/>
                    <a:pt x="946431" y="646207"/>
                    <a:pt x="976978" y="633988"/>
                  </a:cubicBezTo>
                  <a:cubicBezTo>
                    <a:pt x="1005490" y="621769"/>
                    <a:pt x="1017709" y="605477"/>
                    <a:pt x="1038074" y="581039"/>
                  </a:cubicBezTo>
                  <a:cubicBezTo>
                    <a:pt x="1058439" y="556601"/>
                    <a:pt x="1086951" y="579002"/>
                    <a:pt x="1137864" y="570856"/>
                  </a:cubicBezTo>
                  <a:cubicBezTo>
                    <a:pt x="1156193" y="566783"/>
                    <a:pt x="1172485" y="568820"/>
                    <a:pt x="1188776" y="572893"/>
                  </a:cubicBezTo>
                  <a:cubicBezTo>
                    <a:pt x="1188776" y="548455"/>
                    <a:pt x="1182667" y="528089"/>
                    <a:pt x="1176558" y="52198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49" name="Freeform: Shape 248">
              <a:extLst>
                <a:ext uri="{FF2B5EF4-FFF2-40B4-BE49-F238E27FC236}">
                  <a16:creationId xmlns:a16="http://schemas.microsoft.com/office/drawing/2014/main" id="{8A6364A6-89E8-4215-B7DC-A3B1EBC5DDA5}"/>
                </a:ext>
              </a:extLst>
            </p:cNvPr>
            <p:cNvSpPr/>
            <p:nvPr/>
          </p:nvSpPr>
          <p:spPr>
            <a:xfrm>
              <a:off x="7567473" y="1733919"/>
              <a:ext cx="167895" cy="92632"/>
            </a:xfrm>
            <a:custGeom>
              <a:avLst/>
              <a:gdLst>
                <a:gd name="connsiteX0" fmla="*/ 554452 w 590589"/>
                <a:gd name="connsiteY0" fmla="*/ 90425 h 325842"/>
                <a:gd name="connsiteX1" fmla="*/ 572780 w 590589"/>
                <a:gd name="connsiteY1" fmla="*/ 23220 h 325842"/>
                <a:gd name="connsiteX2" fmla="*/ 552415 w 590589"/>
                <a:gd name="connsiteY2" fmla="*/ 33403 h 325842"/>
                <a:gd name="connsiteX3" fmla="*/ 373202 w 590589"/>
                <a:gd name="connsiteY3" fmla="*/ 13038 h 325842"/>
                <a:gd name="connsiteX4" fmla="*/ 198062 w 590589"/>
                <a:gd name="connsiteY4" fmla="*/ 49695 h 325842"/>
                <a:gd name="connsiteX5" fmla="*/ 141039 w 590589"/>
                <a:gd name="connsiteY5" fmla="*/ 108754 h 325842"/>
                <a:gd name="connsiteX6" fmla="*/ 161404 w 590589"/>
                <a:gd name="connsiteY6" fmla="*/ 173922 h 325842"/>
                <a:gd name="connsiteX7" fmla="*/ 216390 w 590589"/>
                <a:gd name="connsiteY7" fmla="*/ 208543 h 325842"/>
                <a:gd name="connsiteX8" fmla="*/ 236755 w 590589"/>
                <a:gd name="connsiteY8" fmla="*/ 249273 h 325842"/>
                <a:gd name="connsiteX9" fmla="*/ 234719 w 590589"/>
                <a:gd name="connsiteY9" fmla="*/ 251310 h 325842"/>
                <a:gd name="connsiteX10" fmla="*/ 336545 w 590589"/>
                <a:gd name="connsiteY10" fmla="*/ 249273 h 325842"/>
                <a:gd name="connsiteX11" fmla="*/ 432261 w 590589"/>
                <a:gd name="connsiteY11" fmla="*/ 310369 h 325842"/>
                <a:gd name="connsiteX12" fmla="*/ 521867 w 590589"/>
                <a:gd name="connsiteY12" fmla="*/ 316478 h 325842"/>
                <a:gd name="connsiteX13" fmla="*/ 525941 w 590589"/>
                <a:gd name="connsiteY13" fmla="*/ 287967 h 325842"/>
                <a:gd name="connsiteX14" fmla="*/ 550379 w 590589"/>
                <a:gd name="connsiteY14" fmla="*/ 253346 h 325842"/>
                <a:gd name="connsiteX15" fmla="*/ 530014 w 590589"/>
                <a:gd name="connsiteY15" fmla="*/ 198361 h 325842"/>
                <a:gd name="connsiteX16" fmla="*/ 523905 w 590589"/>
                <a:gd name="connsiteY16" fmla="*/ 139302 h 325842"/>
                <a:gd name="connsiteX17" fmla="*/ 554452 w 590589"/>
                <a:gd name="connsiteY17" fmla="*/ 90425 h 325842"/>
                <a:gd name="connsiteX18" fmla="*/ 59578 w 590589"/>
                <a:gd name="connsiteY18" fmla="*/ 163740 h 325842"/>
                <a:gd name="connsiteX19" fmla="*/ 20885 w 590589"/>
                <a:gd name="connsiteY19" fmla="*/ 253346 h 325842"/>
                <a:gd name="connsiteX20" fmla="*/ 118638 w 590589"/>
                <a:gd name="connsiteY20" fmla="*/ 184105 h 325842"/>
                <a:gd name="connsiteX21" fmla="*/ 59578 w 590589"/>
                <a:gd name="connsiteY21" fmla="*/ 163740 h 325842"/>
                <a:gd name="connsiteX22" fmla="*/ 102346 w 590589"/>
                <a:gd name="connsiteY22" fmla="*/ 118936 h 325842"/>
                <a:gd name="connsiteX23" fmla="*/ 43286 w 590589"/>
                <a:gd name="connsiteY23" fmla="*/ 127083 h 325842"/>
                <a:gd name="connsiteX24" fmla="*/ 102346 w 590589"/>
                <a:gd name="connsiteY24" fmla="*/ 118936 h 32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0589" h="325842">
                  <a:moveTo>
                    <a:pt x="554452" y="90425"/>
                  </a:moveTo>
                  <a:cubicBezTo>
                    <a:pt x="566671" y="63951"/>
                    <a:pt x="597219" y="59878"/>
                    <a:pt x="572780" y="23220"/>
                  </a:cubicBezTo>
                  <a:cubicBezTo>
                    <a:pt x="568707" y="27293"/>
                    <a:pt x="562598" y="31366"/>
                    <a:pt x="552415" y="33403"/>
                  </a:cubicBezTo>
                  <a:cubicBezTo>
                    <a:pt x="511685" y="45622"/>
                    <a:pt x="424115" y="2855"/>
                    <a:pt x="373202" y="13038"/>
                  </a:cubicBezTo>
                  <a:cubicBezTo>
                    <a:pt x="322289" y="23220"/>
                    <a:pt x="220463" y="23220"/>
                    <a:pt x="198062" y="49695"/>
                  </a:cubicBezTo>
                  <a:cubicBezTo>
                    <a:pt x="173624" y="76170"/>
                    <a:pt x="114564" y="84316"/>
                    <a:pt x="141039" y="108754"/>
                  </a:cubicBezTo>
                  <a:cubicBezTo>
                    <a:pt x="167515" y="133192"/>
                    <a:pt x="141039" y="145411"/>
                    <a:pt x="161404" y="173922"/>
                  </a:cubicBezTo>
                  <a:cubicBezTo>
                    <a:pt x="181769" y="202434"/>
                    <a:pt x="189916" y="214652"/>
                    <a:pt x="216390" y="208543"/>
                  </a:cubicBezTo>
                  <a:cubicBezTo>
                    <a:pt x="242865" y="202434"/>
                    <a:pt x="263230" y="216689"/>
                    <a:pt x="236755" y="249273"/>
                  </a:cubicBezTo>
                  <a:cubicBezTo>
                    <a:pt x="236755" y="249273"/>
                    <a:pt x="236755" y="251310"/>
                    <a:pt x="234719" y="251310"/>
                  </a:cubicBezTo>
                  <a:cubicBezTo>
                    <a:pt x="279523" y="247237"/>
                    <a:pt x="328398" y="243164"/>
                    <a:pt x="336545" y="249273"/>
                  </a:cubicBezTo>
                  <a:cubicBezTo>
                    <a:pt x="346728" y="257419"/>
                    <a:pt x="413932" y="316478"/>
                    <a:pt x="432261" y="310369"/>
                  </a:cubicBezTo>
                  <a:cubicBezTo>
                    <a:pt x="442444" y="306296"/>
                    <a:pt x="489284" y="312405"/>
                    <a:pt x="521867" y="316478"/>
                  </a:cubicBezTo>
                  <a:cubicBezTo>
                    <a:pt x="517794" y="304259"/>
                    <a:pt x="517794" y="294077"/>
                    <a:pt x="525941" y="287967"/>
                  </a:cubicBezTo>
                  <a:cubicBezTo>
                    <a:pt x="538159" y="275748"/>
                    <a:pt x="566671" y="275748"/>
                    <a:pt x="550379" y="253346"/>
                  </a:cubicBezTo>
                  <a:cubicBezTo>
                    <a:pt x="536123" y="230945"/>
                    <a:pt x="532050" y="226872"/>
                    <a:pt x="530014" y="198361"/>
                  </a:cubicBezTo>
                  <a:cubicBezTo>
                    <a:pt x="527977" y="171886"/>
                    <a:pt x="521867" y="157630"/>
                    <a:pt x="523905" y="139302"/>
                  </a:cubicBezTo>
                  <a:cubicBezTo>
                    <a:pt x="525941" y="125046"/>
                    <a:pt x="542232" y="118936"/>
                    <a:pt x="554452" y="90425"/>
                  </a:cubicBezTo>
                  <a:close/>
                  <a:moveTo>
                    <a:pt x="59578" y="163740"/>
                  </a:moveTo>
                  <a:cubicBezTo>
                    <a:pt x="8666" y="177995"/>
                    <a:pt x="2556" y="253346"/>
                    <a:pt x="20885" y="253346"/>
                  </a:cubicBezTo>
                  <a:cubicBezTo>
                    <a:pt x="45324" y="251310"/>
                    <a:pt x="102346" y="200397"/>
                    <a:pt x="118638" y="184105"/>
                  </a:cubicBezTo>
                  <a:cubicBezTo>
                    <a:pt x="136967" y="165776"/>
                    <a:pt x="110491" y="147448"/>
                    <a:pt x="59578" y="163740"/>
                  </a:cubicBezTo>
                  <a:close/>
                  <a:moveTo>
                    <a:pt x="102346" y="118936"/>
                  </a:moveTo>
                  <a:cubicBezTo>
                    <a:pt x="114564" y="96535"/>
                    <a:pt x="20885" y="106717"/>
                    <a:pt x="43286" y="127083"/>
                  </a:cubicBezTo>
                  <a:cubicBezTo>
                    <a:pt x="57542" y="141338"/>
                    <a:pt x="92163" y="141338"/>
                    <a:pt x="102346" y="11893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50" name="Freeform: Shape 249">
              <a:extLst>
                <a:ext uri="{FF2B5EF4-FFF2-40B4-BE49-F238E27FC236}">
                  <a16:creationId xmlns:a16="http://schemas.microsoft.com/office/drawing/2014/main" id="{62CC7276-0658-4DEA-8A75-BB1D97714DC7}"/>
                </a:ext>
              </a:extLst>
            </p:cNvPr>
            <p:cNvSpPr/>
            <p:nvPr/>
          </p:nvSpPr>
          <p:spPr>
            <a:xfrm>
              <a:off x="7875838" y="3581046"/>
              <a:ext cx="220000" cy="283685"/>
            </a:xfrm>
            <a:custGeom>
              <a:avLst/>
              <a:gdLst>
                <a:gd name="connsiteX0" fmla="*/ 502255 w 773875"/>
                <a:gd name="connsiteY0" fmla="*/ 989569 h 997891"/>
                <a:gd name="connsiteX1" fmla="*/ 559278 w 773875"/>
                <a:gd name="connsiteY1" fmla="*/ 912182 h 997891"/>
                <a:gd name="connsiteX2" fmla="*/ 616300 w 773875"/>
                <a:gd name="connsiteY2" fmla="*/ 783882 h 997891"/>
                <a:gd name="connsiteX3" fmla="*/ 677396 w 773875"/>
                <a:gd name="connsiteY3" fmla="*/ 730932 h 997891"/>
                <a:gd name="connsiteX4" fmla="*/ 728309 w 773875"/>
                <a:gd name="connsiteY4" fmla="*/ 694275 h 997891"/>
                <a:gd name="connsiteX5" fmla="*/ 736454 w 773875"/>
                <a:gd name="connsiteY5" fmla="*/ 682056 h 997891"/>
                <a:gd name="connsiteX6" fmla="*/ 689614 w 773875"/>
                <a:gd name="connsiteY6" fmla="*/ 602631 h 997891"/>
                <a:gd name="connsiteX7" fmla="*/ 683505 w 773875"/>
                <a:gd name="connsiteY7" fmla="*/ 236059 h 997891"/>
                <a:gd name="connsiteX8" fmla="*/ 726271 w 773875"/>
                <a:gd name="connsiteY8" fmla="*/ 162745 h 997891"/>
                <a:gd name="connsiteX9" fmla="*/ 771075 w 773875"/>
                <a:gd name="connsiteY9" fmla="*/ 91467 h 997891"/>
                <a:gd name="connsiteX10" fmla="*/ 724235 w 773875"/>
                <a:gd name="connsiteY10" fmla="*/ 105721 h 997891"/>
                <a:gd name="connsiteX11" fmla="*/ 677396 w 773875"/>
                <a:gd name="connsiteY11" fmla="*/ 85356 h 997891"/>
                <a:gd name="connsiteX12" fmla="*/ 595935 w 773875"/>
                <a:gd name="connsiteY12" fmla="*/ 103685 h 997891"/>
                <a:gd name="connsiteX13" fmla="*/ 532803 w 773875"/>
                <a:gd name="connsiteY13" fmla="*/ 158672 h 997891"/>
                <a:gd name="connsiteX14" fmla="*/ 422831 w 773875"/>
                <a:gd name="connsiteY14" fmla="*/ 138306 h 997891"/>
                <a:gd name="connsiteX15" fmla="*/ 314896 w 773875"/>
                <a:gd name="connsiteY15" fmla="*/ 71102 h 997891"/>
                <a:gd name="connsiteX16" fmla="*/ 219180 w 773875"/>
                <a:gd name="connsiteY16" fmla="*/ 50737 h 997891"/>
                <a:gd name="connsiteX17" fmla="*/ 164194 w 773875"/>
                <a:gd name="connsiteY17" fmla="*/ 22225 h 997891"/>
                <a:gd name="connsiteX18" fmla="*/ 107172 w 773875"/>
                <a:gd name="connsiteY18" fmla="*/ 16116 h 997891"/>
                <a:gd name="connsiteX19" fmla="*/ 31821 w 773875"/>
                <a:gd name="connsiteY19" fmla="*/ 71102 h 997891"/>
                <a:gd name="connsiteX20" fmla="*/ 19602 w 773875"/>
                <a:gd name="connsiteY20" fmla="*/ 87394 h 997891"/>
                <a:gd name="connsiteX21" fmla="*/ 62368 w 773875"/>
                <a:gd name="connsiteY21" fmla="*/ 130160 h 997891"/>
                <a:gd name="connsiteX22" fmla="*/ 72551 w 773875"/>
                <a:gd name="connsiteY22" fmla="*/ 203475 h 997891"/>
                <a:gd name="connsiteX23" fmla="*/ 111245 w 773875"/>
                <a:gd name="connsiteY23" fmla="*/ 240132 h 997891"/>
                <a:gd name="connsiteX24" fmla="*/ 107172 w 773875"/>
                <a:gd name="connsiteY24" fmla="*/ 323629 h 997891"/>
                <a:gd name="connsiteX25" fmla="*/ 44039 w 773875"/>
                <a:gd name="connsiteY25" fmla="*/ 443784 h 997891"/>
                <a:gd name="connsiteX26" fmla="*/ 15529 w 773875"/>
                <a:gd name="connsiteY26" fmla="*/ 506915 h 997891"/>
                <a:gd name="connsiteX27" fmla="*/ 78660 w 773875"/>
                <a:gd name="connsiteY27" fmla="*/ 543572 h 997891"/>
                <a:gd name="connsiteX28" fmla="*/ 11455 w 773875"/>
                <a:gd name="connsiteY28" fmla="*/ 608741 h 997891"/>
                <a:gd name="connsiteX29" fmla="*/ 11455 w 773875"/>
                <a:gd name="connsiteY29" fmla="*/ 618923 h 997891"/>
                <a:gd name="connsiteX30" fmla="*/ 367845 w 773875"/>
                <a:gd name="connsiteY30" fmla="*/ 822575 h 997891"/>
                <a:gd name="connsiteX31" fmla="*/ 363772 w 773875"/>
                <a:gd name="connsiteY31" fmla="*/ 885707 h 997891"/>
                <a:gd name="connsiteX32" fmla="*/ 502255 w 773875"/>
                <a:gd name="connsiteY32" fmla="*/ 989569 h 99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73875" h="997891">
                  <a:moveTo>
                    <a:pt x="502255" y="989569"/>
                  </a:moveTo>
                  <a:cubicBezTo>
                    <a:pt x="518548" y="963095"/>
                    <a:pt x="538913" y="936620"/>
                    <a:pt x="559278" y="912182"/>
                  </a:cubicBezTo>
                  <a:cubicBezTo>
                    <a:pt x="583715" y="849049"/>
                    <a:pt x="608154" y="798136"/>
                    <a:pt x="616300" y="783882"/>
                  </a:cubicBezTo>
                  <a:cubicBezTo>
                    <a:pt x="636665" y="749261"/>
                    <a:pt x="659067" y="755370"/>
                    <a:pt x="677396" y="730932"/>
                  </a:cubicBezTo>
                  <a:cubicBezTo>
                    <a:pt x="695724" y="706493"/>
                    <a:pt x="701834" y="743151"/>
                    <a:pt x="728309" y="694275"/>
                  </a:cubicBezTo>
                  <a:cubicBezTo>
                    <a:pt x="730345" y="690201"/>
                    <a:pt x="732382" y="686128"/>
                    <a:pt x="736454" y="682056"/>
                  </a:cubicBezTo>
                  <a:lnTo>
                    <a:pt x="689614" y="602631"/>
                  </a:lnTo>
                  <a:lnTo>
                    <a:pt x="683505" y="236059"/>
                  </a:lnTo>
                  <a:lnTo>
                    <a:pt x="726271" y="162745"/>
                  </a:lnTo>
                  <a:lnTo>
                    <a:pt x="771075" y="91467"/>
                  </a:lnTo>
                  <a:cubicBezTo>
                    <a:pt x="750710" y="97576"/>
                    <a:pt x="730345" y="101649"/>
                    <a:pt x="724235" y="105721"/>
                  </a:cubicBezTo>
                  <a:cubicBezTo>
                    <a:pt x="707943" y="113868"/>
                    <a:pt x="683505" y="101649"/>
                    <a:pt x="677396" y="85356"/>
                  </a:cubicBezTo>
                  <a:cubicBezTo>
                    <a:pt x="671286" y="69064"/>
                    <a:pt x="628519" y="83320"/>
                    <a:pt x="595935" y="103685"/>
                  </a:cubicBezTo>
                  <a:cubicBezTo>
                    <a:pt x="563350" y="124051"/>
                    <a:pt x="545022" y="166817"/>
                    <a:pt x="532803" y="158672"/>
                  </a:cubicBezTo>
                  <a:cubicBezTo>
                    <a:pt x="520584" y="150525"/>
                    <a:pt x="445233" y="138306"/>
                    <a:pt x="422831" y="138306"/>
                  </a:cubicBezTo>
                  <a:cubicBezTo>
                    <a:pt x="402466" y="138306"/>
                    <a:pt x="335262" y="91467"/>
                    <a:pt x="314896" y="71102"/>
                  </a:cubicBezTo>
                  <a:cubicBezTo>
                    <a:pt x="294531" y="50737"/>
                    <a:pt x="233436" y="58882"/>
                    <a:pt x="219180" y="50737"/>
                  </a:cubicBezTo>
                  <a:cubicBezTo>
                    <a:pt x="204924" y="42590"/>
                    <a:pt x="174377" y="34443"/>
                    <a:pt x="164194" y="22225"/>
                  </a:cubicBezTo>
                  <a:cubicBezTo>
                    <a:pt x="154011" y="7969"/>
                    <a:pt x="129573" y="10006"/>
                    <a:pt x="107172" y="16116"/>
                  </a:cubicBezTo>
                  <a:cubicBezTo>
                    <a:pt x="86807" y="20189"/>
                    <a:pt x="35894" y="52773"/>
                    <a:pt x="31821" y="71102"/>
                  </a:cubicBezTo>
                  <a:cubicBezTo>
                    <a:pt x="29785" y="77211"/>
                    <a:pt x="25711" y="83320"/>
                    <a:pt x="19602" y="87394"/>
                  </a:cubicBezTo>
                  <a:lnTo>
                    <a:pt x="62368" y="130160"/>
                  </a:lnTo>
                  <a:lnTo>
                    <a:pt x="72551" y="203475"/>
                  </a:lnTo>
                  <a:lnTo>
                    <a:pt x="111245" y="240132"/>
                  </a:lnTo>
                  <a:cubicBezTo>
                    <a:pt x="111245" y="240132"/>
                    <a:pt x="111245" y="282898"/>
                    <a:pt x="107172" y="323629"/>
                  </a:cubicBezTo>
                  <a:cubicBezTo>
                    <a:pt x="103099" y="364359"/>
                    <a:pt x="68478" y="417309"/>
                    <a:pt x="44039" y="443784"/>
                  </a:cubicBezTo>
                  <a:cubicBezTo>
                    <a:pt x="37930" y="451929"/>
                    <a:pt x="27747" y="476367"/>
                    <a:pt x="15529" y="506915"/>
                  </a:cubicBezTo>
                  <a:cubicBezTo>
                    <a:pt x="52186" y="517098"/>
                    <a:pt x="80697" y="531353"/>
                    <a:pt x="78660" y="543572"/>
                  </a:cubicBezTo>
                  <a:cubicBezTo>
                    <a:pt x="74587" y="568010"/>
                    <a:pt x="11455" y="557828"/>
                    <a:pt x="11455" y="608741"/>
                  </a:cubicBezTo>
                  <a:cubicBezTo>
                    <a:pt x="11455" y="612814"/>
                    <a:pt x="11455" y="614850"/>
                    <a:pt x="11455" y="618923"/>
                  </a:cubicBezTo>
                  <a:lnTo>
                    <a:pt x="367845" y="822575"/>
                  </a:lnTo>
                  <a:lnTo>
                    <a:pt x="363772" y="885707"/>
                  </a:lnTo>
                  <a:cubicBezTo>
                    <a:pt x="365809" y="883670"/>
                    <a:pt x="430977" y="936620"/>
                    <a:pt x="502255" y="98956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51" name="Freeform: Shape 250">
              <a:extLst>
                <a:ext uri="{FF2B5EF4-FFF2-40B4-BE49-F238E27FC236}">
                  <a16:creationId xmlns:a16="http://schemas.microsoft.com/office/drawing/2014/main" id="{243CC650-3A45-4D1B-BC6D-4AC3C76E7219}"/>
                </a:ext>
              </a:extLst>
            </p:cNvPr>
            <p:cNvSpPr/>
            <p:nvPr/>
          </p:nvSpPr>
          <p:spPr>
            <a:xfrm>
              <a:off x="7757733" y="3601476"/>
              <a:ext cx="150527" cy="167895"/>
            </a:xfrm>
            <a:custGeom>
              <a:avLst/>
              <a:gdLst>
                <a:gd name="connsiteX0" fmla="*/ 490036 w 529493"/>
                <a:gd name="connsiteY0" fmla="*/ 127537 h 590589"/>
                <a:gd name="connsiteX1" fmla="*/ 479854 w 529493"/>
                <a:gd name="connsiteY1" fmla="*/ 54222 h 590589"/>
                <a:gd name="connsiteX2" fmla="*/ 437087 w 529493"/>
                <a:gd name="connsiteY2" fmla="*/ 11455 h 590589"/>
                <a:gd name="connsiteX3" fmla="*/ 404504 w 529493"/>
                <a:gd name="connsiteY3" fmla="*/ 44039 h 590589"/>
                <a:gd name="connsiteX4" fmla="*/ 345444 w 529493"/>
                <a:gd name="connsiteY4" fmla="*/ 48112 h 590589"/>
                <a:gd name="connsiteX5" fmla="*/ 276202 w 529493"/>
                <a:gd name="connsiteY5" fmla="*/ 72551 h 590589"/>
                <a:gd name="connsiteX6" fmla="*/ 217144 w 529493"/>
                <a:gd name="connsiteY6" fmla="*/ 50150 h 590589"/>
                <a:gd name="connsiteX7" fmla="*/ 145866 w 529493"/>
                <a:gd name="connsiteY7" fmla="*/ 72551 h 590589"/>
                <a:gd name="connsiteX8" fmla="*/ 137720 w 529493"/>
                <a:gd name="connsiteY8" fmla="*/ 160121 h 590589"/>
                <a:gd name="connsiteX9" fmla="*/ 168267 w 529493"/>
                <a:gd name="connsiteY9" fmla="*/ 208998 h 590589"/>
                <a:gd name="connsiteX10" fmla="*/ 141793 w 529493"/>
                <a:gd name="connsiteY10" fmla="*/ 261946 h 590589"/>
                <a:gd name="connsiteX11" fmla="*/ 101063 w 529493"/>
                <a:gd name="connsiteY11" fmla="*/ 290458 h 590589"/>
                <a:gd name="connsiteX12" fmla="*/ 66442 w 529493"/>
                <a:gd name="connsiteY12" fmla="*/ 347480 h 590589"/>
                <a:gd name="connsiteX13" fmla="*/ 44040 w 529493"/>
                <a:gd name="connsiteY13" fmla="*/ 420794 h 590589"/>
                <a:gd name="connsiteX14" fmla="*/ 27748 w 529493"/>
                <a:gd name="connsiteY14" fmla="*/ 508365 h 590589"/>
                <a:gd name="connsiteX15" fmla="*/ 11455 w 529493"/>
                <a:gd name="connsiteY15" fmla="*/ 581679 h 590589"/>
                <a:gd name="connsiteX16" fmla="*/ 58296 w 529493"/>
                <a:gd name="connsiteY16" fmla="*/ 573533 h 590589"/>
                <a:gd name="connsiteX17" fmla="*/ 154011 w 529493"/>
                <a:gd name="connsiteY17" fmla="*/ 542985 h 590589"/>
                <a:gd name="connsiteX18" fmla="*/ 233436 w 529493"/>
                <a:gd name="connsiteY18" fmla="*/ 536876 h 590589"/>
                <a:gd name="connsiteX19" fmla="*/ 304714 w 529493"/>
                <a:gd name="connsiteY19" fmla="*/ 426905 h 590589"/>
                <a:gd name="connsiteX20" fmla="*/ 430978 w 529493"/>
                <a:gd name="connsiteY20" fmla="*/ 430977 h 590589"/>
                <a:gd name="connsiteX21" fmla="*/ 459488 w 529493"/>
                <a:gd name="connsiteY21" fmla="*/ 367845 h 590589"/>
                <a:gd name="connsiteX22" fmla="*/ 522621 w 529493"/>
                <a:gd name="connsiteY22" fmla="*/ 247691 h 590589"/>
                <a:gd name="connsiteX23" fmla="*/ 526694 w 529493"/>
                <a:gd name="connsiteY23" fmla="*/ 164194 h 590589"/>
                <a:gd name="connsiteX24" fmla="*/ 490036 w 529493"/>
                <a:gd name="connsiteY24" fmla="*/ 127537 h 590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9493" h="590589">
                  <a:moveTo>
                    <a:pt x="490036" y="127537"/>
                  </a:moveTo>
                  <a:lnTo>
                    <a:pt x="479854" y="54222"/>
                  </a:lnTo>
                  <a:lnTo>
                    <a:pt x="437087" y="11455"/>
                  </a:lnTo>
                  <a:cubicBezTo>
                    <a:pt x="424869" y="23674"/>
                    <a:pt x="406540" y="33857"/>
                    <a:pt x="404504" y="44039"/>
                  </a:cubicBezTo>
                  <a:cubicBezTo>
                    <a:pt x="402466" y="60332"/>
                    <a:pt x="361736" y="58295"/>
                    <a:pt x="345444" y="48112"/>
                  </a:cubicBezTo>
                  <a:cubicBezTo>
                    <a:pt x="329152" y="39967"/>
                    <a:pt x="284349" y="60332"/>
                    <a:pt x="276202" y="72551"/>
                  </a:cubicBezTo>
                  <a:cubicBezTo>
                    <a:pt x="268057" y="86807"/>
                    <a:pt x="237509" y="48112"/>
                    <a:pt x="217144" y="50150"/>
                  </a:cubicBezTo>
                  <a:cubicBezTo>
                    <a:pt x="196779" y="52186"/>
                    <a:pt x="145866" y="72551"/>
                    <a:pt x="145866" y="72551"/>
                  </a:cubicBezTo>
                  <a:cubicBezTo>
                    <a:pt x="145866" y="72551"/>
                    <a:pt x="137720" y="135682"/>
                    <a:pt x="137720" y="160121"/>
                  </a:cubicBezTo>
                  <a:cubicBezTo>
                    <a:pt x="137720" y="184559"/>
                    <a:pt x="168267" y="188632"/>
                    <a:pt x="168267" y="208998"/>
                  </a:cubicBezTo>
                  <a:cubicBezTo>
                    <a:pt x="168267" y="229363"/>
                    <a:pt x="143829" y="247691"/>
                    <a:pt x="141793" y="261946"/>
                  </a:cubicBezTo>
                  <a:cubicBezTo>
                    <a:pt x="139757" y="276202"/>
                    <a:pt x="123464" y="284349"/>
                    <a:pt x="101063" y="290458"/>
                  </a:cubicBezTo>
                  <a:cubicBezTo>
                    <a:pt x="80697" y="296567"/>
                    <a:pt x="82733" y="333224"/>
                    <a:pt x="66442" y="347480"/>
                  </a:cubicBezTo>
                  <a:cubicBezTo>
                    <a:pt x="50150" y="361736"/>
                    <a:pt x="54223" y="394320"/>
                    <a:pt x="44040" y="420794"/>
                  </a:cubicBezTo>
                  <a:cubicBezTo>
                    <a:pt x="33858" y="445233"/>
                    <a:pt x="27748" y="479854"/>
                    <a:pt x="27748" y="508365"/>
                  </a:cubicBezTo>
                  <a:cubicBezTo>
                    <a:pt x="27748" y="532803"/>
                    <a:pt x="25711" y="565387"/>
                    <a:pt x="11455" y="581679"/>
                  </a:cubicBezTo>
                  <a:cubicBezTo>
                    <a:pt x="37931" y="583715"/>
                    <a:pt x="46076" y="579643"/>
                    <a:pt x="58296" y="573533"/>
                  </a:cubicBezTo>
                  <a:cubicBezTo>
                    <a:pt x="76624" y="563350"/>
                    <a:pt x="154011" y="542985"/>
                    <a:pt x="154011" y="542985"/>
                  </a:cubicBezTo>
                  <a:lnTo>
                    <a:pt x="233436" y="536876"/>
                  </a:lnTo>
                  <a:cubicBezTo>
                    <a:pt x="251765" y="483927"/>
                    <a:pt x="276202" y="435050"/>
                    <a:pt x="304714" y="426905"/>
                  </a:cubicBezTo>
                  <a:cubicBezTo>
                    <a:pt x="341371" y="414685"/>
                    <a:pt x="392284" y="420794"/>
                    <a:pt x="430978" y="430977"/>
                  </a:cubicBezTo>
                  <a:cubicBezTo>
                    <a:pt x="441161" y="400429"/>
                    <a:pt x="451343" y="375992"/>
                    <a:pt x="459488" y="367845"/>
                  </a:cubicBezTo>
                  <a:cubicBezTo>
                    <a:pt x="483927" y="341371"/>
                    <a:pt x="518548" y="290458"/>
                    <a:pt x="522621" y="247691"/>
                  </a:cubicBezTo>
                  <a:cubicBezTo>
                    <a:pt x="526694" y="204924"/>
                    <a:pt x="526694" y="164194"/>
                    <a:pt x="526694" y="164194"/>
                  </a:cubicBezTo>
                  <a:lnTo>
                    <a:pt x="490036" y="127537"/>
                  </a:ln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52" name="Freeform: Shape 251">
              <a:extLst>
                <a:ext uri="{FF2B5EF4-FFF2-40B4-BE49-F238E27FC236}">
                  <a16:creationId xmlns:a16="http://schemas.microsoft.com/office/drawing/2014/main" id="{A33B88F1-2469-4782-8449-452EF804DEE2}"/>
                </a:ext>
              </a:extLst>
            </p:cNvPr>
            <p:cNvSpPr/>
            <p:nvPr/>
          </p:nvSpPr>
          <p:spPr>
            <a:xfrm>
              <a:off x="8481996" y="2294790"/>
              <a:ext cx="468948" cy="301053"/>
            </a:xfrm>
            <a:custGeom>
              <a:avLst/>
              <a:gdLst>
                <a:gd name="connsiteX0" fmla="*/ 1638631 w 1649576"/>
                <a:gd name="connsiteY0" fmla="*/ 600008 h 1058987"/>
                <a:gd name="connsiteX1" fmla="*/ 1508293 w 1649576"/>
                <a:gd name="connsiteY1" fmla="*/ 534840 h 1058987"/>
                <a:gd name="connsiteX2" fmla="*/ 1432943 w 1649576"/>
                <a:gd name="connsiteY2" fmla="*/ 538913 h 1058987"/>
                <a:gd name="connsiteX3" fmla="*/ 1343336 w 1649576"/>
                <a:gd name="connsiteY3" fmla="*/ 510401 h 1058987"/>
                <a:gd name="connsiteX4" fmla="*/ 1245585 w 1649576"/>
                <a:gd name="connsiteY4" fmla="*/ 591862 h 1058987"/>
                <a:gd name="connsiteX5" fmla="*/ 1200780 w 1649576"/>
                <a:gd name="connsiteY5" fmla="*/ 608154 h 1058987"/>
                <a:gd name="connsiteX6" fmla="*/ 1123394 w 1649576"/>
                <a:gd name="connsiteY6" fmla="*/ 555205 h 1058987"/>
                <a:gd name="connsiteX7" fmla="*/ 1041933 w 1649576"/>
                <a:gd name="connsiteY7" fmla="*/ 530767 h 1058987"/>
                <a:gd name="connsiteX8" fmla="*/ 988982 w 1649576"/>
                <a:gd name="connsiteY8" fmla="*/ 426905 h 1058987"/>
                <a:gd name="connsiteX9" fmla="*/ 966581 w 1649576"/>
                <a:gd name="connsiteY9" fmla="*/ 331188 h 1058987"/>
                <a:gd name="connsiteX10" fmla="*/ 891231 w 1649576"/>
                <a:gd name="connsiteY10" fmla="*/ 270093 h 1058987"/>
                <a:gd name="connsiteX11" fmla="*/ 701834 w 1649576"/>
                <a:gd name="connsiteY11" fmla="*/ 261947 h 1058987"/>
                <a:gd name="connsiteX12" fmla="*/ 579643 w 1649576"/>
                <a:gd name="connsiteY12" fmla="*/ 270093 h 1058987"/>
                <a:gd name="connsiteX13" fmla="*/ 469671 w 1649576"/>
                <a:gd name="connsiteY13" fmla="*/ 139756 h 1058987"/>
                <a:gd name="connsiteX14" fmla="*/ 441162 w 1649576"/>
                <a:gd name="connsiteY14" fmla="*/ 184559 h 1058987"/>
                <a:gd name="connsiteX15" fmla="*/ 327115 w 1649576"/>
                <a:gd name="connsiteY15" fmla="*/ 164194 h 1058987"/>
                <a:gd name="connsiteX16" fmla="*/ 316933 w 1649576"/>
                <a:gd name="connsiteY16" fmla="*/ 19602 h 1058987"/>
                <a:gd name="connsiteX17" fmla="*/ 278241 w 1649576"/>
                <a:gd name="connsiteY17" fmla="*/ 168267 h 1058987"/>
                <a:gd name="connsiteX18" fmla="*/ 263984 w 1649576"/>
                <a:gd name="connsiteY18" fmla="*/ 11455 h 1058987"/>
                <a:gd name="connsiteX19" fmla="*/ 25712 w 1649576"/>
                <a:gd name="connsiteY19" fmla="*/ 80697 h 1058987"/>
                <a:gd name="connsiteX20" fmla="*/ 13494 w 1649576"/>
                <a:gd name="connsiteY20" fmla="*/ 532803 h 1058987"/>
                <a:gd name="connsiteX21" fmla="*/ 11455 w 1649576"/>
                <a:gd name="connsiteY21" fmla="*/ 532803 h 1058987"/>
                <a:gd name="connsiteX22" fmla="*/ 78661 w 1649576"/>
                <a:gd name="connsiteY22" fmla="*/ 549096 h 1058987"/>
                <a:gd name="connsiteX23" fmla="*/ 111245 w 1649576"/>
                <a:gd name="connsiteY23" fmla="*/ 500219 h 1058987"/>
                <a:gd name="connsiteX24" fmla="*/ 178451 w 1649576"/>
                <a:gd name="connsiteY24" fmla="*/ 445233 h 1058987"/>
                <a:gd name="connsiteX25" fmla="*/ 211035 w 1649576"/>
                <a:gd name="connsiteY25" fmla="*/ 406540 h 1058987"/>
                <a:gd name="connsiteX26" fmla="*/ 249729 w 1649576"/>
                <a:gd name="connsiteY26" fmla="*/ 386174 h 1058987"/>
                <a:gd name="connsiteX27" fmla="*/ 316933 w 1649576"/>
                <a:gd name="connsiteY27" fmla="*/ 404503 h 1058987"/>
                <a:gd name="connsiteX28" fmla="*/ 390249 w 1649576"/>
                <a:gd name="connsiteY28" fmla="*/ 430977 h 1058987"/>
                <a:gd name="connsiteX29" fmla="*/ 422833 w 1649576"/>
                <a:gd name="connsiteY29" fmla="*/ 538913 h 1058987"/>
                <a:gd name="connsiteX30" fmla="*/ 563353 w 1649576"/>
                <a:gd name="connsiteY30" fmla="*/ 557242 h 1058987"/>
                <a:gd name="connsiteX31" fmla="*/ 602044 w 1649576"/>
                <a:gd name="connsiteY31" fmla="*/ 624446 h 1058987"/>
                <a:gd name="connsiteX32" fmla="*/ 644813 w 1649576"/>
                <a:gd name="connsiteY32" fmla="*/ 707943 h 1058987"/>
                <a:gd name="connsiteX33" fmla="*/ 740528 w 1649576"/>
                <a:gd name="connsiteY33" fmla="*/ 783295 h 1058987"/>
                <a:gd name="connsiteX34" fmla="*/ 848465 w 1649576"/>
                <a:gd name="connsiteY34" fmla="*/ 852536 h 1058987"/>
                <a:gd name="connsiteX35" fmla="*/ 946216 w 1649576"/>
                <a:gd name="connsiteY35" fmla="*/ 921777 h 1058987"/>
                <a:gd name="connsiteX36" fmla="*/ 1029712 w 1649576"/>
                <a:gd name="connsiteY36" fmla="*/ 952325 h 1058987"/>
                <a:gd name="connsiteX37" fmla="*/ 1037859 w 1649576"/>
                <a:gd name="connsiteY37" fmla="*/ 1019530 h 1058987"/>
                <a:gd name="connsiteX38" fmla="*/ 1046006 w 1649576"/>
                <a:gd name="connsiteY38" fmla="*/ 1017494 h 1058987"/>
                <a:gd name="connsiteX39" fmla="*/ 1123394 w 1649576"/>
                <a:gd name="connsiteY39" fmla="*/ 1046005 h 1058987"/>
                <a:gd name="connsiteX40" fmla="*/ 1162086 w 1649576"/>
                <a:gd name="connsiteY40" fmla="*/ 1064333 h 1058987"/>
                <a:gd name="connsiteX41" fmla="*/ 1200780 w 1649576"/>
                <a:gd name="connsiteY41" fmla="*/ 958434 h 1058987"/>
                <a:gd name="connsiteX42" fmla="*/ 1190598 w 1649576"/>
                <a:gd name="connsiteY42" fmla="*/ 868828 h 1058987"/>
                <a:gd name="connsiteX43" fmla="*/ 1131538 w 1649576"/>
                <a:gd name="connsiteY43" fmla="*/ 791441 h 1058987"/>
                <a:gd name="connsiteX44" fmla="*/ 1221145 w 1649576"/>
                <a:gd name="connsiteY44" fmla="*/ 754783 h 1058987"/>
                <a:gd name="connsiteX45" fmla="*/ 1251693 w 1649576"/>
                <a:gd name="connsiteY45" fmla="*/ 697761 h 1058987"/>
                <a:gd name="connsiteX46" fmla="*/ 1296498 w 1649576"/>
                <a:gd name="connsiteY46" fmla="*/ 642775 h 1058987"/>
                <a:gd name="connsiteX47" fmla="*/ 1369812 w 1649576"/>
                <a:gd name="connsiteY47" fmla="*/ 624446 h 1058987"/>
                <a:gd name="connsiteX48" fmla="*/ 1434979 w 1649576"/>
                <a:gd name="connsiteY48" fmla="*/ 610191 h 1058987"/>
                <a:gd name="connsiteX49" fmla="*/ 1402396 w 1649576"/>
                <a:gd name="connsiteY49" fmla="*/ 693688 h 1058987"/>
                <a:gd name="connsiteX50" fmla="*/ 1510332 w 1649576"/>
                <a:gd name="connsiteY50" fmla="*/ 673322 h 1058987"/>
                <a:gd name="connsiteX51" fmla="*/ 1599936 w 1649576"/>
                <a:gd name="connsiteY51" fmla="*/ 657031 h 1058987"/>
                <a:gd name="connsiteX52" fmla="*/ 1638631 w 1649576"/>
                <a:gd name="connsiteY52" fmla="*/ 600008 h 105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649576" h="1058987">
                  <a:moveTo>
                    <a:pt x="1638631" y="600008"/>
                  </a:moveTo>
                  <a:cubicBezTo>
                    <a:pt x="1593828" y="559278"/>
                    <a:pt x="1516440" y="512438"/>
                    <a:pt x="1508293" y="534840"/>
                  </a:cubicBezTo>
                  <a:cubicBezTo>
                    <a:pt x="1500149" y="559278"/>
                    <a:pt x="1453308" y="563351"/>
                    <a:pt x="1432943" y="538913"/>
                  </a:cubicBezTo>
                  <a:cubicBezTo>
                    <a:pt x="1414614" y="514475"/>
                    <a:pt x="1400359" y="485964"/>
                    <a:pt x="1343336" y="510401"/>
                  </a:cubicBezTo>
                  <a:cubicBezTo>
                    <a:pt x="1288351" y="534840"/>
                    <a:pt x="1249657" y="567424"/>
                    <a:pt x="1245585" y="591862"/>
                  </a:cubicBezTo>
                  <a:cubicBezTo>
                    <a:pt x="1241510" y="616300"/>
                    <a:pt x="1204855" y="640739"/>
                    <a:pt x="1200780" y="608154"/>
                  </a:cubicBezTo>
                  <a:cubicBezTo>
                    <a:pt x="1196708" y="575570"/>
                    <a:pt x="1151903" y="563351"/>
                    <a:pt x="1123394" y="555205"/>
                  </a:cubicBezTo>
                  <a:cubicBezTo>
                    <a:pt x="1092846" y="547059"/>
                    <a:pt x="1046006" y="563351"/>
                    <a:pt x="1041933" y="530767"/>
                  </a:cubicBezTo>
                  <a:cubicBezTo>
                    <a:pt x="1037859" y="498183"/>
                    <a:pt x="993057" y="461525"/>
                    <a:pt x="988982" y="426905"/>
                  </a:cubicBezTo>
                  <a:cubicBezTo>
                    <a:pt x="984910" y="390247"/>
                    <a:pt x="997129" y="339334"/>
                    <a:pt x="966581" y="331188"/>
                  </a:cubicBezTo>
                  <a:cubicBezTo>
                    <a:pt x="936033" y="323042"/>
                    <a:pt x="917704" y="270093"/>
                    <a:pt x="891231" y="270093"/>
                  </a:cubicBezTo>
                  <a:cubicBezTo>
                    <a:pt x="864755" y="270093"/>
                    <a:pt x="720163" y="270093"/>
                    <a:pt x="701834" y="261947"/>
                  </a:cubicBezTo>
                  <a:cubicBezTo>
                    <a:pt x="683505" y="253801"/>
                    <a:pt x="585754" y="294531"/>
                    <a:pt x="579643" y="270093"/>
                  </a:cubicBezTo>
                  <a:cubicBezTo>
                    <a:pt x="573535" y="249728"/>
                    <a:pt x="506329" y="172341"/>
                    <a:pt x="469671" y="139756"/>
                  </a:cubicBezTo>
                  <a:cubicBezTo>
                    <a:pt x="465599" y="156048"/>
                    <a:pt x="457452" y="172341"/>
                    <a:pt x="441162" y="184559"/>
                  </a:cubicBezTo>
                  <a:cubicBezTo>
                    <a:pt x="371920" y="239545"/>
                    <a:pt x="304714" y="229363"/>
                    <a:pt x="327115" y="164194"/>
                  </a:cubicBezTo>
                  <a:cubicBezTo>
                    <a:pt x="349519" y="96989"/>
                    <a:pt x="351555" y="19602"/>
                    <a:pt x="316933" y="19602"/>
                  </a:cubicBezTo>
                  <a:cubicBezTo>
                    <a:pt x="280277" y="19602"/>
                    <a:pt x="306750" y="158085"/>
                    <a:pt x="278241" y="168267"/>
                  </a:cubicBezTo>
                  <a:cubicBezTo>
                    <a:pt x="253801" y="176413"/>
                    <a:pt x="243618" y="68478"/>
                    <a:pt x="263984" y="11455"/>
                  </a:cubicBezTo>
                  <a:lnTo>
                    <a:pt x="25712" y="80697"/>
                  </a:lnTo>
                  <a:lnTo>
                    <a:pt x="13494" y="532803"/>
                  </a:lnTo>
                  <a:cubicBezTo>
                    <a:pt x="13494" y="532803"/>
                    <a:pt x="13494" y="532803"/>
                    <a:pt x="11455" y="532803"/>
                  </a:cubicBezTo>
                  <a:cubicBezTo>
                    <a:pt x="33859" y="545022"/>
                    <a:pt x="60332" y="549096"/>
                    <a:pt x="78661" y="549096"/>
                  </a:cubicBezTo>
                  <a:cubicBezTo>
                    <a:pt x="115320" y="551132"/>
                    <a:pt x="111245" y="522621"/>
                    <a:pt x="111245" y="500219"/>
                  </a:cubicBezTo>
                  <a:cubicBezTo>
                    <a:pt x="111245" y="479854"/>
                    <a:pt x="149939" y="443197"/>
                    <a:pt x="178451" y="445233"/>
                  </a:cubicBezTo>
                  <a:cubicBezTo>
                    <a:pt x="206963" y="447270"/>
                    <a:pt x="202888" y="406540"/>
                    <a:pt x="211035" y="406540"/>
                  </a:cubicBezTo>
                  <a:cubicBezTo>
                    <a:pt x="219181" y="406540"/>
                    <a:pt x="241582" y="400430"/>
                    <a:pt x="249729" y="386174"/>
                  </a:cubicBezTo>
                  <a:cubicBezTo>
                    <a:pt x="257876" y="371919"/>
                    <a:pt x="302678" y="388211"/>
                    <a:pt x="316933" y="404503"/>
                  </a:cubicBezTo>
                  <a:cubicBezTo>
                    <a:pt x="331190" y="418758"/>
                    <a:pt x="363773" y="424868"/>
                    <a:pt x="390249" y="430977"/>
                  </a:cubicBezTo>
                  <a:cubicBezTo>
                    <a:pt x="414686" y="437087"/>
                    <a:pt x="422833" y="520584"/>
                    <a:pt x="422833" y="538913"/>
                  </a:cubicBezTo>
                  <a:cubicBezTo>
                    <a:pt x="422833" y="557242"/>
                    <a:pt x="542988" y="553168"/>
                    <a:pt x="563353" y="557242"/>
                  </a:cubicBezTo>
                  <a:cubicBezTo>
                    <a:pt x="583718" y="559278"/>
                    <a:pt x="583718" y="595935"/>
                    <a:pt x="602044" y="624446"/>
                  </a:cubicBezTo>
                  <a:cubicBezTo>
                    <a:pt x="622410" y="650921"/>
                    <a:pt x="634631" y="687578"/>
                    <a:pt x="644813" y="707943"/>
                  </a:cubicBezTo>
                  <a:cubicBezTo>
                    <a:pt x="652957" y="728309"/>
                    <a:pt x="722199" y="756820"/>
                    <a:pt x="740528" y="783295"/>
                  </a:cubicBezTo>
                  <a:cubicBezTo>
                    <a:pt x="756822" y="809769"/>
                    <a:pt x="809770" y="838280"/>
                    <a:pt x="848465" y="852536"/>
                  </a:cubicBezTo>
                  <a:cubicBezTo>
                    <a:pt x="887156" y="866791"/>
                    <a:pt x="923815" y="925851"/>
                    <a:pt x="946216" y="921777"/>
                  </a:cubicBezTo>
                  <a:cubicBezTo>
                    <a:pt x="968617" y="919741"/>
                    <a:pt x="1029712" y="952325"/>
                    <a:pt x="1029712" y="952325"/>
                  </a:cubicBezTo>
                  <a:lnTo>
                    <a:pt x="1037859" y="1019530"/>
                  </a:lnTo>
                  <a:cubicBezTo>
                    <a:pt x="1039895" y="1019530"/>
                    <a:pt x="1043970" y="1019530"/>
                    <a:pt x="1046006" y="1017494"/>
                  </a:cubicBezTo>
                  <a:cubicBezTo>
                    <a:pt x="1078589" y="1005275"/>
                    <a:pt x="1098954" y="1046005"/>
                    <a:pt x="1123394" y="1046005"/>
                  </a:cubicBezTo>
                  <a:cubicBezTo>
                    <a:pt x="1133577" y="1046005"/>
                    <a:pt x="1147831" y="1056188"/>
                    <a:pt x="1162086" y="1064333"/>
                  </a:cubicBezTo>
                  <a:cubicBezTo>
                    <a:pt x="1160050" y="1005275"/>
                    <a:pt x="1180415" y="976764"/>
                    <a:pt x="1200780" y="958434"/>
                  </a:cubicBezTo>
                  <a:cubicBezTo>
                    <a:pt x="1225220" y="938069"/>
                    <a:pt x="1184490" y="901412"/>
                    <a:pt x="1190598" y="868828"/>
                  </a:cubicBezTo>
                  <a:cubicBezTo>
                    <a:pt x="1196708" y="836244"/>
                    <a:pt x="1125430" y="817915"/>
                    <a:pt x="1131538" y="791441"/>
                  </a:cubicBezTo>
                  <a:cubicBezTo>
                    <a:pt x="1137649" y="764966"/>
                    <a:pt x="1196708" y="767002"/>
                    <a:pt x="1221145" y="754783"/>
                  </a:cubicBezTo>
                  <a:cubicBezTo>
                    <a:pt x="1245585" y="742564"/>
                    <a:pt x="1227256" y="697761"/>
                    <a:pt x="1251693" y="697761"/>
                  </a:cubicBezTo>
                  <a:cubicBezTo>
                    <a:pt x="1276133" y="697761"/>
                    <a:pt x="1288351" y="671286"/>
                    <a:pt x="1296498" y="642775"/>
                  </a:cubicBezTo>
                  <a:cubicBezTo>
                    <a:pt x="1304642" y="616300"/>
                    <a:pt x="1347411" y="642775"/>
                    <a:pt x="1369812" y="624446"/>
                  </a:cubicBezTo>
                  <a:cubicBezTo>
                    <a:pt x="1392213" y="606118"/>
                    <a:pt x="1424797" y="593899"/>
                    <a:pt x="1434979" y="610191"/>
                  </a:cubicBezTo>
                  <a:cubicBezTo>
                    <a:pt x="1441090" y="622410"/>
                    <a:pt x="1414614" y="673322"/>
                    <a:pt x="1402396" y="693688"/>
                  </a:cubicBezTo>
                  <a:cubicBezTo>
                    <a:pt x="1441090" y="691652"/>
                    <a:pt x="1500149" y="685542"/>
                    <a:pt x="1510332" y="673322"/>
                  </a:cubicBezTo>
                  <a:cubicBezTo>
                    <a:pt x="1524586" y="657031"/>
                    <a:pt x="1581610" y="697761"/>
                    <a:pt x="1599936" y="657031"/>
                  </a:cubicBezTo>
                  <a:cubicBezTo>
                    <a:pt x="1616229" y="612227"/>
                    <a:pt x="1683435" y="640739"/>
                    <a:pt x="1638631" y="60000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53" name="Freeform: Shape 252">
              <a:extLst>
                <a:ext uri="{FF2B5EF4-FFF2-40B4-BE49-F238E27FC236}">
                  <a16:creationId xmlns:a16="http://schemas.microsoft.com/office/drawing/2014/main" id="{7112102D-E8CC-41DF-B673-BB24F1411356}"/>
                </a:ext>
              </a:extLst>
            </p:cNvPr>
            <p:cNvSpPr/>
            <p:nvPr/>
          </p:nvSpPr>
          <p:spPr>
            <a:xfrm>
              <a:off x="7277856" y="645802"/>
              <a:ext cx="370527" cy="231579"/>
            </a:xfrm>
            <a:custGeom>
              <a:avLst/>
              <a:gdLst>
                <a:gd name="connsiteX0" fmla="*/ 1229039 w 1303368"/>
                <a:gd name="connsiteY0" fmla="*/ 506837 h 814605"/>
                <a:gd name="connsiteX1" fmla="*/ 1151652 w 1303368"/>
                <a:gd name="connsiteY1" fmla="*/ 486471 h 814605"/>
                <a:gd name="connsiteX2" fmla="*/ 1135360 w 1303368"/>
                <a:gd name="connsiteY2" fmla="*/ 445741 h 814605"/>
                <a:gd name="connsiteX3" fmla="*/ 1062045 w 1303368"/>
                <a:gd name="connsiteY3" fmla="*/ 417230 h 814605"/>
                <a:gd name="connsiteX4" fmla="*/ 1009096 w 1303368"/>
                <a:gd name="connsiteY4" fmla="*/ 360207 h 814605"/>
                <a:gd name="connsiteX5" fmla="*/ 990767 w 1303368"/>
                <a:gd name="connsiteY5" fmla="*/ 301149 h 814605"/>
                <a:gd name="connsiteX6" fmla="*/ 923562 w 1303368"/>
                <a:gd name="connsiteY6" fmla="*/ 256345 h 814605"/>
                <a:gd name="connsiteX7" fmla="*/ 874685 w 1303368"/>
                <a:gd name="connsiteY7" fmla="*/ 244126 h 814605"/>
                <a:gd name="connsiteX8" fmla="*/ 835992 w 1303368"/>
                <a:gd name="connsiteY8" fmla="*/ 229871 h 814605"/>
                <a:gd name="connsiteX9" fmla="*/ 748423 w 1303368"/>
                <a:gd name="connsiteY9" fmla="*/ 211542 h 814605"/>
                <a:gd name="connsiteX10" fmla="*/ 709728 w 1303368"/>
                <a:gd name="connsiteY10" fmla="*/ 132118 h 814605"/>
                <a:gd name="connsiteX11" fmla="*/ 632341 w 1303368"/>
                <a:gd name="connsiteY11" fmla="*/ 168775 h 814605"/>
                <a:gd name="connsiteX12" fmla="*/ 656779 w 1303368"/>
                <a:gd name="connsiteY12" fmla="*/ 95461 h 814605"/>
                <a:gd name="connsiteX13" fmla="*/ 559026 w 1303368"/>
                <a:gd name="connsiteY13" fmla="*/ 58803 h 814605"/>
                <a:gd name="connsiteX14" fmla="*/ 508113 w 1303368"/>
                <a:gd name="connsiteY14" fmla="*/ 11964 h 814605"/>
                <a:gd name="connsiteX15" fmla="*/ 485712 w 1303368"/>
                <a:gd name="connsiteY15" fmla="*/ 60840 h 814605"/>
                <a:gd name="connsiteX16" fmla="*/ 473493 w 1303368"/>
                <a:gd name="connsiteY16" fmla="*/ 107680 h 814605"/>
                <a:gd name="connsiteX17" fmla="*/ 532551 w 1303368"/>
                <a:gd name="connsiteY17" fmla="*/ 262455 h 814605"/>
                <a:gd name="connsiteX18" fmla="*/ 428690 w 1303368"/>
                <a:gd name="connsiteY18" fmla="*/ 134154 h 814605"/>
                <a:gd name="connsiteX19" fmla="*/ 363521 w 1303368"/>
                <a:gd name="connsiteY19" fmla="*/ 81205 h 814605"/>
                <a:gd name="connsiteX20" fmla="*/ 324827 w 1303368"/>
                <a:gd name="connsiteY20" fmla="*/ 162666 h 814605"/>
                <a:gd name="connsiteX21" fmla="*/ 300390 w 1303368"/>
                <a:gd name="connsiteY21" fmla="*/ 180994 h 814605"/>
                <a:gd name="connsiteX22" fmla="*/ 229112 w 1303368"/>
                <a:gd name="connsiteY22" fmla="*/ 119899 h 814605"/>
                <a:gd name="connsiteX23" fmla="*/ 308535 w 1303368"/>
                <a:gd name="connsiteY23" fmla="*/ 87315 h 814605"/>
                <a:gd name="connsiteX24" fmla="*/ 253549 w 1303368"/>
                <a:gd name="connsiteY24" fmla="*/ 66949 h 814605"/>
                <a:gd name="connsiteX25" fmla="*/ 174125 w 1303368"/>
                <a:gd name="connsiteY25" fmla="*/ 81205 h 814605"/>
                <a:gd name="connsiteX26" fmla="*/ 106921 w 1303368"/>
                <a:gd name="connsiteY26" fmla="*/ 75096 h 814605"/>
                <a:gd name="connsiteX27" fmla="*/ 31569 w 1303368"/>
                <a:gd name="connsiteY27" fmla="*/ 111753 h 814605"/>
                <a:gd name="connsiteX28" fmla="*/ 31569 w 1303368"/>
                <a:gd name="connsiteY28" fmla="*/ 213579 h 814605"/>
                <a:gd name="connsiteX29" fmla="*/ 129322 w 1303368"/>
                <a:gd name="connsiteY29" fmla="*/ 205432 h 814605"/>
                <a:gd name="connsiteX30" fmla="*/ 74336 w 1303368"/>
                <a:gd name="connsiteY30" fmla="*/ 305222 h 814605"/>
                <a:gd name="connsiteX31" fmla="*/ 74336 w 1303368"/>
                <a:gd name="connsiteY31" fmla="*/ 319477 h 814605"/>
                <a:gd name="connsiteX32" fmla="*/ 139504 w 1303368"/>
                <a:gd name="connsiteY32" fmla="*/ 392792 h 814605"/>
                <a:gd name="connsiteX33" fmla="*/ 151723 w 1303368"/>
                <a:gd name="connsiteY33" fmla="*/ 402974 h 814605"/>
                <a:gd name="connsiteX34" fmla="*/ 204673 w 1303368"/>
                <a:gd name="connsiteY34" fmla="*/ 437595 h 814605"/>
                <a:gd name="connsiteX35" fmla="*/ 304462 w 1303368"/>
                <a:gd name="connsiteY35" fmla="*/ 427413 h 814605"/>
                <a:gd name="connsiteX36" fmla="*/ 359448 w 1303368"/>
                <a:gd name="connsiteY36" fmla="*/ 347988 h 814605"/>
                <a:gd name="connsiteX37" fmla="*/ 406287 w 1303368"/>
                <a:gd name="connsiteY37" fmla="*/ 303185 h 814605"/>
                <a:gd name="connsiteX38" fmla="*/ 414434 w 1303368"/>
                <a:gd name="connsiteY38" fmla="*/ 364281 h 814605"/>
                <a:gd name="connsiteX39" fmla="*/ 495894 w 1303368"/>
                <a:gd name="connsiteY39" fmla="*/ 356135 h 814605"/>
                <a:gd name="connsiteX40" fmla="*/ 534589 w 1303368"/>
                <a:gd name="connsiteY40" fmla="*/ 390755 h 814605"/>
                <a:gd name="connsiteX41" fmla="*/ 420543 w 1303368"/>
                <a:gd name="connsiteY41" fmla="*/ 447778 h 814605"/>
                <a:gd name="connsiteX42" fmla="*/ 271878 w 1303368"/>
                <a:gd name="connsiteY42" fmla="*/ 502763 h 814605"/>
                <a:gd name="connsiteX43" fmla="*/ 357412 w 1303368"/>
                <a:gd name="connsiteY43" fmla="*/ 539421 h 814605"/>
                <a:gd name="connsiteX44" fmla="*/ 546807 w 1303368"/>
                <a:gd name="connsiteY44" fmla="*/ 531275 h 814605"/>
                <a:gd name="connsiteX45" fmla="*/ 461273 w 1303368"/>
                <a:gd name="connsiteY45" fmla="*/ 553676 h 814605"/>
                <a:gd name="connsiteX46" fmla="*/ 379813 w 1303368"/>
                <a:gd name="connsiteY46" fmla="*/ 592370 h 814605"/>
                <a:gd name="connsiteX47" fmla="*/ 290207 w 1303368"/>
                <a:gd name="connsiteY47" fmla="*/ 604589 h 814605"/>
                <a:gd name="connsiteX48" fmla="*/ 392033 w 1303368"/>
                <a:gd name="connsiteY48" fmla="*/ 675867 h 814605"/>
                <a:gd name="connsiteX49" fmla="*/ 412398 w 1303368"/>
                <a:gd name="connsiteY49" fmla="*/ 706415 h 814605"/>
                <a:gd name="connsiteX50" fmla="*/ 473493 w 1303368"/>
                <a:gd name="connsiteY50" fmla="*/ 706415 h 814605"/>
                <a:gd name="connsiteX51" fmla="*/ 426652 w 1303368"/>
                <a:gd name="connsiteY51" fmla="*/ 745109 h 814605"/>
                <a:gd name="connsiteX52" fmla="*/ 504041 w 1303368"/>
                <a:gd name="connsiteY52" fmla="*/ 793985 h 814605"/>
                <a:gd name="connsiteX53" fmla="*/ 567172 w 1303368"/>
                <a:gd name="connsiteY53" fmla="*/ 773620 h 814605"/>
                <a:gd name="connsiteX54" fmla="*/ 677145 w 1303368"/>
                <a:gd name="connsiteY54" fmla="*/ 590334 h 814605"/>
                <a:gd name="connsiteX55" fmla="*/ 711764 w 1303368"/>
                <a:gd name="connsiteY55" fmla="*/ 504800 h 814605"/>
                <a:gd name="connsiteX56" fmla="*/ 756568 w 1303368"/>
                <a:gd name="connsiteY56" fmla="*/ 466106 h 814605"/>
                <a:gd name="connsiteX57" fmla="*/ 789153 w 1303368"/>
                <a:gd name="connsiteY57" fmla="*/ 380573 h 814605"/>
                <a:gd name="connsiteX58" fmla="*/ 903197 w 1303368"/>
                <a:gd name="connsiteY58" fmla="*/ 343915 h 814605"/>
                <a:gd name="connsiteX59" fmla="*/ 921526 w 1303368"/>
                <a:gd name="connsiteY59" fmla="*/ 366317 h 814605"/>
                <a:gd name="connsiteX60" fmla="*/ 935781 w 1303368"/>
                <a:gd name="connsiteY60" fmla="*/ 443705 h 814605"/>
                <a:gd name="connsiteX61" fmla="*/ 968366 w 1303368"/>
                <a:gd name="connsiteY61" fmla="*/ 480362 h 814605"/>
                <a:gd name="connsiteX62" fmla="*/ 952074 w 1303368"/>
                <a:gd name="connsiteY62" fmla="*/ 578115 h 814605"/>
                <a:gd name="connsiteX63" fmla="*/ 1041680 w 1303368"/>
                <a:gd name="connsiteY63" fmla="*/ 598480 h 814605"/>
                <a:gd name="connsiteX64" fmla="*/ 1086483 w 1303368"/>
                <a:gd name="connsiteY64" fmla="*/ 594407 h 814605"/>
                <a:gd name="connsiteX65" fmla="*/ 1159797 w 1303368"/>
                <a:gd name="connsiteY65" fmla="*/ 622918 h 814605"/>
                <a:gd name="connsiteX66" fmla="*/ 1167944 w 1303368"/>
                <a:gd name="connsiteY66" fmla="*/ 631064 h 814605"/>
                <a:gd name="connsiteX67" fmla="*/ 1212748 w 1303368"/>
                <a:gd name="connsiteY67" fmla="*/ 588297 h 814605"/>
                <a:gd name="connsiteX68" fmla="*/ 1294208 w 1303368"/>
                <a:gd name="connsiteY68" fmla="*/ 529238 h 814605"/>
                <a:gd name="connsiteX69" fmla="*/ 1229039 w 1303368"/>
                <a:gd name="connsiteY69" fmla="*/ 506837 h 81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303368" h="814605">
                  <a:moveTo>
                    <a:pt x="1229039" y="506837"/>
                  </a:moveTo>
                  <a:cubicBezTo>
                    <a:pt x="1200528" y="521092"/>
                    <a:pt x="1127214" y="510910"/>
                    <a:pt x="1151652" y="486471"/>
                  </a:cubicBezTo>
                  <a:cubicBezTo>
                    <a:pt x="1176091" y="462033"/>
                    <a:pt x="1172017" y="441668"/>
                    <a:pt x="1135360" y="445741"/>
                  </a:cubicBezTo>
                  <a:cubicBezTo>
                    <a:pt x="1096666" y="449814"/>
                    <a:pt x="1031497" y="429449"/>
                    <a:pt x="1062045" y="417230"/>
                  </a:cubicBezTo>
                  <a:cubicBezTo>
                    <a:pt x="1092593" y="402974"/>
                    <a:pt x="1039644" y="358171"/>
                    <a:pt x="1009096" y="360207"/>
                  </a:cubicBezTo>
                  <a:cubicBezTo>
                    <a:pt x="980584" y="362244"/>
                    <a:pt x="988731" y="325587"/>
                    <a:pt x="990767" y="301149"/>
                  </a:cubicBezTo>
                  <a:cubicBezTo>
                    <a:pt x="992804" y="276710"/>
                    <a:pt x="907270" y="264491"/>
                    <a:pt x="923562" y="256345"/>
                  </a:cubicBezTo>
                  <a:cubicBezTo>
                    <a:pt x="939854" y="248199"/>
                    <a:pt x="888941" y="227834"/>
                    <a:pt x="874685" y="244126"/>
                  </a:cubicBezTo>
                  <a:cubicBezTo>
                    <a:pt x="862467" y="262455"/>
                    <a:pt x="835992" y="258382"/>
                    <a:pt x="835992" y="229871"/>
                  </a:cubicBezTo>
                  <a:cubicBezTo>
                    <a:pt x="835992" y="203396"/>
                    <a:pt x="772860" y="209505"/>
                    <a:pt x="748423" y="211542"/>
                  </a:cubicBezTo>
                  <a:cubicBezTo>
                    <a:pt x="723984" y="213579"/>
                    <a:pt x="736203" y="152483"/>
                    <a:pt x="709728" y="132118"/>
                  </a:cubicBezTo>
                  <a:cubicBezTo>
                    <a:pt x="685290" y="111753"/>
                    <a:pt x="650669" y="172848"/>
                    <a:pt x="632341" y="168775"/>
                  </a:cubicBezTo>
                  <a:cubicBezTo>
                    <a:pt x="614012" y="164702"/>
                    <a:pt x="646597" y="123972"/>
                    <a:pt x="656779" y="95461"/>
                  </a:cubicBezTo>
                  <a:cubicBezTo>
                    <a:pt x="666962" y="68986"/>
                    <a:pt x="569208" y="32329"/>
                    <a:pt x="559026" y="58803"/>
                  </a:cubicBezTo>
                  <a:cubicBezTo>
                    <a:pt x="548843" y="85278"/>
                    <a:pt x="530515" y="18073"/>
                    <a:pt x="508113" y="11964"/>
                  </a:cubicBezTo>
                  <a:cubicBezTo>
                    <a:pt x="487748" y="5854"/>
                    <a:pt x="504041" y="56767"/>
                    <a:pt x="485712" y="60840"/>
                  </a:cubicBezTo>
                  <a:cubicBezTo>
                    <a:pt x="467383" y="64913"/>
                    <a:pt x="440908" y="85278"/>
                    <a:pt x="473493" y="107680"/>
                  </a:cubicBezTo>
                  <a:cubicBezTo>
                    <a:pt x="504041" y="130081"/>
                    <a:pt x="536625" y="244126"/>
                    <a:pt x="532551" y="262455"/>
                  </a:cubicBezTo>
                  <a:cubicBezTo>
                    <a:pt x="528478" y="280783"/>
                    <a:pt x="432763" y="180994"/>
                    <a:pt x="428690" y="134154"/>
                  </a:cubicBezTo>
                  <a:cubicBezTo>
                    <a:pt x="424616" y="87315"/>
                    <a:pt x="375740" y="48621"/>
                    <a:pt x="363521" y="81205"/>
                  </a:cubicBezTo>
                  <a:cubicBezTo>
                    <a:pt x="351302" y="115826"/>
                    <a:pt x="314644" y="128045"/>
                    <a:pt x="324827" y="162666"/>
                  </a:cubicBezTo>
                  <a:cubicBezTo>
                    <a:pt x="335009" y="197286"/>
                    <a:pt x="300390" y="207469"/>
                    <a:pt x="300390" y="180994"/>
                  </a:cubicBezTo>
                  <a:cubicBezTo>
                    <a:pt x="300390" y="154520"/>
                    <a:pt x="247439" y="121935"/>
                    <a:pt x="229112" y="119899"/>
                  </a:cubicBezTo>
                  <a:cubicBezTo>
                    <a:pt x="210782" y="117862"/>
                    <a:pt x="277987" y="103607"/>
                    <a:pt x="308535" y="87315"/>
                  </a:cubicBezTo>
                  <a:cubicBezTo>
                    <a:pt x="339083" y="71023"/>
                    <a:pt x="282060" y="48621"/>
                    <a:pt x="253549" y="66949"/>
                  </a:cubicBezTo>
                  <a:cubicBezTo>
                    <a:pt x="227074" y="85278"/>
                    <a:pt x="190417" y="54730"/>
                    <a:pt x="174125" y="81205"/>
                  </a:cubicBezTo>
                  <a:cubicBezTo>
                    <a:pt x="157834" y="105643"/>
                    <a:pt x="135431" y="81205"/>
                    <a:pt x="106921" y="75096"/>
                  </a:cubicBezTo>
                  <a:cubicBezTo>
                    <a:pt x="78409" y="68986"/>
                    <a:pt x="51935" y="119899"/>
                    <a:pt x="31569" y="111753"/>
                  </a:cubicBezTo>
                  <a:cubicBezTo>
                    <a:pt x="11204" y="103607"/>
                    <a:pt x="-1016" y="156556"/>
                    <a:pt x="31569" y="213579"/>
                  </a:cubicBezTo>
                  <a:cubicBezTo>
                    <a:pt x="64153" y="270601"/>
                    <a:pt x="90628" y="195250"/>
                    <a:pt x="129322" y="205432"/>
                  </a:cubicBezTo>
                  <a:cubicBezTo>
                    <a:pt x="170052" y="213579"/>
                    <a:pt x="86556" y="262455"/>
                    <a:pt x="74336" y="305222"/>
                  </a:cubicBezTo>
                  <a:cubicBezTo>
                    <a:pt x="72300" y="309295"/>
                    <a:pt x="72300" y="315404"/>
                    <a:pt x="74336" y="319477"/>
                  </a:cubicBezTo>
                  <a:cubicBezTo>
                    <a:pt x="98774" y="341879"/>
                    <a:pt x="121175" y="366317"/>
                    <a:pt x="139504" y="392792"/>
                  </a:cubicBezTo>
                  <a:cubicBezTo>
                    <a:pt x="143578" y="396865"/>
                    <a:pt x="147651" y="398901"/>
                    <a:pt x="151723" y="402974"/>
                  </a:cubicBezTo>
                  <a:cubicBezTo>
                    <a:pt x="176161" y="409084"/>
                    <a:pt x="194491" y="421303"/>
                    <a:pt x="204673" y="437595"/>
                  </a:cubicBezTo>
                  <a:cubicBezTo>
                    <a:pt x="239294" y="447778"/>
                    <a:pt x="284096" y="441668"/>
                    <a:pt x="304462" y="427413"/>
                  </a:cubicBezTo>
                  <a:cubicBezTo>
                    <a:pt x="330937" y="409084"/>
                    <a:pt x="322791" y="345952"/>
                    <a:pt x="359448" y="347988"/>
                  </a:cubicBezTo>
                  <a:cubicBezTo>
                    <a:pt x="394069" y="350025"/>
                    <a:pt x="375740" y="313368"/>
                    <a:pt x="406287" y="303185"/>
                  </a:cubicBezTo>
                  <a:cubicBezTo>
                    <a:pt x="434799" y="290966"/>
                    <a:pt x="438872" y="331696"/>
                    <a:pt x="414434" y="364281"/>
                  </a:cubicBezTo>
                  <a:cubicBezTo>
                    <a:pt x="389995" y="396865"/>
                    <a:pt x="459237" y="392792"/>
                    <a:pt x="495894" y="356135"/>
                  </a:cubicBezTo>
                  <a:cubicBezTo>
                    <a:pt x="534589" y="317441"/>
                    <a:pt x="542734" y="354098"/>
                    <a:pt x="534589" y="390755"/>
                  </a:cubicBezTo>
                  <a:cubicBezTo>
                    <a:pt x="526442" y="427413"/>
                    <a:pt x="449055" y="407047"/>
                    <a:pt x="420543" y="447778"/>
                  </a:cubicBezTo>
                  <a:cubicBezTo>
                    <a:pt x="394069" y="488508"/>
                    <a:pt x="308535" y="455924"/>
                    <a:pt x="271878" y="502763"/>
                  </a:cubicBezTo>
                  <a:cubicBezTo>
                    <a:pt x="233184" y="547567"/>
                    <a:pt x="304462" y="549603"/>
                    <a:pt x="357412" y="539421"/>
                  </a:cubicBezTo>
                  <a:cubicBezTo>
                    <a:pt x="410361" y="527202"/>
                    <a:pt x="508113" y="521092"/>
                    <a:pt x="546807" y="531275"/>
                  </a:cubicBezTo>
                  <a:cubicBezTo>
                    <a:pt x="585502" y="539421"/>
                    <a:pt x="524406" y="553676"/>
                    <a:pt x="461273" y="553676"/>
                  </a:cubicBezTo>
                  <a:cubicBezTo>
                    <a:pt x="398142" y="553676"/>
                    <a:pt x="377777" y="574041"/>
                    <a:pt x="379813" y="592370"/>
                  </a:cubicBezTo>
                  <a:cubicBezTo>
                    <a:pt x="381850" y="608662"/>
                    <a:pt x="306499" y="578115"/>
                    <a:pt x="290207" y="604589"/>
                  </a:cubicBezTo>
                  <a:cubicBezTo>
                    <a:pt x="326864" y="626991"/>
                    <a:pt x="365557" y="647356"/>
                    <a:pt x="392033" y="675867"/>
                  </a:cubicBezTo>
                  <a:cubicBezTo>
                    <a:pt x="402215" y="686050"/>
                    <a:pt x="408325" y="696232"/>
                    <a:pt x="412398" y="706415"/>
                  </a:cubicBezTo>
                  <a:cubicBezTo>
                    <a:pt x="432763" y="706415"/>
                    <a:pt x="459237" y="700305"/>
                    <a:pt x="473493" y="706415"/>
                  </a:cubicBezTo>
                  <a:cubicBezTo>
                    <a:pt x="495894" y="714561"/>
                    <a:pt x="434799" y="732890"/>
                    <a:pt x="426652" y="745109"/>
                  </a:cubicBezTo>
                  <a:cubicBezTo>
                    <a:pt x="418507" y="757328"/>
                    <a:pt x="491821" y="771583"/>
                    <a:pt x="504041" y="793985"/>
                  </a:cubicBezTo>
                  <a:cubicBezTo>
                    <a:pt x="516260" y="816387"/>
                    <a:pt x="569208" y="806204"/>
                    <a:pt x="567172" y="773620"/>
                  </a:cubicBezTo>
                  <a:cubicBezTo>
                    <a:pt x="565136" y="734926"/>
                    <a:pt x="614012" y="614772"/>
                    <a:pt x="677145" y="590334"/>
                  </a:cubicBezTo>
                  <a:cubicBezTo>
                    <a:pt x="740276" y="565895"/>
                    <a:pt x="703619" y="543494"/>
                    <a:pt x="711764" y="504800"/>
                  </a:cubicBezTo>
                  <a:cubicBezTo>
                    <a:pt x="719911" y="466106"/>
                    <a:pt x="770824" y="498691"/>
                    <a:pt x="756568" y="466106"/>
                  </a:cubicBezTo>
                  <a:cubicBezTo>
                    <a:pt x="742312" y="433522"/>
                    <a:pt x="750459" y="421303"/>
                    <a:pt x="789153" y="380573"/>
                  </a:cubicBezTo>
                  <a:cubicBezTo>
                    <a:pt x="829883" y="339842"/>
                    <a:pt x="854320" y="368354"/>
                    <a:pt x="903197" y="343915"/>
                  </a:cubicBezTo>
                  <a:cubicBezTo>
                    <a:pt x="952074" y="319477"/>
                    <a:pt x="974475" y="362244"/>
                    <a:pt x="921526" y="366317"/>
                  </a:cubicBezTo>
                  <a:cubicBezTo>
                    <a:pt x="874685" y="370390"/>
                    <a:pt x="899124" y="427413"/>
                    <a:pt x="935781" y="443705"/>
                  </a:cubicBezTo>
                  <a:cubicBezTo>
                    <a:pt x="974475" y="459997"/>
                    <a:pt x="939854" y="472216"/>
                    <a:pt x="968366" y="480362"/>
                  </a:cubicBezTo>
                  <a:cubicBezTo>
                    <a:pt x="996876" y="486471"/>
                    <a:pt x="988731" y="535348"/>
                    <a:pt x="952074" y="578115"/>
                  </a:cubicBezTo>
                  <a:cubicBezTo>
                    <a:pt x="913380" y="620881"/>
                    <a:pt x="962257" y="631064"/>
                    <a:pt x="1041680" y="598480"/>
                  </a:cubicBezTo>
                  <a:cubicBezTo>
                    <a:pt x="1072228" y="586261"/>
                    <a:pt x="1084447" y="588297"/>
                    <a:pt x="1086483" y="594407"/>
                  </a:cubicBezTo>
                  <a:cubicBezTo>
                    <a:pt x="1112958" y="594407"/>
                    <a:pt x="1141470" y="604589"/>
                    <a:pt x="1159797" y="622918"/>
                  </a:cubicBezTo>
                  <a:cubicBezTo>
                    <a:pt x="1161835" y="624954"/>
                    <a:pt x="1165908" y="629027"/>
                    <a:pt x="1167944" y="631064"/>
                  </a:cubicBezTo>
                  <a:cubicBezTo>
                    <a:pt x="1184236" y="618845"/>
                    <a:pt x="1200528" y="602553"/>
                    <a:pt x="1212748" y="588297"/>
                  </a:cubicBezTo>
                  <a:cubicBezTo>
                    <a:pt x="1245331" y="545530"/>
                    <a:pt x="1296244" y="551640"/>
                    <a:pt x="1294208" y="529238"/>
                  </a:cubicBezTo>
                  <a:cubicBezTo>
                    <a:pt x="1292171" y="498691"/>
                    <a:pt x="1257551" y="492581"/>
                    <a:pt x="1229039" y="50683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54" name="Freeform: Shape 253">
              <a:extLst>
                <a:ext uri="{FF2B5EF4-FFF2-40B4-BE49-F238E27FC236}">
                  <a16:creationId xmlns:a16="http://schemas.microsoft.com/office/drawing/2014/main" id="{BCF9F7FD-6259-48F2-A97F-06D1608171B6}"/>
                </a:ext>
              </a:extLst>
            </p:cNvPr>
            <p:cNvSpPr/>
            <p:nvPr/>
          </p:nvSpPr>
          <p:spPr>
            <a:xfrm>
              <a:off x="7461086" y="623947"/>
              <a:ext cx="237369" cy="86842"/>
            </a:xfrm>
            <a:custGeom>
              <a:avLst/>
              <a:gdLst>
                <a:gd name="connsiteX0" fmla="*/ 775941 w 834970"/>
                <a:gd name="connsiteY0" fmla="*/ 96989 h 305477"/>
                <a:gd name="connsiteX1" fmla="*/ 710772 w 834970"/>
                <a:gd name="connsiteY1" fmla="*/ 101062 h 305477"/>
                <a:gd name="connsiteX2" fmla="*/ 555997 w 834970"/>
                <a:gd name="connsiteY2" fmla="*/ 60332 h 305477"/>
                <a:gd name="connsiteX3" fmla="*/ 515266 w 834970"/>
                <a:gd name="connsiteY3" fmla="*/ 68478 h 305477"/>
                <a:gd name="connsiteX4" fmla="*/ 511194 w 834970"/>
                <a:gd name="connsiteY4" fmla="*/ 56259 h 305477"/>
                <a:gd name="connsiteX5" fmla="*/ 446026 w 834970"/>
                <a:gd name="connsiteY5" fmla="*/ 11455 h 305477"/>
                <a:gd name="connsiteX6" fmla="*/ 443988 w 834970"/>
                <a:gd name="connsiteY6" fmla="*/ 103099 h 305477"/>
                <a:gd name="connsiteX7" fmla="*/ 368638 w 834970"/>
                <a:gd name="connsiteY7" fmla="*/ 58295 h 305477"/>
                <a:gd name="connsiteX8" fmla="*/ 291250 w 834970"/>
                <a:gd name="connsiteY8" fmla="*/ 54222 h 305477"/>
                <a:gd name="connsiteX9" fmla="*/ 264775 w 834970"/>
                <a:gd name="connsiteY9" fmla="*/ 21638 h 305477"/>
                <a:gd name="connsiteX10" fmla="*/ 193497 w 834970"/>
                <a:gd name="connsiteY10" fmla="*/ 35894 h 305477"/>
                <a:gd name="connsiteX11" fmla="*/ 193497 w 834970"/>
                <a:gd name="connsiteY11" fmla="*/ 35894 h 305477"/>
                <a:gd name="connsiteX12" fmla="*/ 164987 w 834970"/>
                <a:gd name="connsiteY12" fmla="*/ 33857 h 305477"/>
                <a:gd name="connsiteX13" fmla="*/ 152767 w 834970"/>
                <a:gd name="connsiteY13" fmla="*/ 33857 h 305477"/>
                <a:gd name="connsiteX14" fmla="*/ 120183 w 834970"/>
                <a:gd name="connsiteY14" fmla="*/ 29784 h 305477"/>
                <a:gd name="connsiteX15" fmla="*/ 126293 w 834970"/>
                <a:gd name="connsiteY15" fmla="*/ 72551 h 305477"/>
                <a:gd name="connsiteX16" fmla="*/ 75380 w 834970"/>
                <a:gd name="connsiteY16" fmla="*/ 27747 h 305477"/>
                <a:gd name="connsiteX17" fmla="*/ 32613 w 834970"/>
                <a:gd name="connsiteY17" fmla="*/ 35894 h 305477"/>
                <a:gd name="connsiteX18" fmla="*/ 16320 w 834970"/>
                <a:gd name="connsiteY18" fmla="*/ 56259 h 305477"/>
                <a:gd name="connsiteX19" fmla="*/ 65197 w 834970"/>
                <a:gd name="connsiteY19" fmla="*/ 101062 h 305477"/>
                <a:gd name="connsiteX20" fmla="*/ 55015 w 834970"/>
                <a:gd name="connsiteY20" fmla="*/ 139756 h 305477"/>
                <a:gd name="connsiteX21" fmla="*/ 399186 w 834970"/>
                <a:gd name="connsiteY21" fmla="*/ 151975 h 305477"/>
                <a:gd name="connsiteX22" fmla="*/ 201644 w 834970"/>
                <a:gd name="connsiteY22" fmla="*/ 225289 h 305477"/>
                <a:gd name="connsiteX23" fmla="*/ 423623 w 834970"/>
                <a:gd name="connsiteY23" fmla="*/ 257874 h 305477"/>
                <a:gd name="connsiteX24" fmla="*/ 537669 w 834970"/>
                <a:gd name="connsiteY24" fmla="*/ 298604 h 305477"/>
                <a:gd name="connsiteX25" fmla="*/ 643568 w 834970"/>
                <a:gd name="connsiteY25" fmla="*/ 270093 h 305477"/>
                <a:gd name="connsiteX26" fmla="*/ 765759 w 834970"/>
                <a:gd name="connsiteY26" fmla="*/ 213070 h 305477"/>
                <a:gd name="connsiteX27" fmla="*/ 843146 w 834970"/>
                <a:gd name="connsiteY27" fmla="*/ 160121 h 305477"/>
                <a:gd name="connsiteX28" fmla="*/ 775941 w 834970"/>
                <a:gd name="connsiteY28" fmla="*/ 96989 h 30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34970" h="305477">
                  <a:moveTo>
                    <a:pt x="775941" y="96989"/>
                  </a:moveTo>
                  <a:cubicBezTo>
                    <a:pt x="755576" y="105135"/>
                    <a:pt x="731138" y="109208"/>
                    <a:pt x="710772" y="101062"/>
                  </a:cubicBezTo>
                  <a:cubicBezTo>
                    <a:pt x="659860" y="82733"/>
                    <a:pt x="610983" y="64405"/>
                    <a:pt x="555997" y="60332"/>
                  </a:cubicBezTo>
                  <a:cubicBezTo>
                    <a:pt x="541742" y="76624"/>
                    <a:pt x="525449" y="78660"/>
                    <a:pt x="515266" y="68478"/>
                  </a:cubicBezTo>
                  <a:cubicBezTo>
                    <a:pt x="513230" y="66441"/>
                    <a:pt x="511194" y="62368"/>
                    <a:pt x="511194" y="56259"/>
                  </a:cubicBezTo>
                  <a:cubicBezTo>
                    <a:pt x="480647" y="50149"/>
                    <a:pt x="458244" y="33857"/>
                    <a:pt x="446026" y="11455"/>
                  </a:cubicBezTo>
                  <a:cubicBezTo>
                    <a:pt x="413441" y="37930"/>
                    <a:pt x="456208" y="94952"/>
                    <a:pt x="443988" y="103099"/>
                  </a:cubicBezTo>
                  <a:cubicBezTo>
                    <a:pt x="431770" y="111245"/>
                    <a:pt x="372710" y="88843"/>
                    <a:pt x="368638" y="58295"/>
                  </a:cubicBezTo>
                  <a:cubicBezTo>
                    <a:pt x="364565" y="25711"/>
                    <a:pt x="299396" y="92916"/>
                    <a:pt x="291250" y="54222"/>
                  </a:cubicBezTo>
                  <a:cubicBezTo>
                    <a:pt x="289214" y="42003"/>
                    <a:pt x="279031" y="29784"/>
                    <a:pt x="264775" y="21638"/>
                  </a:cubicBezTo>
                  <a:cubicBezTo>
                    <a:pt x="244410" y="29784"/>
                    <a:pt x="219972" y="35894"/>
                    <a:pt x="193497" y="35894"/>
                  </a:cubicBezTo>
                  <a:cubicBezTo>
                    <a:pt x="193497" y="35894"/>
                    <a:pt x="193497" y="35894"/>
                    <a:pt x="193497" y="35894"/>
                  </a:cubicBezTo>
                  <a:cubicBezTo>
                    <a:pt x="189424" y="44040"/>
                    <a:pt x="177205" y="39967"/>
                    <a:pt x="164987" y="33857"/>
                  </a:cubicBezTo>
                  <a:cubicBezTo>
                    <a:pt x="160914" y="33857"/>
                    <a:pt x="156840" y="33857"/>
                    <a:pt x="152767" y="33857"/>
                  </a:cubicBezTo>
                  <a:cubicBezTo>
                    <a:pt x="140548" y="31821"/>
                    <a:pt x="130366" y="31821"/>
                    <a:pt x="120183" y="29784"/>
                  </a:cubicBezTo>
                  <a:cubicBezTo>
                    <a:pt x="124257" y="42003"/>
                    <a:pt x="130366" y="60332"/>
                    <a:pt x="126293" y="72551"/>
                  </a:cubicBezTo>
                  <a:cubicBezTo>
                    <a:pt x="120183" y="86806"/>
                    <a:pt x="97781" y="46076"/>
                    <a:pt x="75380" y="27747"/>
                  </a:cubicBezTo>
                  <a:cubicBezTo>
                    <a:pt x="61124" y="27747"/>
                    <a:pt x="46868" y="31821"/>
                    <a:pt x="32613" y="35894"/>
                  </a:cubicBezTo>
                  <a:cubicBezTo>
                    <a:pt x="28540" y="46076"/>
                    <a:pt x="26503" y="54222"/>
                    <a:pt x="16320" y="56259"/>
                  </a:cubicBezTo>
                  <a:cubicBezTo>
                    <a:pt x="-4045" y="58295"/>
                    <a:pt x="44832" y="84770"/>
                    <a:pt x="65197" y="101062"/>
                  </a:cubicBezTo>
                  <a:cubicBezTo>
                    <a:pt x="83526" y="117354"/>
                    <a:pt x="34649" y="117354"/>
                    <a:pt x="55015" y="139756"/>
                  </a:cubicBezTo>
                  <a:cubicBezTo>
                    <a:pt x="118146" y="206961"/>
                    <a:pt x="364565" y="131610"/>
                    <a:pt x="399186" y="151975"/>
                  </a:cubicBezTo>
                  <a:cubicBezTo>
                    <a:pt x="431770" y="172340"/>
                    <a:pt x="191461" y="196778"/>
                    <a:pt x="201644" y="225289"/>
                  </a:cubicBezTo>
                  <a:cubicBezTo>
                    <a:pt x="211826" y="251764"/>
                    <a:pt x="409369" y="274166"/>
                    <a:pt x="423623" y="257874"/>
                  </a:cubicBezTo>
                  <a:cubicBezTo>
                    <a:pt x="437879" y="239545"/>
                    <a:pt x="472500" y="294531"/>
                    <a:pt x="537669" y="298604"/>
                  </a:cubicBezTo>
                  <a:cubicBezTo>
                    <a:pt x="602837" y="302677"/>
                    <a:pt x="596727" y="272129"/>
                    <a:pt x="643568" y="270093"/>
                  </a:cubicBezTo>
                  <a:cubicBezTo>
                    <a:pt x="692443" y="268056"/>
                    <a:pt x="763721" y="243618"/>
                    <a:pt x="765759" y="213070"/>
                  </a:cubicBezTo>
                  <a:cubicBezTo>
                    <a:pt x="767795" y="196778"/>
                    <a:pt x="806489" y="180486"/>
                    <a:pt x="843146" y="160121"/>
                  </a:cubicBezTo>
                  <a:cubicBezTo>
                    <a:pt x="808525" y="145865"/>
                    <a:pt x="786124" y="123464"/>
                    <a:pt x="775941" y="9698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55" name="Freeform: Shape 254">
              <a:extLst>
                <a:ext uri="{FF2B5EF4-FFF2-40B4-BE49-F238E27FC236}">
                  <a16:creationId xmlns:a16="http://schemas.microsoft.com/office/drawing/2014/main" id="{DD977FE0-4EB2-433F-9FD3-EC8B67543212}"/>
                </a:ext>
              </a:extLst>
            </p:cNvPr>
            <p:cNvSpPr/>
            <p:nvPr/>
          </p:nvSpPr>
          <p:spPr>
            <a:xfrm>
              <a:off x="7124299" y="1177697"/>
              <a:ext cx="694738" cy="625264"/>
            </a:xfrm>
            <a:custGeom>
              <a:avLst/>
              <a:gdLst>
                <a:gd name="connsiteX0" fmla="*/ 2359783 w 2443816"/>
                <a:gd name="connsiteY0" fmla="*/ 267088 h 2199435"/>
                <a:gd name="connsiteX1" fmla="*/ 2317017 w 2443816"/>
                <a:gd name="connsiteY1" fmla="*/ 263015 h 2199435"/>
                <a:gd name="connsiteX2" fmla="*/ 2255922 w 2443816"/>
                <a:gd name="connsiteY2" fmla="*/ 212102 h 2199435"/>
                <a:gd name="connsiteX3" fmla="*/ 2302761 w 2443816"/>
                <a:gd name="connsiteY3" fmla="*/ 216175 h 2199435"/>
                <a:gd name="connsiteX4" fmla="*/ 2365893 w 2443816"/>
                <a:gd name="connsiteY4" fmla="*/ 195810 h 2199435"/>
                <a:gd name="connsiteX5" fmla="*/ 2431061 w 2443816"/>
                <a:gd name="connsiteY5" fmla="*/ 169335 h 2199435"/>
                <a:gd name="connsiteX6" fmla="*/ 2382184 w 2443816"/>
                <a:gd name="connsiteY6" fmla="*/ 118423 h 2199435"/>
                <a:gd name="connsiteX7" fmla="*/ 2310906 w 2443816"/>
                <a:gd name="connsiteY7" fmla="*/ 91948 h 2199435"/>
                <a:gd name="connsiteX8" fmla="*/ 2259994 w 2443816"/>
                <a:gd name="connsiteY8" fmla="*/ 65473 h 2199435"/>
                <a:gd name="connsiteX9" fmla="*/ 2241666 w 2443816"/>
                <a:gd name="connsiteY9" fmla="*/ 59363 h 2199435"/>
                <a:gd name="connsiteX10" fmla="*/ 2211118 w 2443816"/>
                <a:gd name="connsiteY10" fmla="*/ 73619 h 2199435"/>
                <a:gd name="connsiteX11" fmla="*/ 2186680 w 2443816"/>
                <a:gd name="connsiteY11" fmla="*/ 118423 h 2199435"/>
                <a:gd name="connsiteX12" fmla="*/ 2164278 w 2443816"/>
                <a:gd name="connsiteY12" fmla="*/ 126568 h 2199435"/>
                <a:gd name="connsiteX13" fmla="*/ 2166314 w 2443816"/>
                <a:gd name="connsiteY13" fmla="*/ 73619 h 2199435"/>
                <a:gd name="connsiteX14" fmla="*/ 2158168 w 2443816"/>
                <a:gd name="connsiteY14" fmla="*/ 71583 h 2199435"/>
                <a:gd name="connsiteX15" fmla="*/ 2123548 w 2443816"/>
                <a:gd name="connsiteY15" fmla="*/ 61400 h 2199435"/>
                <a:gd name="connsiteX16" fmla="*/ 2119475 w 2443816"/>
                <a:gd name="connsiteY16" fmla="*/ 59363 h 2199435"/>
                <a:gd name="connsiteX17" fmla="*/ 2111328 w 2443816"/>
                <a:gd name="connsiteY17" fmla="*/ 59363 h 2199435"/>
                <a:gd name="connsiteX18" fmla="*/ 2074671 w 2443816"/>
                <a:gd name="connsiteY18" fmla="*/ 59363 h 2199435"/>
                <a:gd name="connsiteX19" fmla="*/ 2078745 w 2443816"/>
                <a:gd name="connsiteY19" fmla="*/ 69546 h 2199435"/>
                <a:gd name="connsiteX20" fmla="*/ 2023758 w 2443816"/>
                <a:gd name="connsiteY20" fmla="*/ 148970 h 2199435"/>
                <a:gd name="connsiteX21" fmla="*/ 2025794 w 2443816"/>
                <a:gd name="connsiteY21" fmla="*/ 63436 h 2199435"/>
                <a:gd name="connsiteX22" fmla="*/ 2025794 w 2443816"/>
                <a:gd name="connsiteY22" fmla="*/ 63436 h 2199435"/>
                <a:gd name="connsiteX23" fmla="*/ 2001357 w 2443816"/>
                <a:gd name="connsiteY23" fmla="*/ 59363 h 2199435"/>
                <a:gd name="connsiteX24" fmla="*/ 1966736 w 2443816"/>
                <a:gd name="connsiteY24" fmla="*/ 100094 h 2199435"/>
                <a:gd name="connsiteX25" fmla="*/ 1875093 w 2443816"/>
                <a:gd name="connsiteY25" fmla="*/ 195810 h 2199435"/>
                <a:gd name="connsiteX26" fmla="*/ 1891385 w 2443816"/>
                <a:gd name="connsiteY26" fmla="*/ 130641 h 2199435"/>
                <a:gd name="connsiteX27" fmla="*/ 1952480 w 2443816"/>
                <a:gd name="connsiteY27" fmla="*/ 51217 h 2199435"/>
                <a:gd name="connsiteX28" fmla="*/ 1968772 w 2443816"/>
                <a:gd name="connsiteY28" fmla="*/ 41035 h 2199435"/>
                <a:gd name="connsiteX29" fmla="*/ 1944334 w 2443816"/>
                <a:gd name="connsiteY29" fmla="*/ 12524 h 2199435"/>
                <a:gd name="connsiteX30" fmla="*/ 1942298 w 2443816"/>
                <a:gd name="connsiteY30" fmla="*/ 12524 h 2199435"/>
                <a:gd name="connsiteX31" fmla="*/ 1891385 w 2443816"/>
                <a:gd name="connsiteY31" fmla="*/ 57327 h 2199435"/>
                <a:gd name="connsiteX32" fmla="*/ 1848619 w 2443816"/>
                <a:gd name="connsiteY32" fmla="*/ 51217 h 2199435"/>
                <a:gd name="connsiteX33" fmla="*/ 1809924 w 2443816"/>
                <a:gd name="connsiteY33" fmla="*/ 63436 h 2199435"/>
                <a:gd name="connsiteX34" fmla="*/ 1805851 w 2443816"/>
                <a:gd name="connsiteY34" fmla="*/ 85838 h 2199435"/>
                <a:gd name="connsiteX35" fmla="*/ 1785486 w 2443816"/>
                <a:gd name="connsiteY35" fmla="*/ 100094 h 2199435"/>
                <a:gd name="connsiteX36" fmla="*/ 1720317 w 2443816"/>
                <a:gd name="connsiteY36" fmla="*/ 124532 h 2199435"/>
                <a:gd name="connsiteX37" fmla="*/ 1697916 w 2443816"/>
                <a:gd name="connsiteY37" fmla="*/ 163226 h 2199435"/>
                <a:gd name="connsiteX38" fmla="*/ 1687734 w 2443816"/>
                <a:gd name="connsiteY38" fmla="*/ 222285 h 2199435"/>
                <a:gd name="connsiteX39" fmla="*/ 1653113 w 2443816"/>
                <a:gd name="connsiteY39" fmla="*/ 155080 h 2199435"/>
                <a:gd name="connsiteX40" fmla="*/ 1673478 w 2443816"/>
                <a:gd name="connsiteY40" fmla="*/ 116386 h 2199435"/>
                <a:gd name="connsiteX41" fmla="*/ 1720317 w 2443816"/>
                <a:gd name="connsiteY41" fmla="*/ 77692 h 2199435"/>
                <a:gd name="connsiteX42" fmla="*/ 1655150 w 2443816"/>
                <a:gd name="connsiteY42" fmla="*/ 98057 h 2199435"/>
                <a:gd name="connsiteX43" fmla="*/ 1594054 w 2443816"/>
                <a:gd name="connsiteY43" fmla="*/ 96021 h 2199435"/>
                <a:gd name="connsiteX44" fmla="*/ 1618492 w 2443816"/>
                <a:gd name="connsiteY44" fmla="*/ 157116 h 2199435"/>
                <a:gd name="connsiteX45" fmla="*/ 1592017 w 2443816"/>
                <a:gd name="connsiteY45" fmla="*/ 177481 h 2199435"/>
                <a:gd name="connsiteX46" fmla="*/ 1520739 w 2443816"/>
                <a:gd name="connsiteY46" fmla="*/ 179518 h 2199435"/>
                <a:gd name="connsiteX47" fmla="*/ 1573689 w 2443816"/>
                <a:gd name="connsiteY47" fmla="*/ 230431 h 2199435"/>
                <a:gd name="connsiteX48" fmla="*/ 1528886 w 2443816"/>
                <a:gd name="connsiteY48" fmla="*/ 224321 h 2199435"/>
                <a:gd name="connsiteX49" fmla="*/ 1477973 w 2443816"/>
                <a:gd name="connsiteY49" fmla="*/ 191737 h 2199435"/>
                <a:gd name="connsiteX50" fmla="*/ 1447425 w 2443816"/>
                <a:gd name="connsiteY50" fmla="*/ 212102 h 2199435"/>
                <a:gd name="connsiteX51" fmla="*/ 1469826 w 2443816"/>
                <a:gd name="connsiteY51" fmla="*/ 279307 h 2199435"/>
                <a:gd name="connsiteX52" fmla="*/ 1437243 w 2443816"/>
                <a:gd name="connsiteY52" fmla="*/ 258942 h 2199435"/>
                <a:gd name="connsiteX53" fmla="*/ 1384293 w 2443816"/>
                <a:gd name="connsiteY53" fmla="*/ 254869 h 2199435"/>
                <a:gd name="connsiteX54" fmla="*/ 1378183 w 2443816"/>
                <a:gd name="connsiteY54" fmla="*/ 195810 h 2199435"/>
                <a:gd name="connsiteX55" fmla="*/ 1313015 w 2443816"/>
                <a:gd name="connsiteY55" fmla="*/ 201919 h 2199435"/>
                <a:gd name="connsiteX56" fmla="*/ 1286540 w 2443816"/>
                <a:gd name="connsiteY56" fmla="*/ 230431 h 2199435"/>
                <a:gd name="connsiteX57" fmla="*/ 1278395 w 2443816"/>
                <a:gd name="connsiteY57" fmla="*/ 277270 h 2199435"/>
                <a:gd name="connsiteX58" fmla="*/ 1247847 w 2443816"/>
                <a:gd name="connsiteY58" fmla="*/ 301709 h 2199435"/>
                <a:gd name="connsiteX59" fmla="*/ 1215262 w 2443816"/>
                <a:gd name="connsiteY59" fmla="*/ 305782 h 2199435"/>
                <a:gd name="connsiteX60" fmla="*/ 1150093 w 2443816"/>
                <a:gd name="connsiteY60" fmla="*/ 313928 h 2199435"/>
                <a:gd name="connsiteX61" fmla="*/ 1101218 w 2443816"/>
                <a:gd name="connsiteY61" fmla="*/ 383169 h 2199435"/>
                <a:gd name="connsiteX62" fmla="*/ 1162313 w 2443816"/>
                <a:gd name="connsiteY62" fmla="*/ 379096 h 2199435"/>
                <a:gd name="connsiteX63" fmla="*/ 1174532 w 2443816"/>
                <a:gd name="connsiteY63" fmla="*/ 415753 h 2199435"/>
                <a:gd name="connsiteX64" fmla="*/ 1166387 w 2443816"/>
                <a:gd name="connsiteY64" fmla="*/ 442228 h 2199435"/>
                <a:gd name="connsiteX65" fmla="*/ 1117510 w 2443816"/>
                <a:gd name="connsiteY65" fmla="*/ 448338 h 2199435"/>
                <a:gd name="connsiteX66" fmla="*/ 1074743 w 2443816"/>
                <a:gd name="connsiteY66" fmla="*/ 421863 h 2199435"/>
                <a:gd name="connsiteX67" fmla="*/ 1023831 w 2443816"/>
                <a:gd name="connsiteY67" fmla="*/ 448338 h 2199435"/>
                <a:gd name="connsiteX68" fmla="*/ 1046232 w 2443816"/>
                <a:gd name="connsiteY68" fmla="*/ 364841 h 2199435"/>
                <a:gd name="connsiteX69" fmla="*/ 991246 w 2443816"/>
                <a:gd name="connsiteY69" fmla="*/ 413717 h 2199435"/>
                <a:gd name="connsiteX70" fmla="*/ 932187 w 2443816"/>
                <a:gd name="connsiteY70" fmla="*/ 462593 h 2199435"/>
                <a:gd name="connsiteX71" fmla="*/ 891457 w 2443816"/>
                <a:gd name="connsiteY71" fmla="*/ 517579 h 2199435"/>
                <a:gd name="connsiteX72" fmla="*/ 775376 w 2443816"/>
                <a:gd name="connsiteY72" fmla="*/ 586821 h 2199435"/>
                <a:gd name="connsiteX73" fmla="*/ 807959 w 2443816"/>
                <a:gd name="connsiteY73" fmla="*/ 588857 h 2199435"/>
                <a:gd name="connsiteX74" fmla="*/ 877201 w 2443816"/>
                <a:gd name="connsiteY74" fmla="*/ 550163 h 2199435"/>
                <a:gd name="connsiteX75" fmla="*/ 968844 w 2443816"/>
                <a:gd name="connsiteY75" fmla="*/ 513506 h 2199435"/>
                <a:gd name="connsiteX76" fmla="*/ 1023831 w 2443816"/>
                <a:gd name="connsiteY76" fmla="*/ 505360 h 2199435"/>
                <a:gd name="connsiteX77" fmla="*/ 1082889 w 2443816"/>
                <a:gd name="connsiteY77" fmla="*/ 501287 h 2199435"/>
                <a:gd name="connsiteX78" fmla="*/ 1074743 w 2443816"/>
                <a:gd name="connsiteY78" fmla="*/ 556273 h 2199435"/>
                <a:gd name="connsiteX79" fmla="*/ 1048268 w 2443816"/>
                <a:gd name="connsiteY79" fmla="*/ 572565 h 2199435"/>
                <a:gd name="connsiteX80" fmla="*/ 1009575 w 2443816"/>
                <a:gd name="connsiteY80" fmla="*/ 552200 h 2199435"/>
                <a:gd name="connsiteX81" fmla="*/ 964771 w 2443816"/>
                <a:gd name="connsiteY81" fmla="*/ 594967 h 2199435"/>
                <a:gd name="connsiteX82" fmla="*/ 926077 w 2443816"/>
                <a:gd name="connsiteY82" fmla="*/ 668281 h 2199435"/>
                <a:gd name="connsiteX83" fmla="*/ 891457 w 2443816"/>
                <a:gd name="connsiteY83" fmla="*/ 700865 h 2199435"/>
                <a:gd name="connsiteX84" fmla="*/ 803886 w 2443816"/>
                <a:gd name="connsiteY84" fmla="*/ 829166 h 2199435"/>
                <a:gd name="connsiteX85" fmla="*/ 787594 w 2443816"/>
                <a:gd name="connsiteY85" fmla="*/ 904517 h 2199435"/>
                <a:gd name="connsiteX86" fmla="*/ 714280 w 2443816"/>
                <a:gd name="connsiteY86" fmla="*/ 918772 h 2199435"/>
                <a:gd name="connsiteX87" fmla="*/ 702060 w 2443816"/>
                <a:gd name="connsiteY87" fmla="*/ 1012452 h 2199435"/>
                <a:gd name="connsiteX88" fmla="*/ 702060 w 2443816"/>
                <a:gd name="connsiteY88" fmla="*/ 1081693 h 2199435"/>
                <a:gd name="connsiteX89" fmla="*/ 643002 w 2443816"/>
                <a:gd name="connsiteY89" fmla="*/ 1089840 h 2199435"/>
                <a:gd name="connsiteX90" fmla="*/ 577833 w 2443816"/>
                <a:gd name="connsiteY90" fmla="*/ 1112241 h 2199435"/>
                <a:gd name="connsiteX91" fmla="*/ 630782 w 2443816"/>
                <a:gd name="connsiteY91" fmla="*/ 1175373 h 2199435"/>
                <a:gd name="connsiteX92" fmla="*/ 602272 w 2443816"/>
                <a:gd name="connsiteY92" fmla="*/ 1189629 h 2199435"/>
                <a:gd name="connsiteX93" fmla="*/ 567651 w 2443816"/>
                <a:gd name="connsiteY93" fmla="*/ 1195738 h 2199435"/>
                <a:gd name="connsiteX94" fmla="*/ 563578 w 2443816"/>
                <a:gd name="connsiteY94" fmla="*/ 1226286 h 2199435"/>
                <a:gd name="connsiteX95" fmla="*/ 351781 w 2443816"/>
                <a:gd name="connsiteY95" fmla="*/ 1423828 h 2199435"/>
                <a:gd name="connsiteX96" fmla="*/ 280503 w 2443816"/>
                <a:gd name="connsiteY96" fmla="*/ 1429938 h 2199435"/>
                <a:gd name="connsiteX97" fmla="*/ 249955 w 2443816"/>
                <a:gd name="connsiteY97" fmla="*/ 1436047 h 2199435"/>
                <a:gd name="connsiteX98" fmla="*/ 223480 w 2443816"/>
                <a:gd name="connsiteY98" fmla="*/ 1466595 h 2199435"/>
                <a:gd name="connsiteX99" fmla="*/ 225517 w 2443816"/>
                <a:gd name="connsiteY99" fmla="*/ 1474741 h 2199435"/>
                <a:gd name="connsiteX100" fmla="*/ 260138 w 2443816"/>
                <a:gd name="connsiteY100" fmla="*/ 1493070 h 2199435"/>
                <a:gd name="connsiteX101" fmla="*/ 225517 w 2443816"/>
                <a:gd name="connsiteY101" fmla="*/ 1503252 h 2199435"/>
                <a:gd name="connsiteX102" fmla="*/ 197005 w 2443816"/>
                <a:gd name="connsiteY102" fmla="*/ 1556201 h 2199435"/>
                <a:gd name="connsiteX103" fmla="*/ 76852 w 2443816"/>
                <a:gd name="connsiteY103" fmla="*/ 1621370 h 2199435"/>
                <a:gd name="connsiteX104" fmla="*/ 91106 w 2443816"/>
                <a:gd name="connsiteY104" fmla="*/ 1700794 h 2199435"/>
                <a:gd name="connsiteX105" fmla="*/ 50376 w 2443816"/>
                <a:gd name="connsiteY105" fmla="*/ 1804656 h 2199435"/>
                <a:gd name="connsiteX106" fmla="*/ 19828 w 2443816"/>
                <a:gd name="connsiteY106" fmla="*/ 1835204 h 2199435"/>
                <a:gd name="connsiteX107" fmla="*/ 17792 w 2443816"/>
                <a:gd name="connsiteY107" fmla="*/ 1871861 h 2199435"/>
                <a:gd name="connsiteX108" fmla="*/ 66669 w 2443816"/>
                <a:gd name="connsiteY108" fmla="*/ 1888153 h 2199435"/>
                <a:gd name="connsiteX109" fmla="*/ 133874 w 2443816"/>
                <a:gd name="connsiteY109" fmla="*/ 1861678 h 2199435"/>
                <a:gd name="connsiteX110" fmla="*/ 150166 w 2443816"/>
                <a:gd name="connsiteY110" fmla="*/ 1894263 h 2199435"/>
                <a:gd name="connsiteX111" fmla="*/ 101289 w 2443816"/>
                <a:gd name="connsiteY111" fmla="*/ 1937029 h 2199435"/>
                <a:gd name="connsiteX112" fmla="*/ 62596 w 2443816"/>
                <a:gd name="connsiteY112" fmla="*/ 1926847 h 2199435"/>
                <a:gd name="connsiteX113" fmla="*/ 30011 w 2443816"/>
                <a:gd name="connsiteY113" fmla="*/ 1957395 h 2199435"/>
                <a:gd name="connsiteX114" fmla="*/ 23901 w 2443816"/>
                <a:gd name="connsiteY114" fmla="*/ 2018490 h 2199435"/>
                <a:gd name="connsiteX115" fmla="*/ 76852 w 2443816"/>
                <a:gd name="connsiteY115" fmla="*/ 2010344 h 2199435"/>
                <a:gd name="connsiteX116" fmla="*/ 127764 w 2443816"/>
                <a:gd name="connsiteY116" fmla="*/ 2016454 h 2199435"/>
                <a:gd name="connsiteX117" fmla="*/ 103326 w 2443816"/>
                <a:gd name="connsiteY117" fmla="*/ 2057184 h 2199435"/>
                <a:gd name="connsiteX118" fmla="*/ 70741 w 2443816"/>
                <a:gd name="connsiteY118" fmla="*/ 2081622 h 2199435"/>
                <a:gd name="connsiteX119" fmla="*/ 95179 w 2443816"/>
                <a:gd name="connsiteY119" fmla="*/ 2106060 h 2199435"/>
                <a:gd name="connsiteX120" fmla="*/ 95179 w 2443816"/>
                <a:gd name="connsiteY120" fmla="*/ 2106060 h 2199435"/>
                <a:gd name="connsiteX121" fmla="*/ 97217 w 2443816"/>
                <a:gd name="connsiteY121" fmla="*/ 2108097 h 2199435"/>
                <a:gd name="connsiteX122" fmla="*/ 119618 w 2443816"/>
                <a:gd name="connsiteY122" fmla="*/ 2120316 h 2199435"/>
                <a:gd name="connsiteX123" fmla="*/ 186823 w 2443816"/>
                <a:gd name="connsiteY123" fmla="*/ 2167156 h 2199435"/>
                <a:gd name="connsiteX124" fmla="*/ 207188 w 2443816"/>
                <a:gd name="connsiteY124" fmla="*/ 2195667 h 2199435"/>
                <a:gd name="connsiteX125" fmla="*/ 272356 w 2443816"/>
                <a:gd name="connsiteY125" fmla="*/ 2205850 h 2199435"/>
                <a:gd name="connsiteX126" fmla="*/ 447496 w 2443816"/>
                <a:gd name="connsiteY126" fmla="*/ 2065330 h 2199435"/>
                <a:gd name="connsiteX127" fmla="*/ 512665 w 2443816"/>
                <a:gd name="connsiteY127" fmla="*/ 2051074 h 2199435"/>
                <a:gd name="connsiteX128" fmla="*/ 537103 w 2443816"/>
                <a:gd name="connsiteY128" fmla="*/ 1977760 h 2199435"/>
                <a:gd name="connsiteX129" fmla="*/ 575797 w 2443816"/>
                <a:gd name="connsiteY129" fmla="*/ 2032746 h 2199435"/>
                <a:gd name="connsiteX130" fmla="*/ 598199 w 2443816"/>
                <a:gd name="connsiteY130" fmla="*/ 2079585 h 2199435"/>
                <a:gd name="connsiteX131" fmla="*/ 628746 w 2443816"/>
                <a:gd name="connsiteY131" fmla="*/ 2083659 h 2199435"/>
                <a:gd name="connsiteX132" fmla="*/ 651147 w 2443816"/>
                <a:gd name="connsiteY132" fmla="*/ 2016454 h 2199435"/>
                <a:gd name="connsiteX133" fmla="*/ 665403 w 2443816"/>
                <a:gd name="connsiteY133" fmla="*/ 1934993 h 2199435"/>
                <a:gd name="connsiteX134" fmla="*/ 728536 w 2443816"/>
                <a:gd name="connsiteY134" fmla="*/ 1910555 h 2199435"/>
                <a:gd name="connsiteX135" fmla="*/ 724463 w 2443816"/>
                <a:gd name="connsiteY135" fmla="*/ 1812802 h 2199435"/>
                <a:gd name="connsiteX136" fmla="*/ 720389 w 2443816"/>
                <a:gd name="connsiteY136" fmla="*/ 1763926 h 2199435"/>
                <a:gd name="connsiteX137" fmla="*/ 757046 w 2443816"/>
                <a:gd name="connsiteY137" fmla="*/ 1710977 h 2199435"/>
                <a:gd name="connsiteX138" fmla="*/ 693915 w 2443816"/>
                <a:gd name="connsiteY138" fmla="*/ 1637662 h 2199435"/>
                <a:gd name="connsiteX139" fmla="*/ 697988 w 2443816"/>
                <a:gd name="connsiteY139" fmla="*/ 1539909 h 2199435"/>
                <a:gd name="connsiteX140" fmla="*/ 697988 w 2443816"/>
                <a:gd name="connsiteY140" fmla="*/ 1438083 h 2199435"/>
                <a:gd name="connsiteX141" fmla="*/ 706134 w 2443816"/>
                <a:gd name="connsiteY141" fmla="*/ 1336258 h 2199435"/>
                <a:gd name="connsiteX142" fmla="*/ 799814 w 2443816"/>
                <a:gd name="connsiteY142" fmla="*/ 1269053 h 2199435"/>
                <a:gd name="connsiteX143" fmla="*/ 862945 w 2443816"/>
                <a:gd name="connsiteY143" fmla="*/ 1264980 h 2199435"/>
                <a:gd name="connsiteX144" fmla="*/ 862945 w 2443816"/>
                <a:gd name="connsiteY144" fmla="*/ 1205921 h 2199435"/>
                <a:gd name="connsiteX145" fmla="*/ 840544 w 2443816"/>
                <a:gd name="connsiteY145" fmla="*/ 1152971 h 2199435"/>
                <a:gd name="connsiteX146" fmla="*/ 903676 w 2443816"/>
                <a:gd name="connsiteY146" fmla="*/ 1022635 h 2199435"/>
                <a:gd name="connsiteX147" fmla="*/ 907749 w 2443816"/>
                <a:gd name="connsiteY147" fmla="*/ 930992 h 2199435"/>
                <a:gd name="connsiteX148" fmla="*/ 979027 w 2443816"/>
                <a:gd name="connsiteY148" fmla="*/ 912663 h 2199435"/>
                <a:gd name="connsiteX149" fmla="*/ 997355 w 2443816"/>
                <a:gd name="connsiteY149" fmla="*/ 853604 h 2199435"/>
                <a:gd name="connsiteX150" fmla="*/ 1046232 w 2443816"/>
                <a:gd name="connsiteY150" fmla="*/ 776216 h 2199435"/>
                <a:gd name="connsiteX151" fmla="*/ 1068633 w 2443816"/>
                <a:gd name="connsiteY151" fmla="*/ 723267 h 2199435"/>
                <a:gd name="connsiteX152" fmla="*/ 1095109 w 2443816"/>
                <a:gd name="connsiteY152" fmla="*/ 649953 h 2199435"/>
                <a:gd name="connsiteX153" fmla="*/ 1166387 w 2443816"/>
                <a:gd name="connsiteY153" fmla="*/ 590894 h 2199435"/>
                <a:gd name="connsiteX154" fmla="*/ 1237665 w 2443816"/>
                <a:gd name="connsiteY154" fmla="*/ 562382 h 2199435"/>
                <a:gd name="connsiteX155" fmla="*/ 1260066 w 2443816"/>
                <a:gd name="connsiteY155" fmla="*/ 489068 h 2199435"/>
                <a:gd name="connsiteX156" fmla="*/ 1359855 w 2443816"/>
                <a:gd name="connsiteY156" fmla="*/ 507397 h 2199435"/>
                <a:gd name="connsiteX157" fmla="*/ 1422987 w 2443816"/>
                <a:gd name="connsiteY157" fmla="*/ 489068 h 2199435"/>
                <a:gd name="connsiteX158" fmla="*/ 1475936 w 2443816"/>
                <a:gd name="connsiteY158" fmla="*/ 411680 h 2199435"/>
                <a:gd name="connsiteX159" fmla="*/ 1484082 w 2443816"/>
                <a:gd name="connsiteY159" fmla="*/ 417790 h 2199435"/>
                <a:gd name="connsiteX160" fmla="*/ 1547214 w 2443816"/>
                <a:gd name="connsiteY160" fmla="*/ 368914 h 2199435"/>
                <a:gd name="connsiteX161" fmla="*/ 1651077 w 2443816"/>
                <a:gd name="connsiteY161" fmla="*/ 450374 h 2199435"/>
                <a:gd name="connsiteX162" fmla="*/ 1754938 w 2443816"/>
                <a:gd name="connsiteY162" fmla="*/ 454447 h 2199435"/>
                <a:gd name="connsiteX163" fmla="*/ 1826216 w 2443816"/>
                <a:gd name="connsiteY163" fmla="*/ 458520 h 2199435"/>
                <a:gd name="connsiteX164" fmla="*/ 1879166 w 2443816"/>
                <a:gd name="connsiteY164" fmla="*/ 472776 h 2199435"/>
                <a:gd name="connsiteX165" fmla="*/ 1919897 w 2443816"/>
                <a:gd name="connsiteY165" fmla="*/ 413717 h 2199435"/>
                <a:gd name="connsiteX166" fmla="*/ 1938225 w 2443816"/>
                <a:gd name="connsiteY166" fmla="*/ 326147 h 2199435"/>
                <a:gd name="connsiteX167" fmla="*/ 1997284 w 2443816"/>
                <a:gd name="connsiteY167" fmla="*/ 258942 h 2199435"/>
                <a:gd name="connsiteX168" fmla="*/ 2090963 w 2443816"/>
                <a:gd name="connsiteY168" fmla="*/ 234504 h 2199435"/>
                <a:gd name="connsiteX169" fmla="*/ 2168351 w 2443816"/>
                <a:gd name="connsiteY169" fmla="*/ 234504 h 2199435"/>
                <a:gd name="connsiteX170" fmla="*/ 2266104 w 2443816"/>
                <a:gd name="connsiteY170" fmla="*/ 307818 h 2199435"/>
                <a:gd name="connsiteX171" fmla="*/ 2266104 w 2443816"/>
                <a:gd name="connsiteY171" fmla="*/ 364841 h 2199435"/>
                <a:gd name="connsiteX172" fmla="*/ 2308870 w 2443816"/>
                <a:gd name="connsiteY172" fmla="*/ 342439 h 2199435"/>
                <a:gd name="connsiteX173" fmla="*/ 2386258 w 2443816"/>
                <a:gd name="connsiteY173" fmla="*/ 303745 h 2199435"/>
                <a:gd name="connsiteX174" fmla="*/ 2435135 w 2443816"/>
                <a:gd name="connsiteY174" fmla="*/ 267088 h 2199435"/>
                <a:gd name="connsiteX175" fmla="*/ 2359783 w 2443816"/>
                <a:gd name="connsiteY175" fmla="*/ 267088 h 2199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443816" h="2199435">
                  <a:moveTo>
                    <a:pt x="2359783" y="267088"/>
                  </a:moveTo>
                  <a:cubicBezTo>
                    <a:pt x="2353674" y="289490"/>
                    <a:pt x="2317017" y="285417"/>
                    <a:pt x="2317017" y="263015"/>
                  </a:cubicBezTo>
                  <a:cubicBezTo>
                    <a:pt x="2319053" y="240613"/>
                    <a:pt x="2257958" y="222285"/>
                    <a:pt x="2255922" y="212102"/>
                  </a:cubicBezTo>
                  <a:cubicBezTo>
                    <a:pt x="2253884" y="201919"/>
                    <a:pt x="2280359" y="203956"/>
                    <a:pt x="2302761" y="216175"/>
                  </a:cubicBezTo>
                  <a:cubicBezTo>
                    <a:pt x="2325162" y="230431"/>
                    <a:pt x="2341454" y="220248"/>
                    <a:pt x="2365893" y="195810"/>
                  </a:cubicBezTo>
                  <a:cubicBezTo>
                    <a:pt x="2390331" y="169335"/>
                    <a:pt x="2426988" y="191737"/>
                    <a:pt x="2431061" y="169335"/>
                  </a:cubicBezTo>
                  <a:cubicBezTo>
                    <a:pt x="2435135" y="146934"/>
                    <a:pt x="2390331" y="130641"/>
                    <a:pt x="2382184" y="118423"/>
                  </a:cubicBezTo>
                  <a:cubicBezTo>
                    <a:pt x="2374039" y="104167"/>
                    <a:pt x="2341454" y="85838"/>
                    <a:pt x="2310906" y="91948"/>
                  </a:cubicBezTo>
                  <a:cubicBezTo>
                    <a:pt x="2280359" y="98057"/>
                    <a:pt x="2278323" y="83802"/>
                    <a:pt x="2259994" y="65473"/>
                  </a:cubicBezTo>
                  <a:cubicBezTo>
                    <a:pt x="2255922" y="61400"/>
                    <a:pt x="2247775" y="59363"/>
                    <a:pt x="2241666" y="59363"/>
                  </a:cubicBezTo>
                  <a:cubicBezTo>
                    <a:pt x="2231483" y="65473"/>
                    <a:pt x="2221301" y="69546"/>
                    <a:pt x="2211118" y="73619"/>
                  </a:cubicBezTo>
                  <a:cubicBezTo>
                    <a:pt x="2196862" y="83802"/>
                    <a:pt x="2186680" y="100094"/>
                    <a:pt x="2186680" y="118423"/>
                  </a:cubicBezTo>
                  <a:cubicBezTo>
                    <a:pt x="2186680" y="161189"/>
                    <a:pt x="2152059" y="151007"/>
                    <a:pt x="2164278" y="126568"/>
                  </a:cubicBezTo>
                  <a:cubicBezTo>
                    <a:pt x="2174461" y="106203"/>
                    <a:pt x="2156132" y="83802"/>
                    <a:pt x="2166314" y="73619"/>
                  </a:cubicBezTo>
                  <a:cubicBezTo>
                    <a:pt x="2164278" y="73619"/>
                    <a:pt x="2160205" y="71583"/>
                    <a:pt x="2158168" y="71583"/>
                  </a:cubicBezTo>
                  <a:cubicBezTo>
                    <a:pt x="2147985" y="67510"/>
                    <a:pt x="2135767" y="63436"/>
                    <a:pt x="2123548" y="61400"/>
                  </a:cubicBezTo>
                  <a:cubicBezTo>
                    <a:pt x="2119475" y="61400"/>
                    <a:pt x="2117438" y="59363"/>
                    <a:pt x="2119475" y="59363"/>
                  </a:cubicBezTo>
                  <a:cubicBezTo>
                    <a:pt x="2117438" y="59363"/>
                    <a:pt x="2113366" y="59363"/>
                    <a:pt x="2111328" y="59363"/>
                  </a:cubicBezTo>
                  <a:cubicBezTo>
                    <a:pt x="2099110" y="59363"/>
                    <a:pt x="2086890" y="59363"/>
                    <a:pt x="2074671" y="59363"/>
                  </a:cubicBezTo>
                  <a:cubicBezTo>
                    <a:pt x="2074671" y="63436"/>
                    <a:pt x="2076707" y="67510"/>
                    <a:pt x="2078745" y="69546"/>
                  </a:cubicBezTo>
                  <a:cubicBezTo>
                    <a:pt x="2090963" y="83802"/>
                    <a:pt x="2044124" y="148970"/>
                    <a:pt x="2023758" y="148970"/>
                  </a:cubicBezTo>
                  <a:cubicBezTo>
                    <a:pt x="2003393" y="148970"/>
                    <a:pt x="2025794" y="93984"/>
                    <a:pt x="2025794" y="63436"/>
                  </a:cubicBezTo>
                  <a:cubicBezTo>
                    <a:pt x="2025794" y="63436"/>
                    <a:pt x="2025794" y="63436"/>
                    <a:pt x="2025794" y="63436"/>
                  </a:cubicBezTo>
                  <a:cubicBezTo>
                    <a:pt x="2017649" y="63436"/>
                    <a:pt x="2009503" y="61400"/>
                    <a:pt x="2001357" y="59363"/>
                  </a:cubicBezTo>
                  <a:cubicBezTo>
                    <a:pt x="1991175" y="67510"/>
                    <a:pt x="1980992" y="81765"/>
                    <a:pt x="1966736" y="100094"/>
                  </a:cubicBezTo>
                  <a:cubicBezTo>
                    <a:pt x="1928042" y="148970"/>
                    <a:pt x="1897494" y="191737"/>
                    <a:pt x="1875093" y="195810"/>
                  </a:cubicBezTo>
                  <a:cubicBezTo>
                    <a:pt x="1852691" y="199883"/>
                    <a:pt x="1854728" y="153043"/>
                    <a:pt x="1891385" y="130641"/>
                  </a:cubicBezTo>
                  <a:cubicBezTo>
                    <a:pt x="1928042" y="110276"/>
                    <a:pt x="1930079" y="51217"/>
                    <a:pt x="1952480" y="51217"/>
                  </a:cubicBezTo>
                  <a:cubicBezTo>
                    <a:pt x="1960627" y="51217"/>
                    <a:pt x="1966736" y="47145"/>
                    <a:pt x="1968772" y="41035"/>
                  </a:cubicBezTo>
                  <a:cubicBezTo>
                    <a:pt x="1958590" y="32889"/>
                    <a:pt x="1950444" y="24743"/>
                    <a:pt x="1944334" y="12524"/>
                  </a:cubicBezTo>
                  <a:cubicBezTo>
                    <a:pt x="1944334" y="12524"/>
                    <a:pt x="1942298" y="12524"/>
                    <a:pt x="1942298" y="12524"/>
                  </a:cubicBezTo>
                  <a:cubicBezTo>
                    <a:pt x="1907677" y="4378"/>
                    <a:pt x="1901568" y="45108"/>
                    <a:pt x="1891385" y="57327"/>
                  </a:cubicBezTo>
                  <a:cubicBezTo>
                    <a:pt x="1885276" y="63436"/>
                    <a:pt x="1864911" y="57327"/>
                    <a:pt x="1848619" y="51217"/>
                  </a:cubicBezTo>
                  <a:cubicBezTo>
                    <a:pt x="1836399" y="57327"/>
                    <a:pt x="1824180" y="63436"/>
                    <a:pt x="1809924" y="63436"/>
                  </a:cubicBezTo>
                  <a:cubicBezTo>
                    <a:pt x="1803815" y="69546"/>
                    <a:pt x="1799742" y="75656"/>
                    <a:pt x="1805851" y="85838"/>
                  </a:cubicBezTo>
                  <a:cubicBezTo>
                    <a:pt x="1820107" y="108240"/>
                    <a:pt x="1799742" y="128605"/>
                    <a:pt x="1785486" y="100094"/>
                  </a:cubicBezTo>
                  <a:cubicBezTo>
                    <a:pt x="1771230" y="73619"/>
                    <a:pt x="1736610" y="93984"/>
                    <a:pt x="1720317" y="124532"/>
                  </a:cubicBezTo>
                  <a:cubicBezTo>
                    <a:pt x="1704026" y="155080"/>
                    <a:pt x="1681624" y="153043"/>
                    <a:pt x="1697916" y="163226"/>
                  </a:cubicBezTo>
                  <a:cubicBezTo>
                    <a:pt x="1714208" y="173408"/>
                    <a:pt x="1714208" y="214139"/>
                    <a:pt x="1687734" y="222285"/>
                  </a:cubicBezTo>
                  <a:cubicBezTo>
                    <a:pt x="1663295" y="230431"/>
                    <a:pt x="1671442" y="148970"/>
                    <a:pt x="1653113" y="155080"/>
                  </a:cubicBezTo>
                  <a:cubicBezTo>
                    <a:pt x="1632748" y="163226"/>
                    <a:pt x="1647003" y="116386"/>
                    <a:pt x="1673478" y="116386"/>
                  </a:cubicBezTo>
                  <a:cubicBezTo>
                    <a:pt x="1693843" y="116386"/>
                    <a:pt x="1712172" y="93984"/>
                    <a:pt x="1720317" y="77692"/>
                  </a:cubicBezTo>
                  <a:cubicBezTo>
                    <a:pt x="1697916" y="85838"/>
                    <a:pt x="1677551" y="93984"/>
                    <a:pt x="1655150" y="98057"/>
                  </a:cubicBezTo>
                  <a:cubicBezTo>
                    <a:pt x="1634785" y="104167"/>
                    <a:pt x="1614420" y="102130"/>
                    <a:pt x="1594054" y="96021"/>
                  </a:cubicBezTo>
                  <a:cubicBezTo>
                    <a:pt x="1581835" y="108240"/>
                    <a:pt x="1589981" y="138788"/>
                    <a:pt x="1618492" y="157116"/>
                  </a:cubicBezTo>
                  <a:cubicBezTo>
                    <a:pt x="1657186" y="181554"/>
                    <a:pt x="1612382" y="195810"/>
                    <a:pt x="1592017" y="177481"/>
                  </a:cubicBezTo>
                  <a:cubicBezTo>
                    <a:pt x="1571652" y="159153"/>
                    <a:pt x="1541104" y="169335"/>
                    <a:pt x="1520739" y="179518"/>
                  </a:cubicBezTo>
                  <a:cubicBezTo>
                    <a:pt x="1500374" y="189701"/>
                    <a:pt x="1571652" y="218212"/>
                    <a:pt x="1573689" y="230431"/>
                  </a:cubicBezTo>
                  <a:cubicBezTo>
                    <a:pt x="1575725" y="244686"/>
                    <a:pt x="1537031" y="214139"/>
                    <a:pt x="1528886" y="224321"/>
                  </a:cubicBezTo>
                  <a:cubicBezTo>
                    <a:pt x="1520739" y="234504"/>
                    <a:pt x="1482046" y="216175"/>
                    <a:pt x="1477973" y="191737"/>
                  </a:cubicBezTo>
                  <a:cubicBezTo>
                    <a:pt x="1475936" y="165262"/>
                    <a:pt x="1412804" y="201919"/>
                    <a:pt x="1447425" y="212102"/>
                  </a:cubicBezTo>
                  <a:cubicBezTo>
                    <a:pt x="1482046" y="220248"/>
                    <a:pt x="1469826" y="244686"/>
                    <a:pt x="1469826" y="279307"/>
                  </a:cubicBezTo>
                  <a:cubicBezTo>
                    <a:pt x="1469826" y="311891"/>
                    <a:pt x="1429096" y="287453"/>
                    <a:pt x="1437243" y="258942"/>
                  </a:cubicBezTo>
                  <a:cubicBezTo>
                    <a:pt x="1445388" y="230431"/>
                    <a:pt x="1412804" y="236540"/>
                    <a:pt x="1384293" y="254869"/>
                  </a:cubicBezTo>
                  <a:cubicBezTo>
                    <a:pt x="1355782" y="273197"/>
                    <a:pt x="1388366" y="222285"/>
                    <a:pt x="1378183" y="195810"/>
                  </a:cubicBezTo>
                  <a:cubicBezTo>
                    <a:pt x="1365965" y="169335"/>
                    <a:pt x="1341526" y="195810"/>
                    <a:pt x="1313015" y="201919"/>
                  </a:cubicBezTo>
                  <a:cubicBezTo>
                    <a:pt x="1284504" y="208029"/>
                    <a:pt x="1268212" y="210066"/>
                    <a:pt x="1286540" y="230431"/>
                  </a:cubicBezTo>
                  <a:cubicBezTo>
                    <a:pt x="1304869" y="250796"/>
                    <a:pt x="1302832" y="281344"/>
                    <a:pt x="1278395" y="277270"/>
                  </a:cubicBezTo>
                  <a:cubicBezTo>
                    <a:pt x="1253956" y="273197"/>
                    <a:pt x="1245810" y="277270"/>
                    <a:pt x="1247847" y="301709"/>
                  </a:cubicBezTo>
                  <a:cubicBezTo>
                    <a:pt x="1249883" y="326147"/>
                    <a:pt x="1217299" y="328183"/>
                    <a:pt x="1215262" y="305782"/>
                  </a:cubicBezTo>
                  <a:cubicBezTo>
                    <a:pt x="1213226" y="285417"/>
                    <a:pt x="1164349" y="291526"/>
                    <a:pt x="1150093" y="313928"/>
                  </a:cubicBezTo>
                  <a:cubicBezTo>
                    <a:pt x="1135839" y="338366"/>
                    <a:pt x="1097145" y="356695"/>
                    <a:pt x="1101218" y="383169"/>
                  </a:cubicBezTo>
                  <a:cubicBezTo>
                    <a:pt x="1105291" y="409644"/>
                    <a:pt x="1135839" y="368914"/>
                    <a:pt x="1162313" y="379096"/>
                  </a:cubicBezTo>
                  <a:cubicBezTo>
                    <a:pt x="1186752" y="387242"/>
                    <a:pt x="1160276" y="401498"/>
                    <a:pt x="1174532" y="415753"/>
                  </a:cubicBezTo>
                  <a:cubicBezTo>
                    <a:pt x="1188788" y="430009"/>
                    <a:pt x="1184714" y="462593"/>
                    <a:pt x="1166387" y="442228"/>
                  </a:cubicBezTo>
                  <a:cubicBezTo>
                    <a:pt x="1146021" y="421863"/>
                    <a:pt x="1121583" y="415753"/>
                    <a:pt x="1117510" y="448338"/>
                  </a:cubicBezTo>
                  <a:cubicBezTo>
                    <a:pt x="1113436" y="480922"/>
                    <a:pt x="1093071" y="444265"/>
                    <a:pt x="1074743" y="421863"/>
                  </a:cubicBezTo>
                  <a:cubicBezTo>
                    <a:pt x="1058450" y="399461"/>
                    <a:pt x="1042158" y="464630"/>
                    <a:pt x="1023831" y="448338"/>
                  </a:cubicBezTo>
                  <a:cubicBezTo>
                    <a:pt x="1005501" y="434082"/>
                    <a:pt x="1060488" y="387242"/>
                    <a:pt x="1046232" y="364841"/>
                  </a:cubicBezTo>
                  <a:cubicBezTo>
                    <a:pt x="1031976" y="342439"/>
                    <a:pt x="1021793" y="379096"/>
                    <a:pt x="991246" y="413717"/>
                  </a:cubicBezTo>
                  <a:cubicBezTo>
                    <a:pt x="958662" y="448338"/>
                    <a:pt x="915894" y="446301"/>
                    <a:pt x="932187" y="462593"/>
                  </a:cubicBezTo>
                  <a:cubicBezTo>
                    <a:pt x="948479" y="478885"/>
                    <a:pt x="899602" y="489068"/>
                    <a:pt x="891457" y="517579"/>
                  </a:cubicBezTo>
                  <a:cubicBezTo>
                    <a:pt x="883311" y="546090"/>
                    <a:pt x="818142" y="556273"/>
                    <a:pt x="775376" y="586821"/>
                  </a:cubicBezTo>
                  <a:cubicBezTo>
                    <a:pt x="732608" y="617368"/>
                    <a:pt x="783521" y="619405"/>
                    <a:pt x="807959" y="588857"/>
                  </a:cubicBezTo>
                  <a:cubicBezTo>
                    <a:pt x="832398" y="560346"/>
                    <a:pt x="840544" y="576638"/>
                    <a:pt x="877201" y="550163"/>
                  </a:cubicBezTo>
                  <a:cubicBezTo>
                    <a:pt x="915894" y="523689"/>
                    <a:pt x="954589" y="503324"/>
                    <a:pt x="968844" y="513506"/>
                  </a:cubicBezTo>
                  <a:cubicBezTo>
                    <a:pt x="983100" y="523689"/>
                    <a:pt x="1007537" y="531835"/>
                    <a:pt x="1023831" y="505360"/>
                  </a:cubicBezTo>
                  <a:cubicBezTo>
                    <a:pt x="1042158" y="478885"/>
                    <a:pt x="1064561" y="484995"/>
                    <a:pt x="1082889" y="501287"/>
                  </a:cubicBezTo>
                  <a:cubicBezTo>
                    <a:pt x="1101218" y="517579"/>
                    <a:pt x="1052341" y="531835"/>
                    <a:pt x="1074743" y="556273"/>
                  </a:cubicBezTo>
                  <a:cubicBezTo>
                    <a:pt x="1097145" y="580711"/>
                    <a:pt x="1048268" y="592930"/>
                    <a:pt x="1048268" y="572565"/>
                  </a:cubicBezTo>
                  <a:cubicBezTo>
                    <a:pt x="1048268" y="552200"/>
                    <a:pt x="1019757" y="533871"/>
                    <a:pt x="1009575" y="552200"/>
                  </a:cubicBezTo>
                  <a:cubicBezTo>
                    <a:pt x="999392" y="572565"/>
                    <a:pt x="983100" y="592930"/>
                    <a:pt x="964771" y="594967"/>
                  </a:cubicBezTo>
                  <a:cubicBezTo>
                    <a:pt x="946442" y="597003"/>
                    <a:pt x="926077" y="633660"/>
                    <a:pt x="926077" y="668281"/>
                  </a:cubicBezTo>
                  <a:cubicBezTo>
                    <a:pt x="926077" y="704938"/>
                    <a:pt x="893493" y="668281"/>
                    <a:pt x="891457" y="700865"/>
                  </a:cubicBezTo>
                  <a:cubicBezTo>
                    <a:pt x="889420" y="733450"/>
                    <a:pt x="844616" y="788436"/>
                    <a:pt x="803886" y="829166"/>
                  </a:cubicBezTo>
                  <a:cubicBezTo>
                    <a:pt x="765193" y="869896"/>
                    <a:pt x="801850" y="878042"/>
                    <a:pt x="787594" y="904517"/>
                  </a:cubicBezTo>
                  <a:cubicBezTo>
                    <a:pt x="775376" y="930992"/>
                    <a:pt x="728536" y="906553"/>
                    <a:pt x="714280" y="918772"/>
                  </a:cubicBezTo>
                  <a:cubicBezTo>
                    <a:pt x="697988" y="928955"/>
                    <a:pt x="722425" y="992087"/>
                    <a:pt x="702060" y="1012452"/>
                  </a:cubicBezTo>
                  <a:cubicBezTo>
                    <a:pt x="681695" y="1032817"/>
                    <a:pt x="702060" y="1059292"/>
                    <a:pt x="702060" y="1081693"/>
                  </a:cubicBezTo>
                  <a:cubicBezTo>
                    <a:pt x="702060" y="1104095"/>
                    <a:pt x="647075" y="1067438"/>
                    <a:pt x="643002" y="1089840"/>
                  </a:cubicBezTo>
                  <a:cubicBezTo>
                    <a:pt x="638929" y="1112241"/>
                    <a:pt x="592089" y="1106132"/>
                    <a:pt x="577833" y="1112241"/>
                  </a:cubicBezTo>
                  <a:cubicBezTo>
                    <a:pt x="563578" y="1118351"/>
                    <a:pt x="606345" y="1155008"/>
                    <a:pt x="630782" y="1175373"/>
                  </a:cubicBezTo>
                  <a:cubicBezTo>
                    <a:pt x="655221" y="1195738"/>
                    <a:pt x="606345" y="1214067"/>
                    <a:pt x="602272" y="1189629"/>
                  </a:cubicBezTo>
                  <a:cubicBezTo>
                    <a:pt x="598199" y="1175373"/>
                    <a:pt x="585980" y="1183519"/>
                    <a:pt x="567651" y="1195738"/>
                  </a:cubicBezTo>
                  <a:cubicBezTo>
                    <a:pt x="567651" y="1205921"/>
                    <a:pt x="567651" y="1216104"/>
                    <a:pt x="563578" y="1226286"/>
                  </a:cubicBezTo>
                  <a:cubicBezTo>
                    <a:pt x="522847" y="1326075"/>
                    <a:pt x="451569" y="1381061"/>
                    <a:pt x="351781" y="1423828"/>
                  </a:cubicBezTo>
                  <a:cubicBezTo>
                    <a:pt x="327342" y="1434010"/>
                    <a:pt x="302904" y="1436047"/>
                    <a:pt x="280503" y="1429938"/>
                  </a:cubicBezTo>
                  <a:cubicBezTo>
                    <a:pt x="270320" y="1434010"/>
                    <a:pt x="260138" y="1434010"/>
                    <a:pt x="249955" y="1436047"/>
                  </a:cubicBezTo>
                  <a:cubicBezTo>
                    <a:pt x="243845" y="1446230"/>
                    <a:pt x="235699" y="1458449"/>
                    <a:pt x="223480" y="1466595"/>
                  </a:cubicBezTo>
                  <a:cubicBezTo>
                    <a:pt x="223480" y="1468631"/>
                    <a:pt x="223480" y="1472704"/>
                    <a:pt x="225517" y="1474741"/>
                  </a:cubicBezTo>
                  <a:cubicBezTo>
                    <a:pt x="239773" y="1480850"/>
                    <a:pt x="256064" y="1484923"/>
                    <a:pt x="260138" y="1493070"/>
                  </a:cubicBezTo>
                  <a:cubicBezTo>
                    <a:pt x="264210" y="1503252"/>
                    <a:pt x="247918" y="1505288"/>
                    <a:pt x="225517" y="1503252"/>
                  </a:cubicBezTo>
                  <a:cubicBezTo>
                    <a:pt x="223480" y="1523617"/>
                    <a:pt x="213297" y="1541946"/>
                    <a:pt x="197005" y="1556201"/>
                  </a:cubicBezTo>
                  <a:cubicBezTo>
                    <a:pt x="160348" y="1588786"/>
                    <a:pt x="119618" y="1611187"/>
                    <a:pt x="76852" y="1621370"/>
                  </a:cubicBezTo>
                  <a:cubicBezTo>
                    <a:pt x="93143" y="1641735"/>
                    <a:pt x="99253" y="1670246"/>
                    <a:pt x="91106" y="1700794"/>
                  </a:cubicBezTo>
                  <a:cubicBezTo>
                    <a:pt x="80924" y="1737451"/>
                    <a:pt x="72778" y="1772072"/>
                    <a:pt x="50376" y="1804656"/>
                  </a:cubicBezTo>
                  <a:cubicBezTo>
                    <a:pt x="42231" y="1816875"/>
                    <a:pt x="30011" y="1827058"/>
                    <a:pt x="19828" y="1835204"/>
                  </a:cubicBezTo>
                  <a:cubicBezTo>
                    <a:pt x="13719" y="1843350"/>
                    <a:pt x="5574" y="1853532"/>
                    <a:pt x="17792" y="1871861"/>
                  </a:cubicBezTo>
                  <a:cubicBezTo>
                    <a:pt x="40193" y="1906482"/>
                    <a:pt x="56486" y="1863715"/>
                    <a:pt x="66669" y="1888153"/>
                  </a:cubicBezTo>
                  <a:cubicBezTo>
                    <a:pt x="76852" y="1914628"/>
                    <a:pt x="103326" y="1892226"/>
                    <a:pt x="133874" y="1861678"/>
                  </a:cubicBezTo>
                  <a:cubicBezTo>
                    <a:pt x="164421" y="1831131"/>
                    <a:pt x="176640" y="1894263"/>
                    <a:pt x="150166" y="1894263"/>
                  </a:cubicBezTo>
                  <a:cubicBezTo>
                    <a:pt x="125727" y="1892226"/>
                    <a:pt x="95179" y="1908518"/>
                    <a:pt x="101289" y="1937029"/>
                  </a:cubicBezTo>
                  <a:cubicBezTo>
                    <a:pt x="107399" y="1963504"/>
                    <a:pt x="62596" y="1959431"/>
                    <a:pt x="62596" y="1926847"/>
                  </a:cubicBezTo>
                  <a:cubicBezTo>
                    <a:pt x="64632" y="1894263"/>
                    <a:pt x="11683" y="1932956"/>
                    <a:pt x="30011" y="1957395"/>
                  </a:cubicBezTo>
                  <a:cubicBezTo>
                    <a:pt x="50376" y="1981833"/>
                    <a:pt x="23901" y="1994052"/>
                    <a:pt x="23901" y="2018490"/>
                  </a:cubicBezTo>
                  <a:cubicBezTo>
                    <a:pt x="23901" y="2040892"/>
                    <a:pt x="62596" y="2036819"/>
                    <a:pt x="76852" y="2010344"/>
                  </a:cubicBezTo>
                  <a:cubicBezTo>
                    <a:pt x="93143" y="1983869"/>
                    <a:pt x="117582" y="1989979"/>
                    <a:pt x="127764" y="2016454"/>
                  </a:cubicBezTo>
                  <a:cubicBezTo>
                    <a:pt x="137947" y="2042928"/>
                    <a:pt x="103326" y="2022563"/>
                    <a:pt x="103326" y="2057184"/>
                  </a:cubicBezTo>
                  <a:cubicBezTo>
                    <a:pt x="103326" y="2087732"/>
                    <a:pt x="87034" y="2067366"/>
                    <a:pt x="70741" y="2081622"/>
                  </a:cubicBezTo>
                  <a:cubicBezTo>
                    <a:pt x="78888" y="2087732"/>
                    <a:pt x="87034" y="2095878"/>
                    <a:pt x="95179" y="2106060"/>
                  </a:cubicBezTo>
                  <a:cubicBezTo>
                    <a:pt x="95179" y="2106060"/>
                    <a:pt x="95179" y="2106060"/>
                    <a:pt x="95179" y="2106060"/>
                  </a:cubicBezTo>
                  <a:cubicBezTo>
                    <a:pt x="84997" y="2093841"/>
                    <a:pt x="93143" y="2101987"/>
                    <a:pt x="97217" y="2108097"/>
                  </a:cubicBezTo>
                  <a:cubicBezTo>
                    <a:pt x="105362" y="2112170"/>
                    <a:pt x="113509" y="2116243"/>
                    <a:pt x="119618" y="2120316"/>
                  </a:cubicBezTo>
                  <a:cubicBezTo>
                    <a:pt x="144056" y="2132535"/>
                    <a:pt x="166457" y="2148827"/>
                    <a:pt x="186823" y="2167156"/>
                  </a:cubicBezTo>
                  <a:cubicBezTo>
                    <a:pt x="194969" y="2175302"/>
                    <a:pt x="201078" y="2185484"/>
                    <a:pt x="207188" y="2195667"/>
                  </a:cubicBezTo>
                  <a:cubicBezTo>
                    <a:pt x="223480" y="2203813"/>
                    <a:pt x="243845" y="2209923"/>
                    <a:pt x="272356" y="2205850"/>
                  </a:cubicBezTo>
                  <a:cubicBezTo>
                    <a:pt x="327342" y="2197703"/>
                    <a:pt x="435277" y="2085695"/>
                    <a:pt x="447496" y="2065330"/>
                  </a:cubicBezTo>
                  <a:cubicBezTo>
                    <a:pt x="461752" y="2044965"/>
                    <a:pt x="492300" y="2067366"/>
                    <a:pt x="512665" y="2051074"/>
                  </a:cubicBezTo>
                  <a:cubicBezTo>
                    <a:pt x="533030" y="2032746"/>
                    <a:pt x="520811" y="1985906"/>
                    <a:pt x="537103" y="1977760"/>
                  </a:cubicBezTo>
                  <a:cubicBezTo>
                    <a:pt x="553395" y="1969614"/>
                    <a:pt x="561542" y="2026636"/>
                    <a:pt x="575797" y="2032746"/>
                  </a:cubicBezTo>
                  <a:cubicBezTo>
                    <a:pt x="588016" y="2038855"/>
                    <a:pt x="598199" y="2049038"/>
                    <a:pt x="598199" y="2079585"/>
                  </a:cubicBezTo>
                  <a:cubicBezTo>
                    <a:pt x="608381" y="2077549"/>
                    <a:pt x="620600" y="2077549"/>
                    <a:pt x="628746" y="2083659"/>
                  </a:cubicBezTo>
                  <a:cubicBezTo>
                    <a:pt x="647075" y="2097914"/>
                    <a:pt x="651147" y="2034782"/>
                    <a:pt x="651147" y="2016454"/>
                  </a:cubicBezTo>
                  <a:cubicBezTo>
                    <a:pt x="651147" y="1996088"/>
                    <a:pt x="669477" y="1957395"/>
                    <a:pt x="665403" y="1934993"/>
                  </a:cubicBezTo>
                  <a:cubicBezTo>
                    <a:pt x="661330" y="1910555"/>
                    <a:pt x="718353" y="1930920"/>
                    <a:pt x="728536" y="1910555"/>
                  </a:cubicBezTo>
                  <a:cubicBezTo>
                    <a:pt x="736681" y="1890190"/>
                    <a:pt x="742791" y="1822985"/>
                    <a:pt x="724463" y="1812802"/>
                  </a:cubicBezTo>
                  <a:cubicBezTo>
                    <a:pt x="706134" y="1802620"/>
                    <a:pt x="702060" y="1763926"/>
                    <a:pt x="720389" y="1763926"/>
                  </a:cubicBezTo>
                  <a:cubicBezTo>
                    <a:pt x="738719" y="1763926"/>
                    <a:pt x="761120" y="1749670"/>
                    <a:pt x="757046" y="1710977"/>
                  </a:cubicBezTo>
                  <a:cubicBezTo>
                    <a:pt x="752973" y="1672283"/>
                    <a:pt x="697988" y="1676356"/>
                    <a:pt x="693915" y="1637662"/>
                  </a:cubicBezTo>
                  <a:cubicBezTo>
                    <a:pt x="689842" y="1598968"/>
                    <a:pt x="720389" y="1588786"/>
                    <a:pt x="697988" y="1539909"/>
                  </a:cubicBezTo>
                  <a:cubicBezTo>
                    <a:pt x="675586" y="1491033"/>
                    <a:pt x="706134" y="1462522"/>
                    <a:pt x="697988" y="1438083"/>
                  </a:cubicBezTo>
                  <a:cubicBezTo>
                    <a:pt x="689842" y="1413645"/>
                    <a:pt x="679659" y="1385134"/>
                    <a:pt x="706134" y="1336258"/>
                  </a:cubicBezTo>
                  <a:cubicBezTo>
                    <a:pt x="732608" y="1287382"/>
                    <a:pt x="781485" y="1262943"/>
                    <a:pt x="799814" y="1269053"/>
                  </a:cubicBezTo>
                  <a:cubicBezTo>
                    <a:pt x="818142" y="1273126"/>
                    <a:pt x="848690" y="1293491"/>
                    <a:pt x="862945" y="1264980"/>
                  </a:cubicBezTo>
                  <a:cubicBezTo>
                    <a:pt x="877201" y="1236469"/>
                    <a:pt x="877201" y="1212031"/>
                    <a:pt x="862945" y="1205921"/>
                  </a:cubicBezTo>
                  <a:cubicBezTo>
                    <a:pt x="848690" y="1201848"/>
                    <a:pt x="814069" y="1191665"/>
                    <a:pt x="840544" y="1152971"/>
                  </a:cubicBezTo>
                  <a:cubicBezTo>
                    <a:pt x="867019" y="1114278"/>
                    <a:pt x="899602" y="1065402"/>
                    <a:pt x="903676" y="1022635"/>
                  </a:cubicBezTo>
                  <a:cubicBezTo>
                    <a:pt x="907749" y="979868"/>
                    <a:pt x="895529" y="945247"/>
                    <a:pt x="907749" y="930992"/>
                  </a:cubicBezTo>
                  <a:cubicBezTo>
                    <a:pt x="922005" y="916736"/>
                    <a:pt x="952553" y="930992"/>
                    <a:pt x="979027" y="912663"/>
                  </a:cubicBezTo>
                  <a:cubicBezTo>
                    <a:pt x="1005501" y="892298"/>
                    <a:pt x="983100" y="869896"/>
                    <a:pt x="997355" y="853604"/>
                  </a:cubicBezTo>
                  <a:cubicBezTo>
                    <a:pt x="1011611" y="839348"/>
                    <a:pt x="1027903" y="790472"/>
                    <a:pt x="1046232" y="776216"/>
                  </a:cubicBezTo>
                  <a:cubicBezTo>
                    <a:pt x="1064561" y="761961"/>
                    <a:pt x="1082889" y="741596"/>
                    <a:pt x="1068633" y="723267"/>
                  </a:cubicBezTo>
                  <a:cubicBezTo>
                    <a:pt x="1054378" y="702902"/>
                    <a:pt x="1095109" y="684573"/>
                    <a:pt x="1095109" y="649953"/>
                  </a:cubicBezTo>
                  <a:cubicBezTo>
                    <a:pt x="1095109" y="615332"/>
                    <a:pt x="1139911" y="590894"/>
                    <a:pt x="1166387" y="590894"/>
                  </a:cubicBezTo>
                  <a:cubicBezTo>
                    <a:pt x="1192861" y="590894"/>
                    <a:pt x="1237665" y="590894"/>
                    <a:pt x="1237665" y="562382"/>
                  </a:cubicBezTo>
                  <a:cubicBezTo>
                    <a:pt x="1237665" y="533871"/>
                    <a:pt x="1219335" y="470739"/>
                    <a:pt x="1260066" y="489068"/>
                  </a:cubicBezTo>
                  <a:cubicBezTo>
                    <a:pt x="1300796" y="507397"/>
                    <a:pt x="1331344" y="484995"/>
                    <a:pt x="1359855" y="507397"/>
                  </a:cubicBezTo>
                  <a:cubicBezTo>
                    <a:pt x="1386330" y="531835"/>
                    <a:pt x="1422987" y="527762"/>
                    <a:pt x="1422987" y="489068"/>
                  </a:cubicBezTo>
                  <a:cubicBezTo>
                    <a:pt x="1422987" y="450374"/>
                    <a:pt x="1437243" y="387242"/>
                    <a:pt x="1475936" y="411680"/>
                  </a:cubicBezTo>
                  <a:cubicBezTo>
                    <a:pt x="1480009" y="413717"/>
                    <a:pt x="1482046" y="415753"/>
                    <a:pt x="1484082" y="417790"/>
                  </a:cubicBezTo>
                  <a:cubicBezTo>
                    <a:pt x="1498338" y="385206"/>
                    <a:pt x="1522777" y="364841"/>
                    <a:pt x="1547214" y="368914"/>
                  </a:cubicBezTo>
                  <a:cubicBezTo>
                    <a:pt x="1583872" y="372987"/>
                    <a:pt x="1606273" y="442228"/>
                    <a:pt x="1651077" y="450374"/>
                  </a:cubicBezTo>
                  <a:cubicBezTo>
                    <a:pt x="1695880" y="460557"/>
                    <a:pt x="1740683" y="478885"/>
                    <a:pt x="1754938" y="454447"/>
                  </a:cubicBezTo>
                  <a:cubicBezTo>
                    <a:pt x="1769194" y="430009"/>
                    <a:pt x="1799742" y="468703"/>
                    <a:pt x="1826216" y="458520"/>
                  </a:cubicBezTo>
                  <a:cubicBezTo>
                    <a:pt x="1852691" y="448338"/>
                    <a:pt x="1852691" y="511469"/>
                    <a:pt x="1879166" y="472776"/>
                  </a:cubicBezTo>
                  <a:cubicBezTo>
                    <a:pt x="1905641" y="434082"/>
                    <a:pt x="1875093" y="409644"/>
                    <a:pt x="1919897" y="413717"/>
                  </a:cubicBezTo>
                  <a:cubicBezTo>
                    <a:pt x="1964699" y="417790"/>
                    <a:pt x="1938225" y="360768"/>
                    <a:pt x="1938225" y="326147"/>
                  </a:cubicBezTo>
                  <a:cubicBezTo>
                    <a:pt x="1938225" y="291526"/>
                    <a:pt x="1997284" y="287453"/>
                    <a:pt x="1997284" y="258942"/>
                  </a:cubicBezTo>
                  <a:cubicBezTo>
                    <a:pt x="1997284" y="230431"/>
                    <a:pt x="2078745" y="254869"/>
                    <a:pt x="2090963" y="234504"/>
                  </a:cubicBezTo>
                  <a:cubicBezTo>
                    <a:pt x="2105219" y="214139"/>
                    <a:pt x="2150023" y="199883"/>
                    <a:pt x="2168351" y="234504"/>
                  </a:cubicBezTo>
                  <a:cubicBezTo>
                    <a:pt x="2186680" y="269124"/>
                    <a:pt x="2262031" y="277270"/>
                    <a:pt x="2266104" y="307818"/>
                  </a:cubicBezTo>
                  <a:cubicBezTo>
                    <a:pt x="2268140" y="322074"/>
                    <a:pt x="2266104" y="344475"/>
                    <a:pt x="2266104" y="364841"/>
                  </a:cubicBezTo>
                  <a:cubicBezTo>
                    <a:pt x="2278323" y="350585"/>
                    <a:pt x="2294615" y="342439"/>
                    <a:pt x="2308870" y="342439"/>
                  </a:cubicBezTo>
                  <a:cubicBezTo>
                    <a:pt x="2337382" y="342439"/>
                    <a:pt x="2361819" y="297636"/>
                    <a:pt x="2386258" y="303745"/>
                  </a:cubicBezTo>
                  <a:cubicBezTo>
                    <a:pt x="2406623" y="307818"/>
                    <a:pt x="2426988" y="305782"/>
                    <a:pt x="2435135" y="267088"/>
                  </a:cubicBezTo>
                  <a:cubicBezTo>
                    <a:pt x="2408660" y="248759"/>
                    <a:pt x="2365893" y="246723"/>
                    <a:pt x="2359783" y="26708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56" name="Freeform: Shape 255">
              <a:extLst>
                <a:ext uri="{FF2B5EF4-FFF2-40B4-BE49-F238E27FC236}">
                  <a16:creationId xmlns:a16="http://schemas.microsoft.com/office/drawing/2014/main" id="{C94216CB-BA09-4090-80A9-00BE18D0572F}"/>
                </a:ext>
              </a:extLst>
            </p:cNvPr>
            <p:cNvSpPr/>
            <p:nvPr/>
          </p:nvSpPr>
          <p:spPr>
            <a:xfrm>
              <a:off x="12036402" y="1567632"/>
              <a:ext cx="86842" cy="28947"/>
            </a:xfrm>
            <a:custGeom>
              <a:avLst/>
              <a:gdLst>
                <a:gd name="connsiteX0" fmla="*/ 279419 w 305477"/>
                <a:gd name="connsiteY0" fmla="*/ 52186 h 101825"/>
                <a:gd name="connsiteX1" fmla="*/ 228506 w 305477"/>
                <a:gd name="connsiteY1" fmla="*/ 44040 h 101825"/>
                <a:gd name="connsiteX2" fmla="*/ 153154 w 305477"/>
                <a:gd name="connsiteY2" fmla="*/ 11455 h 101825"/>
                <a:gd name="connsiteX3" fmla="*/ 132788 w 305477"/>
                <a:gd name="connsiteY3" fmla="*/ 13492 h 101825"/>
                <a:gd name="connsiteX4" fmla="*/ 14672 w 305477"/>
                <a:gd name="connsiteY4" fmla="*/ 52186 h 101825"/>
                <a:gd name="connsiteX5" fmla="*/ 189812 w 305477"/>
                <a:gd name="connsiteY5" fmla="*/ 94953 h 101825"/>
                <a:gd name="connsiteX6" fmla="*/ 303856 w 305477"/>
                <a:gd name="connsiteY6" fmla="*/ 76624 h 101825"/>
                <a:gd name="connsiteX7" fmla="*/ 279419 w 305477"/>
                <a:gd name="connsiteY7" fmla="*/ 52186 h 10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5477" h="101825">
                  <a:moveTo>
                    <a:pt x="279419" y="52186"/>
                  </a:moveTo>
                  <a:cubicBezTo>
                    <a:pt x="263126" y="48113"/>
                    <a:pt x="244797" y="44040"/>
                    <a:pt x="228506" y="44040"/>
                  </a:cubicBezTo>
                  <a:cubicBezTo>
                    <a:pt x="199994" y="42003"/>
                    <a:pt x="171483" y="29784"/>
                    <a:pt x="153154" y="11455"/>
                  </a:cubicBezTo>
                  <a:cubicBezTo>
                    <a:pt x="142971" y="11455"/>
                    <a:pt x="136863" y="11455"/>
                    <a:pt x="132788" y="13492"/>
                  </a:cubicBezTo>
                  <a:cubicBezTo>
                    <a:pt x="112423" y="27748"/>
                    <a:pt x="-9768" y="21638"/>
                    <a:pt x="14672" y="52186"/>
                  </a:cubicBezTo>
                  <a:cubicBezTo>
                    <a:pt x="37073" y="78660"/>
                    <a:pt x="142971" y="64405"/>
                    <a:pt x="189812" y="94953"/>
                  </a:cubicBezTo>
                  <a:cubicBezTo>
                    <a:pt x="236650" y="125500"/>
                    <a:pt x="303856" y="101062"/>
                    <a:pt x="303856" y="76624"/>
                  </a:cubicBezTo>
                  <a:cubicBezTo>
                    <a:pt x="305892" y="68478"/>
                    <a:pt x="293674" y="60332"/>
                    <a:pt x="279419" y="5218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57" name="Freeform: Shape 256">
              <a:extLst>
                <a:ext uri="{FF2B5EF4-FFF2-40B4-BE49-F238E27FC236}">
                  <a16:creationId xmlns:a16="http://schemas.microsoft.com/office/drawing/2014/main" id="{CB37596B-E1A9-4EAB-9F74-7B2A6329046A}"/>
                </a:ext>
              </a:extLst>
            </p:cNvPr>
            <p:cNvSpPr/>
            <p:nvPr/>
          </p:nvSpPr>
          <p:spPr>
            <a:xfrm>
              <a:off x="10515894" y="2684430"/>
              <a:ext cx="69474" cy="57895"/>
            </a:xfrm>
            <a:custGeom>
              <a:avLst/>
              <a:gdLst>
                <a:gd name="connsiteX0" fmla="*/ 137532 w 244381"/>
                <a:gd name="connsiteY0" fmla="*/ 35868 h 203651"/>
                <a:gd name="connsiteX1" fmla="*/ 47927 w 244381"/>
                <a:gd name="connsiteY1" fmla="*/ 62343 h 203651"/>
                <a:gd name="connsiteX2" fmla="*/ 33670 w 244381"/>
                <a:gd name="connsiteY2" fmla="*/ 198789 h 203651"/>
                <a:gd name="connsiteX3" fmla="*/ 86619 w 244381"/>
                <a:gd name="connsiteY3" fmla="*/ 172315 h 203651"/>
                <a:gd name="connsiteX4" fmla="*/ 168080 w 244381"/>
                <a:gd name="connsiteY4" fmla="*/ 139730 h 203651"/>
                <a:gd name="connsiteX5" fmla="*/ 233250 w 244381"/>
                <a:gd name="connsiteY5" fmla="*/ 50124 h 203651"/>
                <a:gd name="connsiteX6" fmla="*/ 137532 w 244381"/>
                <a:gd name="connsiteY6" fmla="*/ 35868 h 20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381" h="203651">
                  <a:moveTo>
                    <a:pt x="137532" y="35868"/>
                  </a:moveTo>
                  <a:cubicBezTo>
                    <a:pt x="127349" y="68452"/>
                    <a:pt x="92730" y="54197"/>
                    <a:pt x="47927" y="62343"/>
                  </a:cubicBezTo>
                  <a:cubicBezTo>
                    <a:pt x="3123" y="70489"/>
                    <a:pt x="1087" y="186571"/>
                    <a:pt x="33670" y="198789"/>
                  </a:cubicBezTo>
                  <a:cubicBezTo>
                    <a:pt x="58110" y="206936"/>
                    <a:pt x="78475" y="206936"/>
                    <a:pt x="86619" y="172315"/>
                  </a:cubicBezTo>
                  <a:cubicBezTo>
                    <a:pt x="94766" y="135658"/>
                    <a:pt x="139571" y="123438"/>
                    <a:pt x="168080" y="139730"/>
                  </a:cubicBezTo>
                  <a:cubicBezTo>
                    <a:pt x="196591" y="153986"/>
                    <a:pt x="233250" y="94927"/>
                    <a:pt x="233250" y="50124"/>
                  </a:cubicBezTo>
                  <a:cubicBezTo>
                    <a:pt x="233250" y="1248"/>
                    <a:pt x="149753" y="1248"/>
                    <a:pt x="137532" y="3586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58" name="Freeform: Shape 257">
              <a:extLst>
                <a:ext uri="{FF2B5EF4-FFF2-40B4-BE49-F238E27FC236}">
                  <a16:creationId xmlns:a16="http://schemas.microsoft.com/office/drawing/2014/main" id="{9465B544-ACB0-4D33-B6FC-67B7BC8E9BF7}"/>
                </a:ext>
              </a:extLst>
            </p:cNvPr>
            <p:cNvSpPr/>
            <p:nvPr/>
          </p:nvSpPr>
          <p:spPr>
            <a:xfrm>
              <a:off x="10440343" y="2705973"/>
              <a:ext cx="69474" cy="92632"/>
            </a:xfrm>
            <a:custGeom>
              <a:avLst/>
              <a:gdLst>
                <a:gd name="connsiteX0" fmla="*/ 209822 w 244381"/>
                <a:gd name="connsiteY0" fmla="*/ 76170 h 325842"/>
                <a:gd name="connsiteX1" fmla="*/ 144655 w 244381"/>
                <a:gd name="connsiteY1" fmla="*/ 25257 h 325842"/>
                <a:gd name="connsiteX2" fmla="*/ 57083 w 244381"/>
                <a:gd name="connsiteY2" fmla="*/ 45622 h 325842"/>
                <a:gd name="connsiteX3" fmla="*/ 18392 w 244381"/>
                <a:gd name="connsiteY3" fmla="*/ 118937 h 325842"/>
                <a:gd name="connsiteX4" fmla="*/ 71341 w 244381"/>
                <a:gd name="connsiteY4" fmla="*/ 88389 h 325842"/>
                <a:gd name="connsiteX5" fmla="*/ 85595 w 244381"/>
                <a:gd name="connsiteY5" fmla="*/ 190215 h 325842"/>
                <a:gd name="connsiteX6" fmla="*/ 122253 w 244381"/>
                <a:gd name="connsiteY6" fmla="*/ 314443 h 325842"/>
                <a:gd name="connsiteX7" fmla="*/ 228151 w 244381"/>
                <a:gd name="connsiteY7" fmla="*/ 143375 h 325842"/>
                <a:gd name="connsiteX8" fmla="*/ 209822 w 244381"/>
                <a:gd name="connsiteY8" fmla="*/ 76170 h 32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381" h="325842">
                  <a:moveTo>
                    <a:pt x="209822" y="76170"/>
                  </a:moveTo>
                  <a:cubicBezTo>
                    <a:pt x="209822" y="45622"/>
                    <a:pt x="148727" y="51732"/>
                    <a:pt x="144655" y="25257"/>
                  </a:cubicBezTo>
                  <a:cubicBezTo>
                    <a:pt x="142619" y="-1217"/>
                    <a:pt x="99852" y="13038"/>
                    <a:pt x="57083" y="45622"/>
                  </a:cubicBezTo>
                  <a:cubicBezTo>
                    <a:pt x="14317" y="78207"/>
                    <a:pt x="2099" y="84316"/>
                    <a:pt x="18392" y="118937"/>
                  </a:cubicBezTo>
                  <a:cubicBezTo>
                    <a:pt x="34682" y="151521"/>
                    <a:pt x="61158" y="123010"/>
                    <a:pt x="71341" y="88389"/>
                  </a:cubicBezTo>
                  <a:cubicBezTo>
                    <a:pt x="83559" y="55805"/>
                    <a:pt x="110035" y="137266"/>
                    <a:pt x="85595" y="190215"/>
                  </a:cubicBezTo>
                  <a:cubicBezTo>
                    <a:pt x="61158" y="245201"/>
                    <a:pt x="89670" y="320552"/>
                    <a:pt x="122253" y="314443"/>
                  </a:cubicBezTo>
                  <a:cubicBezTo>
                    <a:pt x="150765" y="308333"/>
                    <a:pt x="187421" y="200398"/>
                    <a:pt x="228151" y="143375"/>
                  </a:cubicBezTo>
                  <a:cubicBezTo>
                    <a:pt x="272956" y="86353"/>
                    <a:pt x="209822" y="106718"/>
                    <a:pt x="209822" y="7617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59" name="Freeform: Shape 258">
              <a:extLst>
                <a:ext uri="{FF2B5EF4-FFF2-40B4-BE49-F238E27FC236}">
                  <a16:creationId xmlns:a16="http://schemas.microsoft.com/office/drawing/2014/main" id="{9E327A63-FE0D-4FC9-A82A-D02270414D94}"/>
                </a:ext>
              </a:extLst>
            </p:cNvPr>
            <p:cNvSpPr/>
            <p:nvPr/>
          </p:nvSpPr>
          <p:spPr>
            <a:xfrm>
              <a:off x="10717873" y="2304438"/>
              <a:ext cx="185263" cy="144737"/>
            </a:xfrm>
            <a:custGeom>
              <a:avLst/>
              <a:gdLst>
                <a:gd name="connsiteX0" fmla="*/ 555278 w 651684"/>
                <a:gd name="connsiteY0" fmla="*/ 175061 h 509128"/>
                <a:gd name="connsiteX1" fmla="*/ 459562 w 651684"/>
                <a:gd name="connsiteY1" fmla="*/ 199499 h 509128"/>
                <a:gd name="connsiteX2" fmla="*/ 251836 w 651684"/>
                <a:gd name="connsiteY2" fmla="*/ 36578 h 509128"/>
                <a:gd name="connsiteX3" fmla="*/ 190741 w 651684"/>
                <a:gd name="connsiteY3" fmla="*/ 67126 h 509128"/>
                <a:gd name="connsiteX4" fmla="*/ 184633 w 651684"/>
                <a:gd name="connsiteY4" fmla="*/ 173024 h 509128"/>
                <a:gd name="connsiteX5" fmla="*/ 156121 w 651684"/>
                <a:gd name="connsiteY5" fmla="*/ 262630 h 509128"/>
                <a:gd name="connsiteX6" fmla="*/ 78733 w 651684"/>
                <a:gd name="connsiteY6" fmla="*/ 299288 h 509128"/>
                <a:gd name="connsiteX7" fmla="*/ 42077 w 651684"/>
                <a:gd name="connsiteY7" fmla="*/ 360384 h 509128"/>
                <a:gd name="connsiteX8" fmla="*/ 25784 w 651684"/>
                <a:gd name="connsiteY8" fmla="*/ 421479 h 509128"/>
                <a:gd name="connsiteX9" fmla="*/ 25784 w 651684"/>
                <a:gd name="connsiteY9" fmla="*/ 498866 h 509128"/>
                <a:gd name="connsiteX10" fmla="*/ 72625 w 651684"/>
                <a:gd name="connsiteY10" fmla="*/ 478501 h 509128"/>
                <a:gd name="connsiteX11" fmla="*/ 123538 w 651684"/>
                <a:gd name="connsiteY11" fmla="*/ 466282 h 509128"/>
                <a:gd name="connsiteX12" fmla="*/ 68550 w 651684"/>
                <a:gd name="connsiteY12" fmla="*/ 390931 h 509128"/>
                <a:gd name="connsiteX13" fmla="*/ 145939 w 651684"/>
                <a:gd name="connsiteY13" fmla="*/ 382785 h 509128"/>
                <a:gd name="connsiteX14" fmla="*/ 288495 w 651684"/>
                <a:gd name="connsiteY14" fmla="*/ 419442 h 509128"/>
                <a:gd name="connsiteX15" fmla="*/ 349590 w 651684"/>
                <a:gd name="connsiteY15" fmla="*/ 395004 h 509128"/>
                <a:gd name="connsiteX16" fmla="*/ 486036 w 651684"/>
                <a:gd name="connsiteY16" fmla="*/ 325763 h 509128"/>
                <a:gd name="connsiteX17" fmla="*/ 536948 w 651684"/>
                <a:gd name="connsiteY17" fmla="*/ 276886 h 509128"/>
                <a:gd name="connsiteX18" fmla="*/ 640813 w 651684"/>
                <a:gd name="connsiteY18" fmla="*/ 150622 h 509128"/>
                <a:gd name="connsiteX19" fmla="*/ 555278 w 651684"/>
                <a:gd name="connsiteY19" fmla="*/ 175061 h 50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51684" h="509128">
                  <a:moveTo>
                    <a:pt x="555278" y="175061"/>
                  </a:moveTo>
                  <a:cubicBezTo>
                    <a:pt x="534912" y="148586"/>
                    <a:pt x="502329" y="189316"/>
                    <a:pt x="459562" y="199499"/>
                  </a:cubicBezTo>
                  <a:cubicBezTo>
                    <a:pt x="416796" y="207645"/>
                    <a:pt x="286459" y="91563"/>
                    <a:pt x="251836" y="36578"/>
                  </a:cubicBezTo>
                  <a:cubicBezTo>
                    <a:pt x="219253" y="-18408"/>
                    <a:pt x="162232" y="28431"/>
                    <a:pt x="190741" y="67126"/>
                  </a:cubicBezTo>
                  <a:cubicBezTo>
                    <a:pt x="219253" y="105819"/>
                    <a:pt x="184633" y="118038"/>
                    <a:pt x="184633" y="173024"/>
                  </a:cubicBezTo>
                  <a:cubicBezTo>
                    <a:pt x="184633" y="228010"/>
                    <a:pt x="152049" y="228010"/>
                    <a:pt x="156121" y="262630"/>
                  </a:cubicBezTo>
                  <a:cubicBezTo>
                    <a:pt x="162232" y="299288"/>
                    <a:pt x="111319" y="293178"/>
                    <a:pt x="78733" y="299288"/>
                  </a:cubicBezTo>
                  <a:cubicBezTo>
                    <a:pt x="46149" y="305397"/>
                    <a:pt x="80771" y="342055"/>
                    <a:pt x="42077" y="360384"/>
                  </a:cubicBezTo>
                  <a:cubicBezTo>
                    <a:pt x="3383" y="378712"/>
                    <a:pt x="5419" y="409260"/>
                    <a:pt x="25784" y="421479"/>
                  </a:cubicBezTo>
                  <a:cubicBezTo>
                    <a:pt x="46149" y="433698"/>
                    <a:pt x="31894" y="472392"/>
                    <a:pt x="25784" y="498866"/>
                  </a:cubicBezTo>
                  <a:cubicBezTo>
                    <a:pt x="19676" y="525341"/>
                    <a:pt x="50224" y="504976"/>
                    <a:pt x="72625" y="478501"/>
                  </a:cubicBezTo>
                  <a:cubicBezTo>
                    <a:pt x="95026" y="452027"/>
                    <a:pt x="117427" y="490720"/>
                    <a:pt x="123538" y="466282"/>
                  </a:cubicBezTo>
                  <a:cubicBezTo>
                    <a:pt x="129646" y="435734"/>
                    <a:pt x="64478" y="421479"/>
                    <a:pt x="68550" y="390931"/>
                  </a:cubicBezTo>
                  <a:cubicBezTo>
                    <a:pt x="70589" y="360384"/>
                    <a:pt x="113355" y="399077"/>
                    <a:pt x="145939" y="382785"/>
                  </a:cubicBezTo>
                  <a:cubicBezTo>
                    <a:pt x="178522" y="364456"/>
                    <a:pt x="245728" y="380749"/>
                    <a:pt x="288495" y="419442"/>
                  </a:cubicBezTo>
                  <a:cubicBezTo>
                    <a:pt x="331261" y="458136"/>
                    <a:pt x="341444" y="443881"/>
                    <a:pt x="349590" y="395004"/>
                  </a:cubicBezTo>
                  <a:cubicBezTo>
                    <a:pt x="357737" y="346128"/>
                    <a:pt x="422904" y="325763"/>
                    <a:pt x="486036" y="325763"/>
                  </a:cubicBezTo>
                  <a:cubicBezTo>
                    <a:pt x="551206" y="325763"/>
                    <a:pt x="555278" y="293178"/>
                    <a:pt x="536948" y="276886"/>
                  </a:cubicBezTo>
                  <a:cubicBezTo>
                    <a:pt x="516583" y="262630"/>
                    <a:pt x="642849" y="175061"/>
                    <a:pt x="640813" y="150622"/>
                  </a:cubicBezTo>
                  <a:cubicBezTo>
                    <a:pt x="640813" y="124148"/>
                    <a:pt x="575643" y="201535"/>
                    <a:pt x="555278" y="17506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60" name="Freeform: Shape 259">
              <a:extLst>
                <a:ext uri="{FF2B5EF4-FFF2-40B4-BE49-F238E27FC236}">
                  <a16:creationId xmlns:a16="http://schemas.microsoft.com/office/drawing/2014/main" id="{7698A3D3-B88E-4C5D-91C6-8D3696345863}"/>
                </a:ext>
              </a:extLst>
            </p:cNvPr>
            <p:cNvSpPr/>
            <p:nvPr/>
          </p:nvSpPr>
          <p:spPr>
            <a:xfrm>
              <a:off x="10475417" y="2451850"/>
              <a:ext cx="306842" cy="260526"/>
            </a:xfrm>
            <a:custGeom>
              <a:avLst/>
              <a:gdLst>
                <a:gd name="connsiteX0" fmla="*/ 699437 w 1079352"/>
                <a:gd name="connsiteY0" fmla="*/ 801043 h 916431"/>
                <a:gd name="connsiteX1" fmla="*/ 709620 w 1079352"/>
                <a:gd name="connsiteY1" fmla="*/ 786788 h 916431"/>
                <a:gd name="connsiteX2" fmla="*/ 746276 w 1079352"/>
                <a:gd name="connsiteY2" fmla="*/ 776605 h 916431"/>
                <a:gd name="connsiteX3" fmla="*/ 866431 w 1079352"/>
                <a:gd name="connsiteY3" fmla="*/ 668670 h 916431"/>
                <a:gd name="connsiteX4" fmla="*/ 941781 w 1079352"/>
                <a:gd name="connsiteY4" fmla="*/ 599428 h 916431"/>
                <a:gd name="connsiteX5" fmla="*/ 949927 w 1079352"/>
                <a:gd name="connsiteY5" fmla="*/ 570917 h 916431"/>
                <a:gd name="connsiteX6" fmla="*/ 972328 w 1079352"/>
                <a:gd name="connsiteY6" fmla="*/ 414106 h 916431"/>
                <a:gd name="connsiteX7" fmla="*/ 1059899 w 1079352"/>
                <a:gd name="connsiteY7" fmla="*/ 302097 h 916431"/>
                <a:gd name="connsiteX8" fmla="*/ 1015097 w 1079352"/>
                <a:gd name="connsiteY8" fmla="*/ 31241 h 916431"/>
                <a:gd name="connsiteX9" fmla="*/ 894942 w 1079352"/>
                <a:gd name="connsiteY9" fmla="*/ 67898 h 916431"/>
                <a:gd name="connsiteX10" fmla="*/ 878649 w 1079352"/>
                <a:gd name="connsiteY10" fmla="*/ 204344 h 916431"/>
                <a:gd name="connsiteX11" fmla="*/ 831811 w 1079352"/>
                <a:gd name="connsiteY11" fmla="*/ 340791 h 916431"/>
                <a:gd name="connsiteX12" fmla="*/ 772751 w 1079352"/>
                <a:gd name="connsiteY12" fmla="*/ 440580 h 916431"/>
                <a:gd name="connsiteX13" fmla="*/ 685180 w 1079352"/>
                <a:gd name="connsiteY13" fmla="*/ 513895 h 916431"/>
                <a:gd name="connsiteX14" fmla="*/ 624085 w 1079352"/>
                <a:gd name="connsiteY14" fmla="*/ 481310 h 916431"/>
                <a:gd name="connsiteX15" fmla="*/ 554843 w 1079352"/>
                <a:gd name="connsiteY15" fmla="*/ 562771 h 916431"/>
                <a:gd name="connsiteX16" fmla="*/ 495786 w 1079352"/>
                <a:gd name="connsiteY16" fmla="*/ 664597 h 916431"/>
                <a:gd name="connsiteX17" fmla="*/ 436727 w 1079352"/>
                <a:gd name="connsiteY17" fmla="*/ 684962 h 916431"/>
                <a:gd name="connsiteX18" fmla="*/ 322682 w 1079352"/>
                <a:gd name="connsiteY18" fmla="*/ 699218 h 916431"/>
                <a:gd name="connsiteX19" fmla="*/ 182162 w 1079352"/>
                <a:gd name="connsiteY19" fmla="*/ 707364 h 916431"/>
                <a:gd name="connsiteX20" fmla="*/ 37570 w 1079352"/>
                <a:gd name="connsiteY20" fmla="*/ 825481 h 916431"/>
                <a:gd name="connsiteX21" fmla="*/ 37570 w 1079352"/>
                <a:gd name="connsiteY21" fmla="*/ 886577 h 916431"/>
                <a:gd name="connsiteX22" fmla="*/ 141432 w 1079352"/>
                <a:gd name="connsiteY22" fmla="*/ 860102 h 916431"/>
                <a:gd name="connsiteX23" fmla="*/ 379703 w 1079352"/>
                <a:gd name="connsiteY23" fmla="*/ 796970 h 916431"/>
                <a:gd name="connsiteX24" fmla="*/ 418398 w 1079352"/>
                <a:gd name="connsiteY24" fmla="*/ 886577 h 916431"/>
                <a:gd name="connsiteX25" fmla="*/ 530406 w 1079352"/>
                <a:gd name="connsiteY25" fmla="*/ 880467 h 916431"/>
                <a:gd name="connsiteX26" fmla="*/ 562990 w 1079352"/>
                <a:gd name="connsiteY26" fmla="*/ 811226 h 916431"/>
                <a:gd name="connsiteX27" fmla="*/ 591501 w 1079352"/>
                <a:gd name="connsiteY27" fmla="*/ 796970 h 916431"/>
                <a:gd name="connsiteX28" fmla="*/ 648525 w 1079352"/>
                <a:gd name="connsiteY28" fmla="*/ 823445 h 916431"/>
                <a:gd name="connsiteX29" fmla="*/ 699437 w 1079352"/>
                <a:gd name="connsiteY29" fmla="*/ 801043 h 916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79352" h="916431">
                  <a:moveTo>
                    <a:pt x="699437" y="801043"/>
                  </a:moveTo>
                  <a:cubicBezTo>
                    <a:pt x="703509" y="796970"/>
                    <a:pt x="707582" y="792897"/>
                    <a:pt x="709620" y="786788"/>
                  </a:cubicBezTo>
                  <a:cubicBezTo>
                    <a:pt x="725911" y="758277"/>
                    <a:pt x="736093" y="766422"/>
                    <a:pt x="746276" y="776605"/>
                  </a:cubicBezTo>
                  <a:cubicBezTo>
                    <a:pt x="780898" y="731801"/>
                    <a:pt x="819590" y="695144"/>
                    <a:pt x="866431" y="668670"/>
                  </a:cubicBezTo>
                  <a:cubicBezTo>
                    <a:pt x="884760" y="640158"/>
                    <a:pt x="909197" y="617757"/>
                    <a:pt x="941781" y="599428"/>
                  </a:cubicBezTo>
                  <a:cubicBezTo>
                    <a:pt x="943819" y="589245"/>
                    <a:pt x="945855" y="579063"/>
                    <a:pt x="949927" y="570917"/>
                  </a:cubicBezTo>
                  <a:cubicBezTo>
                    <a:pt x="972328" y="534260"/>
                    <a:pt x="994732" y="458909"/>
                    <a:pt x="972328" y="414106"/>
                  </a:cubicBezTo>
                  <a:cubicBezTo>
                    <a:pt x="949927" y="369302"/>
                    <a:pt x="1023241" y="338754"/>
                    <a:pt x="1059899" y="302097"/>
                  </a:cubicBezTo>
                  <a:cubicBezTo>
                    <a:pt x="1096558" y="265440"/>
                    <a:pt x="1017133" y="84190"/>
                    <a:pt x="1015097" y="31241"/>
                  </a:cubicBezTo>
                  <a:cubicBezTo>
                    <a:pt x="1013059" y="-23745"/>
                    <a:pt x="923454" y="51606"/>
                    <a:pt x="894942" y="67898"/>
                  </a:cubicBezTo>
                  <a:cubicBezTo>
                    <a:pt x="866431" y="82154"/>
                    <a:pt x="848101" y="175833"/>
                    <a:pt x="878649" y="204344"/>
                  </a:cubicBezTo>
                  <a:cubicBezTo>
                    <a:pt x="909197" y="230819"/>
                    <a:pt x="827736" y="283768"/>
                    <a:pt x="831811" y="340791"/>
                  </a:cubicBezTo>
                  <a:cubicBezTo>
                    <a:pt x="833847" y="397813"/>
                    <a:pt x="780898" y="397813"/>
                    <a:pt x="772751" y="440580"/>
                  </a:cubicBezTo>
                  <a:cubicBezTo>
                    <a:pt x="764605" y="483347"/>
                    <a:pt x="734057" y="473165"/>
                    <a:pt x="685180" y="513895"/>
                  </a:cubicBezTo>
                  <a:cubicBezTo>
                    <a:pt x="638342" y="552588"/>
                    <a:pt x="611866" y="507785"/>
                    <a:pt x="624085" y="481310"/>
                  </a:cubicBezTo>
                  <a:cubicBezTo>
                    <a:pt x="636304" y="454836"/>
                    <a:pt x="550771" y="495566"/>
                    <a:pt x="554843" y="562771"/>
                  </a:cubicBezTo>
                  <a:cubicBezTo>
                    <a:pt x="556881" y="629976"/>
                    <a:pt x="477457" y="636086"/>
                    <a:pt x="495786" y="664597"/>
                  </a:cubicBezTo>
                  <a:cubicBezTo>
                    <a:pt x="516151" y="695144"/>
                    <a:pt x="434691" y="713473"/>
                    <a:pt x="436727" y="684962"/>
                  </a:cubicBezTo>
                  <a:cubicBezTo>
                    <a:pt x="438763" y="658487"/>
                    <a:pt x="385814" y="672743"/>
                    <a:pt x="322682" y="699218"/>
                  </a:cubicBezTo>
                  <a:cubicBezTo>
                    <a:pt x="257512" y="725692"/>
                    <a:pt x="218818" y="668670"/>
                    <a:pt x="182162" y="707364"/>
                  </a:cubicBezTo>
                  <a:cubicBezTo>
                    <a:pt x="145504" y="746057"/>
                    <a:pt x="84409" y="815299"/>
                    <a:pt x="37570" y="825481"/>
                  </a:cubicBezTo>
                  <a:cubicBezTo>
                    <a:pt x="-9270" y="833627"/>
                    <a:pt x="17205" y="896759"/>
                    <a:pt x="37570" y="886577"/>
                  </a:cubicBezTo>
                  <a:cubicBezTo>
                    <a:pt x="70154" y="868248"/>
                    <a:pt x="125139" y="886577"/>
                    <a:pt x="141432" y="860102"/>
                  </a:cubicBezTo>
                  <a:cubicBezTo>
                    <a:pt x="157723" y="833627"/>
                    <a:pt x="294171" y="799007"/>
                    <a:pt x="379703" y="796970"/>
                  </a:cubicBezTo>
                  <a:cubicBezTo>
                    <a:pt x="463200" y="792897"/>
                    <a:pt x="412287" y="839737"/>
                    <a:pt x="418398" y="886577"/>
                  </a:cubicBezTo>
                  <a:cubicBezTo>
                    <a:pt x="424508" y="935453"/>
                    <a:pt x="493748" y="925270"/>
                    <a:pt x="530406" y="880467"/>
                  </a:cubicBezTo>
                  <a:cubicBezTo>
                    <a:pt x="567064" y="835664"/>
                    <a:pt x="595573" y="837700"/>
                    <a:pt x="562990" y="811226"/>
                  </a:cubicBezTo>
                  <a:cubicBezTo>
                    <a:pt x="532442" y="784751"/>
                    <a:pt x="569100" y="760313"/>
                    <a:pt x="591501" y="796970"/>
                  </a:cubicBezTo>
                  <a:cubicBezTo>
                    <a:pt x="601684" y="815299"/>
                    <a:pt x="626121" y="825481"/>
                    <a:pt x="648525" y="823445"/>
                  </a:cubicBezTo>
                  <a:cubicBezTo>
                    <a:pt x="662779" y="811226"/>
                    <a:pt x="681108" y="803079"/>
                    <a:pt x="699437" y="80104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61" name="Freeform: Shape 260">
              <a:extLst>
                <a:ext uri="{FF2B5EF4-FFF2-40B4-BE49-F238E27FC236}">
                  <a16:creationId xmlns:a16="http://schemas.microsoft.com/office/drawing/2014/main" id="{C6E9483B-9DBA-481B-80B3-F6E1FEC7ECF2}"/>
                </a:ext>
              </a:extLst>
            </p:cNvPr>
            <p:cNvSpPr/>
            <p:nvPr/>
          </p:nvSpPr>
          <p:spPr>
            <a:xfrm>
              <a:off x="9872531" y="3137863"/>
              <a:ext cx="63684" cy="52105"/>
            </a:xfrm>
            <a:custGeom>
              <a:avLst/>
              <a:gdLst>
                <a:gd name="connsiteX0" fmla="*/ 52533 w 224016"/>
                <a:gd name="connsiteY0" fmla="*/ 188195 h 183286"/>
                <a:gd name="connsiteX1" fmla="*/ 64752 w 224016"/>
                <a:gd name="connsiteY1" fmla="*/ 180049 h 183286"/>
                <a:gd name="connsiteX2" fmla="*/ 186942 w 224016"/>
                <a:gd name="connsiteY2" fmla="*/ 118953 h 183286"/>
                <a:gd name="connsiteX3" fmla="*/ 229709 w 224016"/>
                <a:gd name="connsiteY3" fmla="*/ 23237 h 183286"/>
                <a:gd name="connsiteX4" fmla="*/ 111592 w 224016"/>
                <a:gd name="connsiteY4" fmla="*/ 15091 h 183286"/>
                <a:gd name="connsiteX5" fmla="*/ 19949 w 224016"/>
                <a:gd name="connsiteY5" fmla="*/ 153574 h 183286"/>
                <a:gd name="connsiteX6" fmla="*/ 52533 w 224016"/>
                <a:gd name="connsiteY6" fmla="*/ 188195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016" h="183286">
                  <a:moveTo>
                    <a:pt x="52533" y="188195"/>
                  </a:moveTo>
                  <a:cubicBezTo>
                    <a:pt x="56605" y="186158"/>
                    <a:pt x="60679" y="182085"/>
                    <a:pt x="64752" y="180049"/>
                  </a:cubicBezTo>
                  <a:cubicBezTo>
                    <a:pt x="103446" y="155610"/>
                    <a:pt x="146212" y="137282"/>
                    <a:pt x="186942" y="118953"/>
                  </a:cubicBezTo>
                  <a:cubicBezTo>
                    <a:pt x="203235" y="84332"/>
                    <a:pt x="235819" y="45639"/>
                    <a:pt x="229709" y="23237"/>
                  </a:cubicBezTo>
                  <a:cubicBezTo>
                    <a:pt x="223601" y="2872"/>
                    <a:pt x="148248" y="15091"/>
                    <a:pt x="111592" y="15091"/>
                  </a:cubicBezTo>
                  <a:cubicBezTo>
                    <a:pt x="74934" y="15091"/>
                    <a:pt x="-16709" y="72113"/>
                    <a:pt x="19949" y="153574"/>
                  </a:cubicBezTo>
                  <a:cubicBezTo>
                    <a:pt x="28093" y="169866"/>
                    <a:pt x="38276" y="182085"/>
                    <a:pt x="52533" y="18819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62" name="Freeform: Shape 261">
              <a:extLst>
                <a:ext uri="{FF2B5EF4-FFF2-40B4-BE49-F238E27FC236}">
                  <a16:creationId xmlns:a16="http://schemas.microsoft.com/office/drawing/2014/main" id="{AFE5C898-3DA2-4E17-9B96-634B4A0759B3}"/>
                </a:ext>
              </a:extLst>
            </p:cNvPr>
            <p:cNvSpPr/>
            <p:nvPr/>
          </p:nvSpPr>
          <p:spPr>
            <a:xfrm>
              <a:off x="8965997" y="1997397"/>
              <a:ext cx="1615265" cy="1134738"/>
            </a:xfrm>
            <a:custGeom>
              <a:avLst/>
              <a:gdLst>
                <a:gd name="connsiteX0" fmla="*/ 5666854 w 5681874"/>
                <a:gd name="connsiteY0" fmla="*/ 760241 h 3991567"/>
                <a:gd name="connsiteX1" fmla="*/ 5591504 w 5681874"/>
                <a:gd name="connsiteY1" fmla="*/ 739876 h 3991567"/>
                <a:gd name="connsiteX2" fmla="*/ 5499861 w 5681874"/>
                <a:gd name="connsiteY2" fmla="*/ 776533 h 3991567"/>
                <a:gd name="connsiteX3" fmla="*/ 5416362 w 5681874"/>
                <a:gd name="connsiteY3" fmla="*/ 796898 h 3991567"/>
                <a:gd name="connsiteX4" fmla="*/ 5324719 w 5681874"/>
                <a:gd name="connsiteY4" fmla="*/ 758204 h 3991567"/>
                <a:gd name="connsiteX5" fmla="*/ 5304354 w 5681874"/>
                <a:gd name="connsiteY5" fmla="*/ 670634 h 3991567"/>
                <a:gd name="connsiteX6" fmla="*/ 5237150 w 5681874"/>
                <a:gd name="connsiteY6" fmla="*/ 621758 h 3991567"/>
                <a:gd name="connsiteX7" fmla="*/ 5141432 w 5681874"/>
                <a:gd name="connsiteY7" fmla="*/ 576955 h 3991567"/>
                <a:gd name="connsiteX8" fmla="*/ 5049789 w 5681874"/>
                <a:gd name="connsiteY8" fmla="*/ 540297 h 3991567"/>
                <a:gd name="connsiteX9" fmla="*/ 5013134 w 5681874"/>
                <a:gd name="connsiteY9" fmla="*/ 483275 h 3991567"/>
                <a:gd name="connsiteX10" fmla="*/ 4966293 w 5681874"/>
                <a:gd name="connsiteY10" fmla="*/ 359048 h 3991567"/>
                <a:gd name="connsiteX11" fmla="*/ 4911308 w 5681874"/>
                <a:gd name="connsiteY11" fmla="*/ 238893 h 3991567"/>
                <a:gd name="connsiteX12" fmla="*/ 4866503 w 5681874"/>
                <a:gd name="connsiteY12" fmla="*/ 145214 h 3991567"/>
                <a:gd name="connsiteX13" fmla="*/ 4805408 w 5681874"/>
                <a:gd name="connsiteY13" fmla="*/ 69862 h 3991567"/>
                <a:gd name="connsiteX14" fmla="*/ 4691363 w 5681874"/>
                <a:gd name="connsiteY14" fmla="*/ 33205 h 3991567"/>
                <a:gd name="connsiteX15" fmla="*/ 4585466 w 5681874"/>
                <a:gd name="connsiteY15" fmla="*/ 14877 h 3991567"/>
                <a:gd name="connsiteX16" fmla="*/ 4444946 w 5681874"/>
                <a:gd name="connsiteY16" fmla="*/ 27096 h 3991567"/>
                <a:gd name="connsiteX17" fmla="*/ 4324791 w 5681874"/>
                <a:gd name="connsiteY17" fmla="*/ 69862 h 3991567"/>
                <a:gd name="connsiteX18" fmla="*/ 4332937 w 5681874"/>
                <a:gd name="connsiteY18" fmla="*/ 124848 h 3991567"/>
                <a:gd name="connsiteX19" fmla="*/ 4361449 w 5681874"/>
                <a:gd name="connsiteY19" fmla="*/ 198163 h 3991567"/>
                <a:gd name="connsiteX20" fmla="*/ 4318683 w 5681874"/>
                <a:gd name="connsiteY20" fmla="*/ 249076 h 3991567"/>
                <a:gd name="connsiteX21" fmla="*/ 4259623 w 5681874"/>
                <a:gd name="connsiteY21" fmla="*/ 344792 h 3991567"/>
                <a:gd name="connsiteX22" fmla="*/ 4214819 w 5681874"/>
                <a:gd name="connsiteY22" fmla="*/ 450691 h 3991567"/>
                <a:gd name="connsiteX23" fmla="*/ 4172052 w 5681874"/>
                <a:gd name="connsiteY23" fmla="*/ 495494 h 3991567"/>
                <a:gd name="connsiteX24" fmla="*/ 4082445 w 5681874"/>
                <a:gd name="connsiteY24" fmla="*/ 546407 h 3991567"/>
                <a:gd name="connsiteX25" fmla="*/ 3990802 w 5681874"/>
                <a:gd name="connsiteY25" fmla="*/ 519932 h 3991567"/>
                <a:gd name="connsiteX26" fmla="*/ 3970437 w 5681874"/>
                <a:gd name="connsiteY26" fmla="*/ 503640 h 3991567"/>
                <a:gd name="connsiteX27" fmla="*/ 3895087 w 5681874"/>
                <a:gd name="connsiteY27" fmla="*/ 666561 h 3991567"/>
                <a:gd name="connsiteX28" fmla="*/ 3888976 w 5681874"/>
                <a:gd name="connsiteY28" fmla="*/ 719511 h 3991567"/>
                <a:gd name="connsiteX29" fmla="*/ 3876758 w 5681874"/>
                <a:gd name="connsiteY29" fmla="*/ 772460 h 3991567"/>
                <a:gd name="connsiteX30" fmla="*/ 3974511 w 5681874"/>
                <a:gd name="connsiteY30" fmla="*/ 778570 h 3991567"/>
                <a:gd name="connsiteX31" fmla="*/ 4066154 w 5681874"/>
                <a:gd name="connsiteY31" fmla="*/ 790789 h 3991567"/>
                <a:gd name="connsiteX32" fmla="*/ 4157798 w 5681874"/>
                <a:gd name="connsiteY32" fmla="*/ 778570 h 3991567"/>
                <a:gd name="connsiteX33" fmla="*/ 4279988 w 5681874"/>
                <a:gd name="connsiteY33" fmla="*/ 917052 h 3991567"/>
                <a:gd name="connsiteX34" fmla="*/ 4182235 w 5681874"/>
                <a:gd name="connsiteY34" fmla="*/ 929271 h 3991567"/>
                <a:gd name="connsiteX35" fmla="*/ 4060044 w 5681874"/>
                <a:gd name="connsiteY35" fmla="*/ 955746 h 3991567"/>
                <a:gd name="connsiteX36" fmla="*/ 3943964 w 5681874"/>
                <a:gd name="connsiteY36" fmla="*/ 1008695 h 3991567"/>
                <a:gd name="connsiteX37" fmla="*/ 3858428 w 5681874"/>
                <a:gd name="connsiteY37" fmla="*/ 1094229 h 3991567"/>
                <a:gd name="connsiteX38" fmla="*/ 3717911 w 5681874"/>
                <a:gd name="connsiteY38" fmla="*/ 1141069 h 3991567"/>
                <a:gd name="connsiteX39" fmla="*/ 3565172 w 5681874"/>
                <a:gd name="connsiteY39" fmla="*/ 1153288 h 3991567"/>
                <a:gd name="connsiteX40" fmla="*/ 3473529 w 5681874"/>
                <a:gd name="connsiteY40" fmla="*/ 1179763 h 3991567"/>
                <a:gd name="connsiteX41" fmla="*/ 3497966 w 5681874"/>
                <a:gd name="connsiteY41" fmla="*/ 1297881 h 3991567"/>
                <a:gd name="connsiteX42" fmla="*/ 3381886 w 5681874"/>
                <a:gd name="connsiteY42" fmla="*/ 1395633 h 3991567"/>
                <a:gd name="connsiteX43" fmla="*/ 3210819 w 5681874"/>
                <a:gd name="connsiteY43" fmla="*/ 1475057 h 3991567"/>
                <a:gd name="connsiteX44" fmla="*/ 2996985 w 5681874"/>
                <a:gd name="connsiteY44" fmla="*/ 1481167 h 3991567"/>
                <a:gd name="connsiteX45" fmla="*/ 2832027 w 5681874"/>
                <a:gd name="connsiteY45" fmla="*/ 1572810 h 3991567"/>
                <a:gd name="connsiteX46" fmla="*/ 2758711 w 5681874"/>
                <a:gd name="connsiteY46" fmla="*/ 1534116 h 3991567"/>
                <a:gd name="connsiteX47" fmla="*/ 2660960 w 5681874"/>
                <a:gd name="connsiteY47" fmla="*/ 1507641 h 3991567"/>
                <a:gd name="connsiteX48" fmla="*/ 2557098 w 5681874"/>
                <a:gd name="connsiteY48" fmla="*/ 1481167 h 3991567"/>
                <a:gd name="connsiteX49" fmla="*/ 2386030 w 5681874"/>
                <a:gd name="connsiteY49" fmla="*/ 1442473 h 3991567"/>
                <a:gd name="connsiteX50" fmla="*/ 2159978 w 5681874"/>
                <a:gd name="connsiteY50" fmla="*/ 1436363 h 3991567"/>
                <a:gd name="connsiteX51" fmla="*/ 2037787 w 5681874"/>
                <a:gd name="connsiteY51" fmla="*/ 1424144 h 3991567"/>
                <a:gd name="connsiteX52" fmla="*/ 1982800 w 5681874"/>
                <a:gd name="connsiteY52" fmla="*/ 1318246 h 3991567"/>
                <a:gd name="connsiteX53" fmla="*/ 1909486 w 5681874"/>
                <a:gd name="connsiteY53" fmla="*/ 1232712 h 3991567"/>
                <a:gd name="connsiteX54" fmla="*/ 1848390 w 5681874"/>
                <a:gd name="connsiteY54" fmla="*/ 1185872 h 3991567"/>
                <a:gd name="connsiteX55" fmla="*/ 1777112 w 5681874"/>
                <a:gd name="connsiteY55" fmla="*/ 1139032 h 3991567"/>
                <a:gd name="connsiteX56" fmla="*/ 1565314 w 5681874"/>
                <a:gd name="connsiteY56" fmla="*/ 1082010 h 3991567"/>
                <a:gd name="connsiteX57" fmla="*/ 1585679 w 5681874"/>
                <a:gd name="connsiteY57" fmla="*/ 998513 h 3991567"/>
                <a:gd name="connsiteX58" fmla="*/ 1591790 w 5681874"/>
                <a:gd name="connsiteY58" fmla="*/ 896687 h 3991567"/>
                <a:gd name="connsiteX59" fmla="*/ 1540877 w 5681874"/>
                <a:gd name="connsiteY59" fmla="*/ 819300 h 3991567"/>
                <a:gd name="connsiteX60" fmla="*/ 1459416 w 5681874"/>
                <a:gd name="connsiteY60" fmla="*/ 748022 h 3991567"/>
                <a:gd name="connsiteX61" fmla="*/ 1373881 w 5681874"/>
                <a:gd name="connsiteY61" fmla="*/ 697109 h 3991567"/>
                <a:gd name="connsiteX62" fmla="*/ 1306678 w 5681874"/>
                <a:gd name="connsiteY62" fmla="*/ 603429 h 3991567"/>
                <a:gd name="connsiteX63" fmla="*/ 1302603 w 5681874"/>
                <a:gd name="connsiteY63" fmla="*/ 591210 h 3991567"/>
                <a:gd name="connsiteX64" fmla="*/ 1265948 w 5681874"/>
                <a:gd name="connsiteY64" fmla="*/ 585101 h 3991567"/>
                <a:gd name="connsiteX65" fmla="*/ 1241508 w 5681874"/>
                <a:gd name="connsiteY65" fmla="*/ 568808 h 3991567"/>
                <a:gd name="connsiteX66" fmla="*/ 1208924 w 5681874"/>
                <a:gd name="connsiteY66" fmla="*/ 633977 h 3991567"/>
                <a:gd name="connsiteX67" fmla="*/ 1168194 w 5681874"/>
                <a:gd name="connsiteY67" fmla="*/ 690999 h 3991567"/>
                <a:gd name="connsiteX68" fmla="*/ 1107098 w 5681874"/>
                <a:gd name="connsiteY68" fmla="*/ 768387 h 3991567"/>
                <a:gd name="connsiteX69" fmla="*/ 1121356 w 5681874"/>
                <a:gd name="connsiteY69" fmla="*/ 849848 h 3991567"/>
                <a:gd name="connsiteX70" fmla="*/ 1031748 w 5681874"/>
                <a:gd name="connsiteY70" fmla="*/ 884468 h 3991567"/>
                <a:gd name="connsiteX71" fmla="*/ 944177 w 5681874"/>
                <a:gd name="connsiteY71" fmla="*/ 876322 h 3991567"/>
                <a:gd name="connsiteX72" fmla="*/ 881046 w 5681874"/>
                <a:gd name="connsiteY72" fmla="*/ 876322 h 3991567"/>
                <a:gd name="connsiteX73" fmla="*/ 824023 w 5681874"/>
                <a:gd name="connsiteY73" fmla="*/ 1071828 h 3991567"/>
                <a:gd name="connsiteX74" fmla="*/ 824023 w 5681874"/>
                <a:gd name="connsiteY74" fmla="*/ 1120704 h 3991567"/>
                <a:gd name="connsiteX75" fmla="*/ 756819 w 5681874"/>
                <a:gd name="connsiteY75" fmla="*/ 1102375 h 3991567"/>
                <a:gd name="connsiteX76" fmla="*/ 667212 w 5681874"/>
                <a:gd name="connsiteY76" fmla="*/ 1120704 h 3991567"/>
                <a:gd name="connsiteX77" fmla="*/ 612227 w 5681874"/>
                <a:gd name="connsiteY77" fmla="*/ 1161434 h 3991567"/>
                <a:gd name="connsiteX78" fmla="*/ 632592 w 5681874"/>
                <a:gd name="connsiteY78" fmla="*/ 1249004 h 3991567"/>
                <a:gd name="connsiteX79" fmla="*/ 671284 w 5681874"/>
                <a:gd name="connsiteY79" fmla="*/ 1363049 h 3991567"/>
                <a:gd name="connsiteX80" fmla="*/ 620371 w 5681874"/>
                <a:gd name="connsiteY80" fmla="*/ 1440437 h 3991567"/>
                <a:gd name="connsiteX81" fmla="*/ 614263 w 5681874"/>
                <a:gd name="connsiteY81" fmla="*/ 1503569 h 3991567"/>
                <a:gd name="connsiteX82" fmla="*/ 530766 w 5681874"/>
                <a:gd name="connsiteY82" fmla="*/ 1548372 h 3991567"/>
                <a:gd name="connsiteX83" fmla="*/ 457450 w 5681874"/>
                <a:gd name="connsiteY83" fmla="*/ 1593175 h 3991567"/>
                <a:gd name="connsiteX84" fmla="*/ 382100 w 5681874"/>
                <a:gd name="connsiteY84" fmla="*/ 1637978 h 3991567"/>
                <a:gd name="connsiteX85" fmla="*/ 296567 w 5681874"/>
                <a:gd name="connsiteY85" fmla="*/ 1664453 h 3991567"/>
                <a:gd name="connsiteX86" fmla="*/ 239544 w 5681874"/>
                <a:gd name="connsiteY86" fmla="*/ 1705184 h 3991567"/>
                <a:gd name="connsiteX87" fmla="*/ 180485 w 5681874"/>
                <a:gd name="connsiteY87" fmla="*/ 1684818 h 3991567"/>
                <a:gd name="connsiteX88" fmla="*/ 123464 w 5681874"/>
                <a:gd name="connsiteY88" fmla="*/ 1705184 h 3991567"/>
                <a:gd name="connsiteX89" fmla="*/ 70512 w 5681874"/>
                <a:gd name="connsiteY89" fmla="*/ 1741841 h 3991567"/>
                <a:gd name="connsiteX90" fmla="*/ 27746 w 5681874"/>
                <a:gd name="connsiteY90" fmla="*/ 1768316 h 3991567"/>
                <a:gd name="connsiteX91" fmla="*/ 11455 w 5681874"/>
                <a:gd name="connsiteY91" fmla="*/ 1819228 h 3991567"/>
                <a:gd name="connsiteX92" fmla="*/ 11455 w 5681874"/>
                <a:gd name="connsiteY92" fmla="*/ 1819228 h 3991567"/>
                <a:gd name="connsiteX93" fmla="*/ 25710 w 5681874"/>
                <a:gd name="connsiteY93" fmla="*/ 1906798 h 3991567"/>
                <a:gd name="connsiteX94" fmla="*/ 119389 w 5681874"/>
                <a:gd name="connsiteY94" fmla="*/ 1971967 h 3991567"/>
                <a:gd name="connsiteX95" fmla="*/ 137718 w 5681874"/>
                <a:gd name="connsiteY95" fmla="*/ 2108413 h 3991567"/>
                <a:gd name="connsiteX96" fmla="*/ 135682 w 5681874"/>
                <a:gd name="connsiteY96" fmla="*/ 2108413 h 3991567"/>
                <a:gd name="connsiteX97" fmla="*/ 221215 w 5681874"/>
                <a:gd name="connsiteY97" fmla="*/ 2183764 h 3991567"/>
                <a:gd name="connsiteX98" fmla="*/ 270092 w 5681874"/>
                <a:gd name="connsiteY98" fmla="*/ 2261152 h 3991567"/>
                <a:gd name="connsiteX99" fmla="*/ 343406 w 5681874"/>
                <a:gd name="connsiteY99" fmla="*/ 2303919 h 3991567"/>
                <a:gd name="connsiteX100" fmla="*/ 347480 w 5681874"/>
                <a:gd name="connsiteY100" fmla="*/ 2293736 h 3991567"/>
                <a:gd name="connsiteX101" fmla="*/ 384136 w 5681874"/>
                <a:gd name="connsiteY101" fmla="*/ 2289663 h 3991567"/>
                <a:gd name="connsiteX102" fmla="*/ 406537 w 5681874"/>
                <a:gd name="connsiteY102" fmla="*/ 2310028 h 3991567"/>
                <a:gd name="connsiteX103" fmla="*/ 514473 w 5681874"/>
                <a:gd name="connsiteY103" fmla="*/ 2242823 h 3991567"/>
                <a:gd name="connsiteX104" fmla="*/ 622410 w 5681874"/>
                <a:gd name="connsiteY104" fmla="*/ 2340576 h 3991567"/>
                <a:gd name="connsiteX105" fmla="*/ 528728 w 5681874"/>
                <a:gd name="connsiteY105" fmla="*/ 2462766 h 3991567"/>
                <a:gd name="connsiteX106" fmla="*/ 487998 w 5681874"/>
                <a:gd name="connsiteY106" fmla="*/ 2466840 h 3991567"/>
                <a:gd name="connsiteX107" fmla="*/ 481890 w 5681874"/>
                <a:gd name="connsiteY107" fmla="*/ 2503497 h 3991567"/>
                <a:gd name="connsiteX108" fmla="*/ 534839 w 5681874"/>
                <a:gd name="connsiteY108" fmla="*/ 2591067 h 3991567"/>
                <a:gd name="connsiteX109" fmla="*/ 479854 w 5681874"/>
                <a:gd name="connsiteY109" fmla="*/ 2627724 h 3991567"/>
                <a:gd name="connsiteX110" fmla="*/ 457450 w 5681874"/>
                <a:gd name="connsiteY110" fmla="*/ 2672528 h 3991567"/>
                <a:gd name="connsiteX111" fmla="*/ 492072 w 5681874"/>
                <a:gd name="connsiteY111" fmla="*/ 2753988 h 3991567"/>
                <a:gd name="connsiteX112" fmla="*/ 569458 w 5681874"/>
                <a:gd name="connsiteY112" fmla="*/ 2815084 h 3991567"/>
                <a:gd name="connsiteX113" fmla="*/ 626482 w 5681874"/>
                <a:gd name="connsiteY113" fmla="*/ 2868033 h 3991567"/>
                <a:gd name="connsiteX114" fmla="*/ 667212 w 5681874"/>
                <a:gd name="connsiteY114" fmla="*/ 2912836 h 3991567"/>
                <a:gd name="connsiteX115" fmla="*/ 665176 w 5681874"/>
                <a:gd name="connsiteY115" fmla="*/ 2918946 h 3991567"/>
                <a:gd name="connsiteX116" fmla="*/ 722197 w 5681874"/>
                <a:gd name="connsiteY116" fmla="*/ 2900617 h 3991567"/>
                <a:gd name="connsiteX117" fmla="*/ 797549 w 5681874"/>
                <a:gd name="connsiteY117" fmla="*/ 2916909 h 3991567"/>
                <a:gd name="connsiteX118" fmla="*/ 991018 w 5681874"/>
                <a:gd name="connsiteY118" fmla="*/ 3067611 h 3991567"/>
                <a:gd name="connsiteX119" fmla="*/ 1174304 w 5681874"/>
                <a:gd name="connsiteY119" fmla="*/ 3147035 h 3991567"/>
                <a:gd name="connsiteX120" fmla="*/ 1298531 w 5681874"/>
                <a:gd name="connsiteY120" fmla="*/ 3171474 h 3991567"/>
                <a:gd name="connsiteX121" fmla="*/ 1320932 w 5681874"/>
                <a:gd name="connsiteY121" fmla="*/ 3171474 h 3991567"/>
                <a:gd name="connsiteX122" fmla="*/ 1351480 w 5681874"/>
                <a:gd name="connsiteY122" fmla="*/ 3147035 h 3991567"/>
                <a:gd name="connsiteX123" fmla="*/ 1382028 w 5681874"/>
                <a:gd name="connsiteY123" fmla="*/ 3199985 h 3991567"/>
                <a:gd name="connsiteX124" fmla="*/ 1388138 w 5681874"/>
                <a:gd name="connsiteY124" fmla="*/ 3244788 h 3991567"/>
                <a:gd name="connsiteX125" fmla="*/ 1408504 w 5681874"/>
                <a:gd name="connsiteY125" fmla="*/ 3202021 h 3991567"/>
                <a:gd name="connsiteX126" fmla="*/ 1475707 w 5681874"/>
                <a:gd name="connsiteY126" fmla="*/ 3138889 h 3991567"/>
                <a:gd name="connsiteX127" fmla="*/ 1553096 w 5681874"/>
                <a:gd name="connsiteY127" fmla="*/ 3153145 h 3991567"/>
                <a:gd name="connsiteX128" fmla="*/ 1663068 w 5681874"/>
                <a:gd name="connsiteY128" fmla="*/ 3185729 h 3991567"/>
                <a:gd name="connsiteX129" fmla="*/ 1695652 w 5681874"/>
                <a:gd name="connsiteY129" fmla="*/ 3173510 h 3991567"/>
                <a:gd name="connsiteX130" fmla="*/ 1740454 w 5681874"/>
                <a:gd name="connsiteY130" fmla="*/ 3128707 h 3991567"/>
                <a:gd name="connsiteX131" fmla="*/ 1777112 w 5681874"/>
                <a:gd name="connsiteY131" fmla="*/ 3087976 h 3991567"/>
                <a:gd name="connsiteX132" fmla="*/ 1858573 w 5681874"/>
                <a:gd name="connsiteY132" fmla="*/ 3030954 h 3991567"/>
                <a:gd name="connsiteX133" fmla="*/ 1970581 w 5681874"/>
                <a:gd name="connsiteY133" fmla="*/ 3026881 h 3991567"/>
                <a:gd name="connsiteX134" fmla="*/ 2019458 w 5681874"/>
                <a:gd name="connsiteY134" fmla="*/ 3018735 h 3991567"/>
                <a:gd name="connsiteX135" fmla="*/ 2056114 w 5681874"/>
                <a:gd name="connsiteY135" fmla="*/ 3087976 h 3991567"/>
                <a:gd name="connsiteX136" fmla="*/ 2111101 w 5681874"/>
                <a:gd name="connsiteY136" fmla="*/ 3120561 h 3991567"/>
                <a:gd name="connsiteX137" fmla="*/ 2127392 w 5681874"/>
                <a:gd name="connsiteY137" fmla="*/ 3110378 h 3991567"/>
                <a:gd name="connsiteX138" fmla="*/ 2190525 w 5681874"/>
                <a:gd name="connsiteY138" fmla="*/ 3138889 h 3991567"/>
                <a:gd name="connsiteX139" fmla="*/ 2210891 w 5681874"/>
                <a:gd name="connsiteY139" fmla="*/ 3195911 h 3991567"/>
                <a:gd name="connsiteX140" fmla="*/ 2249582 w 5681874"/>
                <a:gd name="connsiteY140" fmla="*/ 3244788 h 3991567"/>
                <a:gd name="connsiteX141" fmla="*/ 2227181 w 5681874"/>
                <a:gd name="connsiteY141" fmla="*/ 3393454 h 3991567"/>
                <a:gd name="connsiteX142" fmla="*/ 2149795 w 5681874"/>
                <a:gd name="connsiteY142" fmla="*/ 3536010 h 3991567"/>
                <a:gd name="connsiteX143" fmla="*/ 2166086 w 5681874"/>
                <a:gd name="connsiteY143" fmla="*/ 3584886 h 3991567"/>
                <a:gd name="connsiteX144" fmla="*/ 2251621 w 5681874"/>
                <a:gd name="connsiteY144" fmla="*/ 3603214 h 3991567"/>
                <a:gd name="connsiteX145" fmla="*/ 2280130 w 5681874"/>
                <a:gd name="connsiteY145" fmla="*/ 3686711 h 3991567"/>
                <a:gd name="connsiteX146" fmla="*/ 2314752 w 5681874"/>
                <a:gd name="connsiteY146" fmla="*/ 3731515 h 3991567"/>
                <a:gd name="connsiteX147" fmla="*/ 2314752 w 5681874"/>
                <a:gd name="connsiteY147" fmla="*/ 3798720 h 3991567"/>
                <a:gd name="connsiteX148" fmla="*/ 2367701 w 5681874"/>
                <a:gd name="connsiteY148" fmla="*/ 3825195 h 3991567"/>
                <a:gd name="connsiteX149" fmla="*/ 2426761 w 5681874"/>
                <a:gd name="connsiteY149" fmla="*/ 3859815 h 3991567"/>
                <a:gd name="connsiteX150" fmla="*/ 2469527 w 5681874"/>
                <a:gd name="connsiteY150" fmla="*/ 3849633 h 3991567"/>
                <a:gd name="connsiteX151" fmla="*/ 2516368 w 5681874"/>
                <a:gd name="connsiteY151" fmla="*/ 3898509 h 3991567"/>
                <a:gd name="connsiteX152" fmla="*/ 2520440 w 5681874"/>
                <a:gd name="connsiteY152" fmla="*/ 3817048 h 3991567"/>
                <a:gd name="connsiteX153" fmla="*/ 2534694 w 5681874"/>
                <a:gd name="connsiteY153" fmla="*/ 3764099 h 3991567"/>
                <a:gd name="connsiteX154" fmla="*/ 2597828 w 5681874"/>
                <a:gd name="connsiteY154" fmla="*/ 3739661 h 3991567"/>
                <a:gd name="connsiteX155" fmla="*/ 2669106 w 5681874"/>
                <a:gd name="connsiteY155" fmla="*/ 3731515 h 3991567"/>
                <a:gd name="connsiteX156" fmla="*/ 2750567 w 5681874"/>
                <a:gd name="connsiteY156" fmla="*/ 3731515 h 3991567"/>
                <a:gd name="connsiteX157" fmla="*/ 2813698 w 5681874"/>
                <a:gd name="connsiteY157" fmla="*/ 3719296 h 3991567"/>
                <a:gd name="connsiteX158" fmla="*/ 2889048 w 5681874"/>
                <a:gd name="connsiteY158" fmla="*/ 3666346 h 3991567"/>
                <a:gd name="connsiteX159" fmla="*/ 2966437 w 5681874"/>
                <a:gd name="connsiteY159" fmla="*/ 3711150 h 3991567"/>
                <a:gd name="connsiteX160" fmla="*/ 2992910 w 5681874"/>
                <a:gd name="connsiteY160" fmla="*/ 3772245 h 3991567"/>
                <a:gd name="connsiteX161" fmla="*/ 3086592 w 5681874"/>
                <a:gd name="connsiteY161" fmla="*/ 3849633 h 3991567"/>
                <a:gd name="connsiteX162" fmla="*/ 3106957 w 5681874"/>
                <a:gd name="connsiteY162" fmla="*/ 3865925 h 3991567"/>
                <a:gd name="connsiteX163" fmla="*/ 3163978 w 5681874"/>
                <a:gd name="connsiteY163" fmla="*/ 3849633 h 3991567"/>
                <a:gd name="connsiteX164" fmla="*/ 3214891 w 5681874"/>
                <a:gd name="connsiteY164" fmla="*/ 3851669 h 3991567"/>
                <a:gd name="connsiteX165" fmla="*/ 3269878 w 5681874"/>
                <a:gd name="connsiteY165" fmla="*/ 3851669 h 3991567"/>
                <a:gd name="connsiteX166" fmla="*/ 3294315 w 5681874"/>
                <a:gd name="connsiteY166" fmla="*/ 3894436 h 3991567"/>
                <a:gd name="connsiteX167" fmla="*/ 3314680 w 5681874"/>
                <a:gd name="connsiteY167" fmla="*/ 3984043 h 3991567"/>
                <a:gd name="connsiteX168" fmla="*/ 3339117 w 5681874"/>
                <a:gd name="connsiteY168" fmla="*/ 3941276 h 3991567"/>
                <a:gd name="connsiteX169" fmla="*/ 3471491 w 5681874"/>
                <a:gd name="connsiteY169" fmla="*/ 3855743 h 3991567"/>
                <a:gd name="connsiteX170" fmla="*/ 3656816 w 5681874"/>
                <a:gd name="connsiteY170" fmla="*/ 3739661 h 3991567"/>
                <a:gd name="connsiteX171" fmla="*/ 3748459 w 5681874"/>
                <a:gd name="connsiteY171" fmla="*/ 3741698 h 3991567"/>
                <a:gd name="connsiteX172" fmla="*/ 3776968 w 5681874"/>
                <a:gd name="connsiteY172" fmla="*/ 3729478 h 3991567"/>
                <a:gd name="connsiteX173" fmla="*/ 3795297 w 5681874"/>
                <a:gd name="connsiteY173" fmla="*/ 3713187 h 3991567"/>
                <a:gd name="connsiteX174" fmla="*/ 3846210 w 5681874"/>
                <a:gd name="connsiteY174" fmla="*/ 3680602 h 3991567"/>
                <a:gd name="connsiteX175" fmla="*/ 3888976 w 5681874"/>
                <a:gd name="connsiteY175" fmla="*/ 3643945 h 3991567"/>
                <a:gd name="connsiteX176" fmla="*/ 4076337 w 5681874"/>
                <a:gd name="connsiteY176" fmla="*/ 3566557 h 3991567"/>
                <a:gd name="connsiteX177" fmla="*/ 4080409 w 5681874"/>
                <a:gd name="connsiteY177" fmla="*/ 3550265 h 3991567"/>
                <a:gd name="connsiteX178" fmla="*/ 4119103 w 5681874"/>
                <a:gd name="connsiteY178" fmla="*/ 3525827 h 3991567"/>
                <a:gd name="connsiteX179" fmla="*/ 4153723 w 5681874"/>
                <a:gd name="connsiteY179" fmla="*/ 3375125 h 3991567"/>
                <a:gd name="connsiteX180" fmla="*/ 4334973 w 5681874"/>
                <a:gd name="connsiteY180" fmla="*/ 3206094 h 3991567"/>
                <a:gd name="connsiteX181" fmla="*/ 4337009 w 5681874"/>
                <a:gd name="connsiteY181" fmla="*/ 3204058 h 3991567"/>
                <a:gd name="connsiteX182" fmla="*/ 4341084 w 5681874"/>
                <a:gd name="connsiteY182" fmla="*/ 3185729 h 3991567"/>
                <a:gd name="connsiteX183" fmla="*/ 4402179 w 5681874"/>
                <a:gd name="connsiteY183" fmla="*/ 3124633 h 3991567"/>
                <a:gd name="connsiteX184" fmla="*/ 4422544 w 5681874"/>
                <a:gd name="connsiteY184" fmla="*/ 3041137 h 3991567"/>
                <a:gd name="connsiteX185" fmla="*/ 4438835 w 5681874"/>
                <a:gd name="connsiteY185" fmla="*/ 3002443 h 3991567"/>
                <a:gd name="connsiteX186" fmla="*/ 4479565 w 5681874"/>
                <a:gd name="connsiteY186" fmla="*/ 2941347 h 3991567"/>
                <a:gd name="connsiteX187" fmla="*/ 4440874 w 5681874"/>
                <a:gd name="connsiteY187" fmla="*/ 2929129 h 3991567"/>
                <a:gd name="connsiteX188" fmla="*/ 4385886 w 5681874"/>
                <a:gd name="connsiteY188" fmla="*/ 2908763 h 3991567"/>
                <a:gd name="connsiteX189" fmla="*/ 4353302 w 5681874"/>
                <a:gd name="connsiteY189" fmla="*/ 2888398 h 3991567"/>
                <a:gd name="connsiteX190" fmla="*/ 4453092 w 5681874"/>
                <a:gd name="connsiteY190" fmla="*/ 2835449 h 3991567"/>
                <a:gd name="connsiteX191" fmla="*/ 4396069 w 5681874"/>
                <a:gd name="connsiteY191" fmla="*/ 2780463 h 3991567"/>
                <a:gd name="connsiteX192" fmla="*/ 4312572 w 5681874"/>
                <a:gd name="connsiteY192" fmla="*/ 2713258 h 3991567"/>
                <a:gd name="connsiteX193" fmla="*/ 4365521 w 5681874"/>
                <a:gd name="connsiteY193" fmla="*/ 2711221 h 3991567"/>
                <a:gd name="connsiteX194" fmla="*/ 4449018 w 5681874"/>
                <a:gd name="connsiteY194" fmla="*/ 2729550 h 3991567"/>
                <a:gd name="connsiteX195" fmla="*/ 4369596 w 5681874"/>
                <a:gd name="connsiteY195" fmla="*/ 2633834 h 3991567"/>
                <a:gd name="connsiteX196" fmla="*/ 4353302 w 5681874"/>
                <a:gd name="connsiteY196" fmla="*/ 2572739 h 3991567"/>
                <a:gd name="connsiteX197" fmla="*/ 4292207 w 5681874"/>
                <a:gd name="connsiteY197" fmla="*/ 2448511 h 3991567"/>
                <a:gd name="connsiteX198" fmla="*/ 4208710 w 5681874"/>
                <a:gd name="connsiteY198" fmla="*/ 2385379 h 3991567"/>
                <a:gd name="connsiteX199" fmla="*/ 4253513 w 5681874"/>
                <a:gd name="connsiteY199" fmla="*/ 2289663 h 3991567"/>
                <a:gd name="connsiteX200" fmla="*/ 4298318 w 5681874"/>
                <a:gd name="connsiteY200" fmla="*/ 2234677 h 3991567"/>
                <a:gd name="connsiteX201" fmla="*/ 4349230 w 5681874"/>
                <a:gd name="connsiteY201" fmla="*/ 2195984 h 3991567"/>
                <a:gd name="connsiteX202" fmla="*/ 4406251 w 5681874"/>
                <a:gd name="connsiteY202" fmla="*/ 2163399 h 3991567"/>
                <a:gd name="connsiteX203" fmla="*/ 4514188 w 5681874"/>
                <a:gd name="connsiteY203" fmla="*/ 2128778 h 3991567"/>
                <a:gd name="connsiteX204" fmla="*/ 4459200 w 5681874"/>
                <a:gd name="connsiteY204" fmla="*/ 2063610 h 3991567"/>
                <a:gd name="connsiteX205" fmla="*/ 4367557 w 5681874"/>
                <a:gd name="connsiteY205" fmla="*/ 2022880 h 3991567"/>
                <a:gd name="connsiteX206" fmla="*/ 4241294 w 5681874"/>
                <a:gd name="connsiteY206" fmla="*/ 2112486 h 3991567"/>
                <a:gd name="connsiteX207" fmla="*/ 4182235 w 5681874"/>
                <a:gd name="connsiteY207" fmla="*/ 2031026 h 3991567"/>
                <a:gd name="connsiteX208" fmla="*/ 4084484 w 5681874"/>
                <a:gd name="connsiteY208" fmla="*/ 1994368 h 3991567"/>
                <a:gd name="connsiteX209" fmla="*/ 4082445 w 5681874"/>
                <a:gd name="connsiteY209" fmla="*/ 1868105 h 3991567"/>
                <a:gd name="connsiteX210" fmla="*/ 4200564 w 5681874"/>
                <a:gd name="connsiteY210" fmla="*/ 1829411 h 3991567"/>
                <a:gd name="connsiteX211" fmla="*/ 4310536 w 5681874"/>
                <a:gd name="connsiteY211" fmla="*/ 1745914 h 3991567"/>
                <a:gd name="connsiteX212" fmla="*/ 4471421 w 5681874"/>
                <a:gd name="connsiteY212" fmla="*/ 1678708 h 3991567"/>
                <a:gd name="connsiteX213" fmla="*/ 4406251 w 5681874"/>
                <a:gd name="connsiteY213" fmla="*/ 1817192 h 3991567"/>
                <a:gd name="connsiteX214" fmla="*/ 4391997 w 5681874"/>
                <a:gd name="connsiteY214" fmla="*/ 1894579 h 3991567"/>
                <a:gd name="connsiteX215" fmla="*/ 4457164 w 5681874"/>
                <a:gd name="connsiteY215" fmla="*/ 1892542 h 3991567"/>
                <a:gd name="connsiteX216" fmla="*/ 4632304 w 5681874"/>
                <a:gd name="connsiteY216" fmla="*/ 1786644 h 3991567"/>
                <a:gd name="connsiteX217" fmla="*/ 4677109 w 5681874"/>
                <a:gd name="connsiteY217" fmla="*/ 1780534 h 3991567"/>
                <a:gd name="connsiteX218" fmla="*/ 4703582 w 5681874"/>
                <a:gd name="connsiteY218" fmla="*/ 1735731 h 3991567"/>
                <a:gd name="connsiteX219" fmla="*/ 4880760 w 5681874"/>
                <a:gd name="connsiteY219" fmla="*/ 1629832 h 3991567"/>
                <a:gd name="connsiteX220" fmla="*/ 4941856 w 5681874"/>
                <a:gd name="connsiteY220" fmla="*/ 1558554 h 3991567"/>
                <a:gd name="connsiteX221" fmla="*/ 5002951 w 5681874"/>
                <a:gd name="connsiteY221" fmla="*/ 1585029 h 3991567"/>
                <a:gd name="connsiteX222" fmla="*/ 5064046 w 5681874"/>
                <a:gd name="connsiteY222" fmla="*/ 1564664 h 3991567"/>
                <a:gd name="connsiteX223" fmla="*/ 5100702 w 5681874"/>
                <a:gd name="connsiteY223" fmla="*/ 1525970 h 3991567"/>
                <a:gd name="connsiteX224" fmla="*/ 5167908 w 5681874"/>
                <a:gd name="connsiteY224" fmla="*/ 1473021 h 3991567"/>
                <a:gd name="connsiteX225" fmla="*/ 5222893 w 5681874"/>
                <a:gd name="connsiteY225" fmla="*/ 1393596 h 3991567"/>
                <a:gd name="connsiteX226" fmla="*/ 5302318 w 5681874"/>
                <a:gd name="connsiteY226" fmla="*/ 1426181 h 3991567"/>
                <a:gd name="connsiteX227" fmla="*/ 5328793 w 5681874"/>
                <a:gd name="connsiteY227" fmla="*/ 1430254 h 3991567"/>
                <a:gd name="connsiteX228" fmla="*/ 5351194 w 5681874"/>
                <a:gd name="connsiteY228" fmla="*/ 1411926 h 3991567"/>
                <a:gd name="connsiteX229" fmla="*/ 5345084 w 5681874"/>
                <a:gd name="connsiteY229" fmla="*/ 1314173 h 3991567"/>
                <a:gd name="connsiteX230" fmla="*/ 5338976 w 5681874"/>
                <a:gd name="connsiteY230" fmla="*/ 1230675 h 3991567"/>
                <a:gd name="connsiteX231" fmla="*/ 5353230 w 5681874"/>
                <a:gd name="connsiteY231" fmla="*/ 1157361 h 3991567"/>
                <a:gd name="connsiteX232" fmla="*/ 5430619 w 5681874"/>
                <a:gd name="connsiteY232" fmla="*/ 1118667 h 3991567"/>
                <a:gd name="connsiteX233" fmla="*/ 5514115 w 5681874"/>
                <a:gd name="connsiteY233" fmla="*/ 1118667 h 3991567"/>
                <a:gd name="connsiteX234" fmla="*/ 5558918 w 5681874"/>
                <a:gd name="connsiteY234" fmla="*/ 1051462 h 3991567"/>
                <a:gd name="connsiteX235" fmla="*/ 5613905 w 5681874"/>
                <a:gd name="connsiteY235" fmla="*/ 974075 h 3991567"/>
                <a:gd name="connsiteX236" fmla="*/ 5664818 w 5681874"/>
                <a:gd name="connsiteY236" fmla="*/ 843738 h 3991567"/>
                <a:gd name="connsiteX237" fmla="*/ 5666854 w 5681874"/>
                <a:gd name="connsiteY237" fmla="*/ 760241 h 399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5681874" h="3991567">
                  <a:moveTo>
                    <a:pt x="5666854" y="760241"/>
                  </a:moveTo>
                  <a:cubicBezTo>
                    <a:pt x="5668890" y="705255"/>
                    <a:pt x="5611869" y="723583"/>
                    <a:pt x="5591504" y="739876"/>
                  </a:cubicBezTo>
                  <a:cubicBezTo>
                    <a:pt x="5571139" y="754131"/>
                    <a:pt x="5516151" y="739876"/>
                    <a:pt x="5499861" y="776533"/>
                  </a:cubicBezTo>
                  <a:cubicBezTo>
                    <a:pt x="5483568" y="813190"/>
                    <a:pt x="5455056" y="790789"/>
                    <a:pt x="5416362" y="796898"/>
                  </a:cubicBezTo>
                  <a:cubicBezTo>
                    <a:pt x="5377670" y="803007"/>
                    <a:pt x="5320647" y="784679"/>
                    <a:pt x="5324719" y="758204"/>
                  </a:cubicBezTo>
                  <a:cubicBezTo>
                    <a:pt x="5326757" y="731729"/>
                    <a:pt x="5302318" y="703218"/>
                    <a:pt x="5304354" y="670634"/>
                  </a:cubicBezTo>
                  <a:cubicBezTo>
                    <a:pt x="5306392" y="638050"/>
                    <a:pt x="5265662" y="652305"/>
                    <a:pt x="5237150" y="621758"/>
                  </a:cubicBezTo>
                  <a:cubicBezTo>
                    <a:pt x="5208638" y="591210"/>
                    <a:pt x="5153653" y="570845"/>
                    <a:pt x="5141432" y="576955"/>
                  </a:cubicBezTo>
                  <a:cubicBezTo>
                    <a:pt x="5131250" y="583064"/>
                    <a:pt x="5096630" y="544370"/>
                    <a:pt x="5049789" y="540297"/>
                  </a:cubicBezTo>
                  <a:cubicBezTo>
                    <a:pt x="5002951" y="536225"/>
                    <a:pt x="5007023" y="503640"/>
                    <a:pt x="5013134" y="483275"/>
                  </a:cubicBezTo>
                  <a:cubicBezTo>
                    <a:pt x="5019242" y="462910"/>
                    <a:pt x="4974439" y="395705"/>
                    <a:pt x="4966293" y="359048"/>
                  </a:cubicBezTo>
                  <a:cubicBezTo>
                    <a:pt x="4958146" y="322391"/>
                    <a:pt x="4923526" y="316281"/>
                    <a:pt x="4911308" y="238893"/>
                  </a:cubicBezTo>
                  <a:cubicBezTo>
                    <a:pt x="4897051" y="161505"/>
                    <a:pt x="4858359" y="181871"/>
                    <a:pt x="4866503" y="145214"/>
                  </a:cubicBezTo>
                  <a:cubicBezTo>
                    <a:pt x="4874650" y="108557"/>
                    <a:pt x="4819665" y="90227"/>
                    <a:pt x="4805408" y="69862"/>
                  </a:cubicBezTo>
                  <a:cubicBezTo>
                    <a:pt x="4791153" y="49497"/>
                    <a:pt x="4732094" y="57644"/>
                    <a:pt x="4691363" y="33205"/>
                  </a:cubicBezTo>
                  <a:cubicBezTo>
                    <a:pt x="4648597" y="8767"/>
                    <a:pt x="4624160" y="27096"/>
                    <a:pt x="4585466" y="14877"/>
                  </a:cubicBezTo>
                  <a:cubicBezTo>
                    <a:pt x="4546771" y="2658"/>
                    <a:pt x="4457164" y="27096"/>
                    <a:pt x="4444946" y="27096"/>
                  </a:cubicBezTo>
                  <a:cubicBezTo>
                    <a:pt x="4434763" y="27096"/>
                    <a:pt x="4363485" y="12840"/>
                    <a:pt x="4324791" y="69862"/>
                  </a:cubicBezTo>
                  <a:cubicBezTo>
                    <a:pt x="4286097" y="126885"/>
                    <a:pt x="4316644" y="124848"/>
                    <a:pt x="4332937" y="124848"/>
                  </a:cubicBezTo>
                  <a:cubicBezTo>
                    <a:pt x="4349230" y="124848"/>
                    <a:pt x="4357375" y="179835"/>
                    <a:pt x="4361449" y="198163"/>
                  </a:cubicBezTo>
                  <a:cubicBezTo>
                    <a:pt x="4363485" y="216492"/>
                    <a:pt x="4332937" y="242966"/>
                    <a:pt x="4318683" y="249076"/>
                  </a:cubicBezTo>
                  <a:cubicBezTo>
                    <a:pt x="4304426" y="255185"/>
                    <a:pt x="4265731" y="322391"/>
                    <a:pt x="4259623" y="344792"/>
                  </a:cubicBezTo>
                  <a:cubicBezTo>
                    <a:pt x="4253513" y="369230"/>
                    <a:pt x="4208710" y="428289"/>
                    <a:pt x="4214819" y="450691"/>
                  </a:cubicBezTo>
                  <a:cubicBezTo>
                    <a:pt x="4220929" y="471056"/>
                    <a:pt x="4192417" y="493458"/>
                    <a:pt x="4172052" y="495494"/>
                  </a:cubicBezTo>
                  <a:cubicBezTo>
                    <a:pt x="4151687" y="499567"/>
                    <a:pt x="4098738" y="540297"/>
                    <a:pt x="4082445" y="546407"/>
                  </a:cubicBezTo>
                  <a:cubicBezTo>
                    <a:pt x="4066154" y="552516"/>
                    <a:pt x="3998948" y="540297"/>
                    <a:pt x="3990802" y="519932"/>
                  </a:cubicBezTo>
                  <a:cubicBezTo>
                    <a:pt x="3988766" y="513823"/>
                    <a:pt x="3980619" y="507713"/>
                    <a:pt x="3970437" y="503640"/>
                  </a:cubicBezTo>
                  <a:lnTo>
                    <a:pt x="3895087" y="666561"/>
                  </a:lnTo>
                  <a:lnTo>
                    <a:pt x="3888976" y="719511"/>
                  </a:lnTo>
                  <a:cubicBezTo>
                    <a:pt x="3888976" y="719511"/>
                    <a:pt x="3840102" y="731729"/>
                    <a:pt x="3876758" y="772460"/>
                  </a:cubicBezTo>
                  <a:cubicBezTo>
                    <a:pt x="3913416" y="811154"/>
                    <a:pt x="3919524" y="778570"/>
                    <a:pt x="3974511" y="778570"/>
                  </a:cubicBezTo>
                  <a:cubicBezTo>
                    <a:pt x="4029496" y="778570"/>
                    <a:pt x="4053936" y="825409"/>
                    <a:pt x="4066154" y="790789"/>
                  </a:cubicBezTo>
                  <a:cubicBezTo>
                    <a:pt x="4078373" y="758204"/>
                    <a:pt x="4127250" y="737839"/>
                    <a:pt x="4157798" y="778570"/>
                  </a:cubicBezTo>
                  <a:cubicBezTo>
                    <a:pt x="4188345" y="817263"/>
                    <a:pt x="4286097" y="884468"/>
                    <a:pt x="4279988" y="917052"/>
                  </a:cubicBezTo>
                  <a:cubicBezTo>
                    <a:pt x="4273878" y="949637"/>
                    <a:pt x="4218893" y="943527"/>
                    <a:pt x="4182235" y="929271"/>
                  </a:cubicBezTo>
                  <a:cubicBezTo>
                    <a:pt x="4145579" y="917052"/>
                    <a:pt x="4096702" y="955746"/>
                    <a:pt x="4060044" y="955746"/>
                  </a:cubicBezTo>
                  <a:cubicBezTo>
                    <a:pt x="4023388" y="955746"/>
                    <a:pt x="3980619" y="967965"/>
                    <a:pt x="3943964" y="1008695"/>
                  </a:cubicBezTo>
                  <a:cubicBezTo>
                    <a:pt x="3907305" y="1047389"/>
                    <a:pt x="3913416" y="1088119"/>
                    <a:pt x="3858428" y="1094229"/>
                  </a:cubicBezTo>
                  <a:cubicBezTo>
                    <a:pt x="3803444" y="1100339"/>
                    <a:pt x="3779006" y="1094229"/>
                    <a:pt x="3717911" y="1141069"/>
                  </a:cubicBezTo>
                  <a:cubicBezTo>
                    <a:pt x="3656816" y="1187909"/>
                    <a:pt x="3589610" y="1167544"/>
                    <a:pt x="3565172" y="1153288"/>
                  </a:cubicBezTo>
                  <a:cubicBezTo>
                    <a:pt x="3540733" y="1141069"/>
                    <a:pt x="3497966" y="1132923"/>
                    <a:pt x="3473529" y="1179763"/>
                  </a:cubicBezTo>
                  <a:cubicBezTo>
                    <a:pt x="3449090" y="1226603"/>
                    <a:pt x="3504077" y="1244931"/>
                    <a:pt x="3497966" y="1297881"/>
                  </a:cubicBezTo>
                  <a:cubicBezTo>
                    <a:pt x="3491856" y="1350830"/>
                    <a:pt x="3430761" y="1336574"/>
                    <a:pt x="3381886" y="1395633"/>
                  </a:cubicBezTo>
                  <a:cubicBezTo>
                    <a:pt x="3333009" y="1454692"/>
                    <a:pt x="3253585" y="1481167"/>
                    <a:pt x="3210819" y="1475057"/>
                  </a:cubicBezTo>
                  <a:cubicBezTo>
                    <a:pt x="3168052" y="1468948"/>
                    <a:pt x="3076409" y="1442473"/>
                    <a:pt x="2996985" y="1481167"/>
                  </a:cubicBezTo>
                  <a:cubicBezTo>
                    <a:pt x="2917560" y="1519861"/>
                    <a:pt x="2862575" y="1578919"/>
                    <a:pt x="2832027" y="1572810"/>
                  </a:cubicBezTo>
                  <a:cubicBezTo>
                    <a:pt x="2801480" y="1566700"/>
                    <a:pt x="2801480" y="1525970"/>
                    <a:pt x="2758711" y="1534116"/>
                  </a:cubicBezTo>
                  <a:cubicBezTo>
                    <a:pt x="2715945" y="1540226"/>
                    <a:pt x="2691507" y="1528007"/>
                    <a:pt x="2660960" y="1507641"/>
                  </a:cubicBezTo>
                  <a:cubicBezTo>
                    <a:pt x="2630412" y="1487276"/>
                    <a:pt x="2605972" y="1519861"/>
                    <a:pt x="2557098" y="1481167"/>
                  </a:cubicBezTo>
                  <a:cubicBezTo>
                    <a:pt x="2508221" y="1442473"/>
                    <a:pt x="2422686" y="1448583"/>
                    <a:pt x="2386030" y="1442473"/>
                  </a:cubicBezTo>
                  <a:cubicBezTo>
                    <a:pt x="2349372" y="1436363"/>
                    <a:pt x="2208852" y="1442473"/>
                    <a:pt x="2159978" y="1436363"/>
                  </a:cubicBezTo>
                  <a:cubicBezTo>
                    <a:pt x="2111101" y="1430254"/>
                    <a:pt x="2043895" y="1448583"/>
                    <a:pt x="2037787" y="1424144"/>
                  </a:cubicBezTo>
                  <a:cubicBezTo>
                    <a:pt x="2031676" y="1397670"/>
                    <a:pt x="1995018" y="1377305"/>
                    <a:pt x="1982800" y="1318246"/>
                  </a:cubicBezTo>
                  <a:cubicBezTo>
                    <a:pt x="1970581" y="1259187"/>
                    <a:pt x="1940033" y="1238822"/>
                    <a:pt x="1909486" y="1232712"/>
                  </a:cubicBezTo>
                  <a:cubicBezTo>
                    <a:pt x="1878938" y="1226603"/>
                    <a:pt x="1874866" y="1191982"/>
                    <a:pt x="1848390" y="1185872"/>
                  </a:cubicBezTo>
                  <a:cubicBezTo>
                    <a:pt x="1836171" y="1183836"/>
                    <a:pt x="1819878" y="1139032"/>
                    <a:pt x="1777112" y="1139032"/>
                  </a:cubicBezTo>
                  <a:cubicBezTo>
                    <a:pt x="1734346" y="1139032"/>
                    <a:pt x="1585679" y="1120704"/>
                    <a:pt x="1565314" y="1082010"/>
                  </a:cubicBezTo>
                  <a:cubicBezTo>
                    <a:pt x="1544949" y="1045353"/>
                    <a:pt x="1585679" y="1035170"/>
                    <a:pt x="1585679" y="998513"/>
                  </a:cubicBezTo>
                  <a:cubicBezTo>
                    <a:pt x="1585679" y="961856"/>
                    <a:pt x="1608080" y="910943"/>
                    <a:pt x="1591790" y="896687"/>
                  </a:cubicBezTo>
                  <a:cubicBezTo>
                    <a:pt x="1573461" y="882432"/>
                    <a:pt x="1544949" y="847811"/>
                    <a:pt x="1540877" y="819300"/>
                  </a:cubicBezTo>
                  <a:cubicBezTo>
                    <a:pt x="1536802" y="790789"/>
                    <a:pt x="1489964" y="750059"/>
                    <a:pt x="1459416" y="748022"/>
                  </a:cubicBezTo>
                  <a:cubicBezTo>
                    <a:pt x="1428869" y="745985"/>
                    <a:pt x="1402393" y="725620"/>
                    <a:pt x="1373881" y="697109"/>
                  </a:cubicBezTo>
                  <a:cubicBezTo>
                    <a:pt x="1345372" y="670634"/>
                    <a:pt x="1316860" y="672671"/>
                    <a:pt x="1306678" y="603429"/>
                  </a:cubicBezTo>
                  <a:cubicBezTo>
                    <a:pt x="1306678" y="599356"/>
                    <a:pt x="1304642" y="595283"/>
                    <a:pt x="1302603" y="591210"/>
                  </a:cubicBezTo>
                  <a:cubicBezTo>
                    <a:pt x="1290385" y="589173"/>
                    <a:pt x="1276130" y="585101"/>
                    <a:pt x="1265948" y="585101"/>
                  </a:cubicBezTo>
                  <a:cubicBezTo>
                    <a:pt x="1257801" y="585101"/>
                    <a:pt x="1249654" y="578991"/>
                    <a:pt x="1241508" y="568808"/>
                  </a:cubicBezTo>
                  <a:cubicBezTo>
                    <a:pt x="1233364" y="597320"/>
                    <a:pt x="1208924" y="611575"/>
                    <a:pt x="1208924" y="633977"/>
                  </a:cubicBezTo>
                  <a:cubicBezTo>
                    <a:pt x="1208924" y="658415"/>
                    <a:pt x="1198742" y="690999"/>
                    <a:pt x="1168194" y="690999"/>
                  </a:cubicBezTo>
                  <a:cubicBezTo>
                    <a:pt x="1137646" y="690999"/>
                    <a:pt x="1109135" y="715438"/>
                    <a:pt x="1107098" y="768387"/>
                  </a:cubicBezTo>
                  <a:cubicBezTo>
                    <a:pt x="1105062" y="821336"/>
                    <a:pt x="1133574" y="827446"/>
                    <a:pt x="1121356" y="849848"/>
                  </a:cubicBezTo>
                  <a:cubicBezTo>
                    <a:pt x="1107098" y="872249"/>
                    <a:pt x="1052114" y="896687"/>
                    <a:pt x="1031748" y="884468"/>
                  </a:cubicBezTo>
                  <a:cubicBezTo>
                    <a:pt x="1013419" y="874285"/>
                    <a:pt x="974725" y="880395"/>
                    <a:pt x="944177" y="876322"/>
                  </a:cubicBezTo>
                  <a:cubicBezTo>
                    <a:pt x="913630" y="872249"/>
                    <a:pt x="889192" y="829482"/>
                    <a:pt x="881046" y="876322"/>
                  </a:cubicBezTo>
                  <a:cubicBezTo>
                    <a:pt x="870863" y="923162"/>
                    <a:pt x="807732" y="1057572"/>
                    <a:pt x="824023" y="1071828"/>
                  </a:cubicBezTo>
                  <a:cubicBezTo>
                    <a:pt x="840316" y="1086083"/>
                    <a:pt x="850498" y="1120704"/>
                    <a:pt x="824023" y="1120704"/>
                  </a:cubicBezTo>
                  <a:cubicBezTo>
                    <a:pt x="797549" y="1120704"/>
                    <a:pt x="769038" y="1116631"/>
                    <a:pt x="756819" y="1102375"/>
                  </a:cubicBezTo>
                  <a:cubicBezTo>
                    <a:pt x="742562" y="1088119"/>
                    <a:pt x="699796" y="1122740"/>
                    <a:pt x="667212" y="1120704"/>
                  </a:cubicBezTo>
                  <a:cubicBezTo>
                    <a:pt x="652957" y="1120704"/>
                    <a:pt x="591862" y="1149215"/>
                    <a:pt x="612227" y="1161434"/>
                  </a:cubicBezTo>
                  <a:cubicBezTo>
                    <a:pt x="632592" y="1173653"/>
                    <a:pt x="632592" y="1226603"/>
                    <a:pt x="632592" y="1249004"/>
                  </a:cubicBezTo>
                  <a:cubicBezTo>
                    <a:pt x="632592" y="1271406"/>
                    <a:pt x="679431" y="1338611"/>
                    <a:pt x="671284" y="1363049"/>
                  </a:cubicBezTo>
                  <a:cubicBezTo>
                    <a:pt x="663140" y="1385451"/>
                    <a:pt x="620371" y="1409889"/>
                    <a:pt x="620371" y="1440437"/>
                  </a:cubicBezTo>
                  <a:cubicBezTo>
                    <a:pt x="620371" y="1468948"/>
                    <a:pt x="628518" y="1497459"/>
                    <a:pt x="614263" y="1503569"/>
                  </a:cubicBezTo>
                  <a:cubicBezTo>
                    <a:pt x="600006" y="1509678"/>
                    <a:pt x="553168" y="1530043"/>
                    <a:pt x="530766" y="1548372"/>
                  </a:cubicBezTo>
                  <a:cubicBezTo>
                    <a:pt x="508363" y="1566700"/>
                    <a:pt x="469671" y="1566700"/>
                    <a:pt x="457450" y="1593175"/>
                  </a:cubicBezTo>
                  <a:cubicBezTo>
                    <a:pt x="445231" y="1619650"/>
                    <a:pt x="426902" y="1644088"/>
                    <a:pt x="382100" y="1637978"/>
                  </a:cubicBezTo>
                  <a:cubicBezTo>
                    <a:pt x="343406" y="1633906"/>
                    <a:pt x="325077" y="1625760"/>
                    <a:pt x="296567" y="1664453"/>
                  </a:cubicBezTo>
                  <a:cubicBezTo>
                    <a:pt x="268056" y="1703147"/>
                    <a:pt x="261945" y="1686855"/>
                    <a:pt x="239544" y="1705184"/>
                  </a:cubicBezTo>
                  <a:cubicBezTo>
                    <a:pt x="219179" y="1723512"/>
                    <a:pt x="196778" y="1690928"/>
                    <a:pt x="180485" y="1684818"/>
                  </a:cubicBezTo>
                  <a:cubicBezTo>
                    <a:pt x="164194" y="1678708"/>
                    <a:pt x="139754" y="1705184"/>
                    <a:pt x="123464" y="1705184"/>
                  </a:cubicBezTo>
                  <a:cubicBezTo>
                    <a:pt x="107171" y="1705184"/>
                    <a:pt x="92916" y="1733695"/>
                    <a:pt x="70512" y="1741841"/>
                  </a:cubicBezTo>
                  <a:cubicBezTo>
                    <a:pt x="50147" y="1747950"/>
                    <a:pt x="27746" y="1741841"/>
                    <a:pt x="27746" y="1768316"/>
                  </a:cubicBezTo>
                  <a:cubicBezTo>
                    <a:pt x="27746" y="1784607"/>
                    <a:pt x="23674" y="1804973"/>
                    <a:pt x="11455" y="1819228"/>
                  </a:cubicBezTo>
                  <a:lnTo>
                    <a:pt x="11455" y="1819228"/>
                  </a:lnTo>
                  <a:lnTo>
                    <a:pt x="25710" y="1906798"/>
                  </a:lnTo>
                  <a:cubicBezTo>
                    <a:pt x="25710" y="1906798"/>
                    <a:pt x="115317" y="1939383"/>
                    <a:pt x="119389" y="1971967"/>
                  </a:cubicBezTo>
                  <a:cubicBezTo>
                    <a:pt x="123464" y="2004551"/>
                    <a:pt x="137718" y="2108413"/>
                    <a:pt x="137718" y="2108413"/>
                  </a:cubicBezTo>
                  <a:cubicBezTo>
                    <a:pt x="137718" y="2108413"/>
                    <a:pt x="135682" y="2108413"/>
                    <a:pt x="135682" y="2108413"/>
                  </a:cubicBezTo>
                  <a:cubicBezTo>
                    <a:pt x="172338" y="2138961"/>
                    <a:pt x="221215" y="2171545"/>
                    <a:pt x="221215" y="2183764"/>
                  </a:cubicBezTo>
                  <a:cubicBezTo>
                    <a:pt x="221215" y="2198020"/>
                    <a:pt x="225289" y="2238750"/>
                    <a:pt x="270092" y="2261152"/>
                  </a:cubicBezTo>
                  <a:cubicBezTo>
                    <a:pt x="298603" y="2275408"/>
                    <a:pt x="327115" y="2291699"/>
                    <a:pt x="343406" y="2303919"/>
                  </a:cubicBezTo>
                  <a:cubicBezTo>
                    <a:pt x="345442" y="2297809"/>
                    <a:pt x="347480" y="2293736"/>
                    <a:pt x="347480" y="2293736"/>
                  </a:cubicBezTo>
                  <a:lnTo>
                    <a:pt x="384136" y="2289663"/>
                  </a:lnTo>
                  <a:cubicBezTo>
                    <a:pt x="384136" y="2289663"/>
                    <a:pt x="394319" y="2297809"/>
                    <a:pt x="406537" y="2310028"/>
                  </a:cubicBezTo>
                  <a:cubicBezTo>
                    <a:pt x="416720" y="2277444"/>
                    <a:pt x="479854" y="2240787"/>
                    <a:pt x="514473" y="2242823"/>
                  </a:cubicBezTo>
                  <a:cubicBezTo>
                    <a:pt x="549093" y="2244860"/>
                    <a:pt x="632592" y="2316138"/>
                    <a:pt x="622410" y="2340576"/>
                  </a:cubicBezTo>
                  <a:cubicBezTo>
                    <a:pt x="614263" y="2365014"/>
                    <a:pt x="555204" y="2456657"/>
                    <a:pt x="528728" y="2462766"/>
                  </a:cubicBezTo>
                  <a:cubicBezTo>
                    <a:pt x="518545" y="2464803"/>
                    <a:pt x="504291" y="2466840"/>
                    <a:pt x="487998" y="2466840"/>
                  </a:cubicBezTo>
                  <a:cubicBezTo>
                    <a:pt x="485962" y="2481096"/>
                    <a:pt x="481890" y="2495351"/>
                    <a:pt x="481890" y="2503497"/>
                  </a:cubicBezTo>
                  <a:cubicBezTo>
                    <a:pt x="481890" y="2523862"/>
                    <a:pt x="514473" y="2556446"/>
                    <a:pt x="534839" y="2591067"/>
                  </a:cubicBezTo>
                  <a:cubicBezTo>
                    <a:pt x="553168" y="2627724"/>
                    <a:pt x="504291" y="2652163"/>
                    <a:pt x="479854" y="2627724"/>
                  </a:cubicBezTo>
                  <a:cubicBezTo>
                    <a:pt x="453378" y="2603286"/>
                    <a:pt x="443195" y="2652163"/>
                    <a:pt x="457450" y="2672528"/>
                  </a:cubicBezTo>
                  <a:cubicBezTo>
                    <a:pt x="471707" y="2692893"/>
                    <a:pt x="465597" y="2749915"/>
                    <a:pt x="492072" y="2753988"/>
                  </a:cubicBezTo>
                  <a:cubicBezTo>
                    <a:pt x="518545" y="2758061"/>
                    <a:pt x="540949" y="2815084"/>
                    <a:pt x="569458" y="2815084"/>
                  </a:cubicBezTo>
                  <a:cubicBezTo>
                    <a:pt x="600006" y="2815084"/>
                    <a:pt x="626482" y="2868033"/>
                    <a:pt x="626482" y="2868033"/>
                  </a:cubicBezTo>
                  <a:cubicBezTo>
                    <a:pt x="626482" y="2868033"/>
                    <a:pt x="667212" y="2896544"/>
                    <a:pt x="667212" y="2912836"/>
                  </a:cubicBezTo>
                  <a:cubicBezTo>
                    <a:pt x="667212" y="2914873"/>
                    <a:pt x="667212" y="2916909"/>
                    <a:pt x="665176" y="2918946"/>
                  </a:cubicBezTo>
                  <a:cubicBezTo>
                    <a:pt x="697760" y="2914873"/>
                    <a:pt x="720161" y="2914873"/>
                    <a:pt x="722197" y="2900617"/>
                  </a:cubicBezTo>
                  <a:cubicBezTo>
                    <a:pt x="726271" y="2884325"/>
                    <a:pt x="769038" y="2884325"/>
                    <a:pt x="797549" y="2916909"/>
                  </a:cubicBezTo>
                  <a:cubicBezTo>
                    <a:pt x="826061" y="2949494"/>
                    <a:pt x="946213" y="3030954"/>
                    <a:pt x="991018" y="3067611"/>
                  </a:cubicBezTo>
                  <a:cubicBezTo>
                    <a:pt x="1035820" y="3106305"/>
                    <a:pt x="1137646" y="3149072"/>
                    <a:pt x="1174304" y="3147035"/>
                  </a:cubicBezTo>
                  <a:cubicBezTo>
                    <a:pt x="1210960" y="3144999"/>
                    <a:pt x="1243546" y="3173510"/>
                    <a:pt x="1298531" y="3171474"/>
                  </a:cubicBezTo>
                  <a:cubicBezTo>
                    <a:pt x="1306678" y="3171474"/>
                    <a:pt x="1312786" y="3171474"/>
                    <a:pt x="1320932" y="3171474"/>
                  </a:cubicBezTo>
                  <a:cubicBezTo>
                    <a:pt x="1329079" y="3163328"/>
                    <a:pt x="1341298" y="3163328"/>
                    <a:pt x="1351480" y="3147035"/>
                  </a:cubicBezTo>
                  <a:cubicBezTo>
                    <a:pt x="1365737" y="3122597"/>
                    <a:pt x="1388138" y="3167400"/>
                    <a:pt x="1382028" y="3199985"/>
                  </a:cubicBezTo>
                  <a:cubicBezTo>
                    <a:pt x="1377956" y="3214241"/>
                    <a:pt x="1382028" y="3232569"/>
                    <a:pt x="1388138" y="3244788"/>
                  </a:cubicBezTo>
                  <a:cubicBezTo>
                    <a:pt x="1396285" y="3232569"/>
                    <a:pt x="1402393" y="3218313"/>
                    <a:pt x="1408504" y="3202021"/>
                  </a:cubicBezTo>
                  <a:cubicBezTo>
                    <a:pt x="1426833" y="3153145"/>
                    <a:pt x="1457380" y="3155181"/>
                    <a:pt x="1475707" y="3138889"/>
                  </a:cubicBezTo>
                  <a:cubicBezTo>
                    <a:pt x="1494036" y="3122597"/>
                    <a:pt x="1514401" y="3130743"/>
                    <a:pt x="1553096" y="3153145"/>
                  </a:cubicBezTo>
                  <a:cubicBezTo>
                    <a:pt x="1589754" y="3173510"/>
                    <a:pt x="1606044" y="3128707"/>
                    <a:pt x="1663068" y="3185729"/>
                  </a:cubicBezTo>
                  <a:cubicBezTo>
                    <a:pt x="1675286" y="3179620"/>
                    <a:pt x="1689541" y="3173510"/>
                    <a:pt x="1695652" y="3173510"/>
                  </a:cubicBezTo>
                  <a:cubicBezTo>
                    <a:pt x="1705834" y="3173510"/>
                    <a:pt x="1722127" y="3149072"/>
                    <a:pt x="1740454" y="3128707"/>
                  </a:cubicBezTo>
                  <a:cubicBezTo>
                    <a:pt x="1758783" y="3108342"/>
                    <a:pt x="1754711" y="3083903"/>
                    <a:pt x="1777112" y="3087976"/>
                  </a:cubicBezTo>
                  <a:cubicBezTo>
                    <a:pt x="1799513" y="3092050"/>
                    <a:pt x="1811732" y="3059465"/>
                    <a:pt x="1858573" y="3030954"/>
                  </a:cubicBezTo>
                  <a:cubicBezTo>
                    <a:pt x="1907449" y="3002443"/>
                    <a:pt x="1948180" y="3047246"/>
                    <a:pt x="1970581" y="3026881"/>
                  </a:cubicBezTo>
                  <a:cubicBezTo>
                    <a:pt x="1992982" y="3006516"/>
                    <a:pt x="2019458" y="2998370"/>
                    <a:pt x="2019458" y="3018735"/>
                  </a:cubicBezTo>
                  <a:cubicBezTo>
                    <a:pt x="2019458" y="3039100"/>
                    <a:pt x="2050005" y="3063538"/>
                    <a:pt x="2056114" y="3087976"/>
                  </a:cubicBezTo>
                  <a:cubicBezTo>
                    <a:pt x="2062224" y="3110378"/>
                    <a:pt x="2102954" y="3118524"/>
                    <a:pt x="2111101" y="3120561"/>
                  </a:cubicBezTo>
                  <a:cubicBezTo>
                    <a:pt x="2117209" y="3116488"/>
                    <a:pt x="2123320" y="3112415"/>
                    <a:pt x="2127392" y="3110378"/>
                  </a:cubicBezTo>
                  <a:cubicBezTo>
                    <a:pt x="2149795" y="3092050"/>
                    <a:pt x="2190525" y="3112415"/>
                    <a:pt x="2190525" y="3138889"/>
                  </a:cubicBezTo>
                  <a:cubicBezTo>
                    <a:pt x="2190525" y="3165364"/>
                    <a:pt x="2192562" y="3195911"/>
                    <a:pt x="2210891" y="3195911"/>
                  </a:cubicBezTo>
                  <a:cubicBezTo>
                    <a:pt x="2229217" y="3195911"/>
                    <a:pt x="2249582" y="3195911"/>
                    <a:pt x="2249582" y="3244788"/>
                  </a:cubicBezTo>
                  <a:cubicBezTo>
                    <a:pt x="2249582" y="3293665"/>
                    <a:pt x="2265876" y="3350687"/>
                    <a:pt x="2227181" y="3393454"/>
                  </a:cubicBezTo>
                  <a:cubicBezTo>
                    <a:pt x="2186451" y="3436221"/>
                    <a:pt x="2141649" y="3513608"/>
                    <a:pt x="2149795" y="3536010"/>
                  </a:cubicBezTo>
                  <a:cubicBezTo>
                    <a:pt x="2157939" y="3558411"/>
                    <a:pt x="2137574" y="3601178"/>
                    <a:pt x="2166086" y="3584886"/>
                  </a:cubicBezTo>
                  <a:cubicBezTo>
                    <a:pt x="2194598" y="3568594"/>
                    <a:pt x="2261803" y="3584886"/>
                    <a:pt x="2251621" y="3603214"/>
                  </a:cubicBezTo>
                  <a:cubicBezTo>
                    <a:pt x="2241438" y="3621543"/>
                    <a:pt x="2253657" y="3684675"/>
                    <a:pt x="2280130" y="3686711"/>
                  </a:cubicBezTo>
                  <a:cubicBezTo>
                    <a:pt x="2306606" y="3688748"/>
                    <a:pt x="2324935" y="3705040"/>
                    <a:pt x="2314752" y="3731515"/>
                  </a:cubicBezTo>
                  <a:cubicBezTo>
                    <a:pt x="2306606" y="3757989"/>
                    <a:pt x="2292351" y="3798720"/>
                    <a:pt x="2314752" y="3798720"/>
                  </a:cubicBezTo>
                  <a:cubicBezTo>
                    <a:pt x="2337154" y="3798720"/>
                    <a:pt x="2371773" y="3798720"/>
                    <a:pt x="2367701" y="3825195"/>
                  </a:cubicBezTo>
                  <a:cubicBezTo>
                    <a:pt x="2363629" y="3851669"/>
                    <a:pt x="2383994" y="3878144"/>
                    <a:pt x="2426761" y="3859815"/>
                  </a:cubicBezTo>
                  <a:cubicBezTo>
                    <a:pt x="2451198" y="3849633"/>
                    <a:pt x="2463416" y="3839450"/>
                    <a:pt x="2469527" y="3849633"/>
                  </a:cubicBezTo>
                  <a:cubicBezTo>
                    <a:pt x="2485820" y="3849633"/>
                    <a:pt x="2487856" y="3890363"/>
                    <a:pt x="2516368" y="3898509"/>
                  </a:cubicBezTo>
                  <a:cubicBezTo>
                    <a:pt x="2546915" y="3906655"/>
                    <a:pt x="2530622" y="3829267"/>
                    <a:pt x="2520440" y="3817048"/>
                  </a:cubicBezTo>
                  <a:cubicBezTo>
                    <a:pt x="2508221" y="3804830"/>
                    <a:pt x="2524512" y="3751880"/>
                    <a:pt x="2534694" y="3764099"/>
                  </a:cubicBezTo>
                  <a:cubicBezTo>
                    <a:pt x="2544877" y="3776318"/>
                    <a:pt x="2579499" y="3764099"/>
                    <a:pt x="2597828" y="3739661"/>
                  </a:cubicBezTo>
                  <a:cubicBezTo>
                    <a:pt x="2616155" y="3715223"/>
                    <a:pt x="2654849" y="3760026"/>
                    <a:pt x="2669106" y="3731515"/>
                  </a:cubicBezTo>
                  <a:cubicBezTo>
                    <a:pt x="2683361" y="3703004"/>
                    <a:pt x="2717981" y="3751880"/>
                    <a:pt x="2750567" y="3731515"/>
                  </a:cubicBezTo>
                  <a:cubicBezTo>
                    <a:pt x="2785187" y="3711150"/>
                    <a:pt x="2799441" y="3747807"/>
                    <a:pt x="2813698" y="3719296"/>
                  </a:cubicBezTo>
                  <a:cubicBezTo>
                    <a:pt x="2827953" y="3690785"/>
                    <a:pt x="2876830" y="3654127"/>
                    <a:pt x="2889048" y="3666346"/>
                  </a:cubicBezTo>
                  <a:cubicBezTo>
                    <a:pt x="2899231" y="3678566"/>
                    <a:pt x="2907377" y="3703004"/>
                    <a:pt x="2966437" y="3711150"/>
                  </a:cubicBezTo>
                  <a:cubicBezTo>
                    <a:pt x="3025496" y="3719296"/>
                    <a:pt x="2992910" y="3751880"/>
                    <a:pt x="2992910" y="3772245"/>
                  </a:cubicBezTo>
                  <a:cubicBezTo>
                    <a:pt x="2992910" y="3792610"/>
                    <a:pt x="3060116" y="3845560"/>
                    <a:pt x="3086592" y="3849633"/>
                  </a:cubicBezTo>
                  <a:cubicBezTo>
                    <a:pt x="3090664" y="3849633"/>
                    <a:pt x="3098810" y="3855743"/>
                    <a:pt x="3106957" y="3865925"/>
                  </a:cubicBezTo>
                  <a:cubicBezTo>
                    <a:pt x="3125283" y="3855743"/>
                    <a:pt x="3157870" y="3872034"/>
                    <a:pt x="3163978" y="3849633"/>
                  </a:cubicBezTo>
                  <a:cubicBezTo>
                    <a:pt x="3172124" y="3823158"/>
                    <a:pt x="3202672" y="3829267"/>
                    <a:pt x="3214891" y="3851669"/>
                  </a:cubicBezTo>
                  <a:cubicBezTo>
                    <a:pt x="3227109" y="3874071"/>
                    <a:pt x="3241366" y="3878144"/>
                    <a:pt x="3269878" y="3851669"/>
                  </a:cubicBezTo>
                  <a:cubicBezTo>
                    <a:pt x="3298387" y="3825195"/>
                    <a:pt x="3312644" y="3878144"/>
                    <a:pt x="3294315" y="3894436"/>
                  </a:cubicBezTo>
                  <a:cubicBezTo>
                    <a:pt x="3278022" y="3908691"/>
                    <a:pt x="3288205" y="3955532"/>
                    <a:pt x="3314680" y="3984043"/>
                  </a:cubicBezTo>
                  <a:cubicBezTo>
                    <a:pt x="3341156" y="4010517"/>
                    <a:pt x="3345228" y="3967751"/>
                    <a:pt x="3339117" y="3941276"/>
                  </a:cubicBezTo>
                  <a:cubicBezTo>
                    <a:pt x="3333009" y="3914801"/>
                    <a:pt x="3383922" y="3886290"/>
                    <a:pt x="3471491" y="3855743"/>
                  </a:cubicBezTo>
                  <a:cubicBezTo>
                    <a:pt x="3559062" y="3823158"/>
                    <a:pt x="3654777" y="3753917"/>
                    <a:pt x="3656816" y="3739661"/>
                  </a:cubicBezTo>
                  <a:cubicBezTo>
                    <a:pt x="3658852" y="3725405"/>
                    <a:pt x="3719947" y="3766135"/>
                    <a:pt x="3748459" y="3741698"/>
                  </a:cubicBezTo>
                  <a:cubicBezTo>
                    <a:pt x="3754567" y="3735588"/>
                    <a:pt x="3764749" y="3731515"/>
                    <a:pt x="3776968" y="3729478"/>
                  </a:cubicBezTo>
                  <a:cubicBezTo>
                    <a:pt x="3783078" y="3723369"/>
                    <a:pt x="3787150" y="3717259"/>
                    <a:pt x="3795297" y="3713187"/>
                  </a:cubicBezTo>
                  <a:cubicBezTo>
                    <a:pt x="3811590" y="3700967"/>
                    <a:pt x="3829919" y="3690785"/>
                    <a:pt x="3846210" y="3680602"/>
                  </a:cubicBezTo>
                  <a:cubicBezTo>
                    <a:pt x="3854356" y="3666346"/>
                    <a:pt x="3868611" y="3652091"/>
                    <a:pt x="3888976" y="3643945"/>
                  </a:cubicBezTo>
                  <a:cubicBezTo>
                    <a:pt x="3946000" y="3619507"/>
                    <a:pt x="4021350" y="3603214"/>
                    <a:pt x="4076337" y="3566557"/>
                  </a:cubicBezTo>
                  <a:cubicBezTo>
                    <a:pt x="4078373" y="3560448"/>
                    <a:pt x="4080409" y="3554338"/>
                    <a:pt x="4080409" y="3550265"/>
                  </a:cubicBezTo>
                  <a:cubicBezTo>
                    <a:pt x="4080409" y="3540083"/>
                    <a:pt x="4100774" y="3533973"/>
                    <a:pt x="4119103" y="3525827"/>
                  </a:cubicBezTo>
                  <a:cubicBezTo>
                    <a:pt x="4151687" y="3481023"/>
                    <a:pt x="4145579" y="3428075"/>
                    <a:pt x="4153723" y="3375125"/>
                  </a:cubicBezTo>
                  <a:cubicBezTo>
                    <a:pt x="4167980" y="3261080"/>
                    <a:pt x="4239258" y="3208131"/>
                    <a:pt x="4334973" y="3206094"/>
                  </a:cubicBezTo>
                  <a:cubicBezTo>
                    <a:pt x="4334973" y="3206094"/>
                    <a:pt x="4334973" y="3206094"/>
                    <a:pt x="4337009" y="3204058"/>
                  </a:cubicBezTo>
                  <a:cubicBezTo>
                    <a:pt x="4339048" y="3197948"/>
                    <a:pt x="4341084" y="3191839"/>
                    <a:pt x="4341084" y="3185729"/>
                  </a:cubicBezTo>
                  <a:cubicBezTo>
                    <a:pt x="4345156" y="3157218"/>
                    <a:pt x="4383850" y="3130743"/>
                    <a:pt x="4402179" y="3124633"/>
                  </a:cubicBezTo>
                  <a:cubicBezTo>
                    <a:pt x="4420508" y="3116488"/>
                    <a:pt x="4426616" y="3075757"/>
                    <a:pt x="4422544" y="3041137"/>
                  </a:cubicBezTo>
                  <a:cubicBezTo>
                    <a:pt x="4416434" y="3006516"/>
                    <a:pt x="4455128" y="3014662"/>
                    <a:pt x="4438835" y="3002443"/>
                  </a:cubicBezTo>
                  <a:cubicBezTo>
                    <a:pt x="4422544" y="2988187"/>
                    <a:pt x="4444946" y="2951530"/>
                    <a:pt x="4479565" y="2941347"/>
                  </a:cubicBezTo>
                  <a:cubicBezTo>
                    <a:pt x="4512152" y="2931165"/>
                    <a:pt x="4459200" y="2914873"/>
                    <a:pt x="4440874" y="2929129"/>
                  </a:cubicBezTo>
                  <a:cubicBezTo>
                    <a:pt x="4422544" y="2943384"/>
                    <a:pt x="4402179" y="2886362"/>
                    <a:pt x="4385886" y="2908763"/>
                  </a:cubicBezTo>
                  <a:cubicBezTo>
                    <a:pt x="4369596" y="2931165"/>
                    <a:pt x="4320719" y="2894508"/>
                    <a:pt x="4353302" y="2888398"/>
                  </a:cubicBezTo>
                  <a:cubicBezTo>
                    <a:pt x="4383850" y="2880252"/>
                    <a:pt x="4430691" y="2843595"/>
                    <a:pt x="4453092" y="2835449"/>
                  </a:cubicBezTo>
                  <a:cubicBezTo>
                    <a:pt x="4473457" y="2827303"/>
                    <a:pt x="4422544" y="2778426"/>
                    <a:pt x="4396069" y="2780463"/>
                  </a:cubicBezTo>
                  <a:cubicBezTo>
                    <a:pt x="4369596" y="2782499"/>
                    <a:pt x="4341084" y="2713258"/>
                    <a:pt x="4312572" y="2713258"/>
                  </a:cubicBezTo>
                  <a:cubicBezTo>
                    <a:pt x="4284061" y="2713258"/>
                    <a:pt x="4332937" y="2692893"/>
                    <a:pt x="4365521" y="2711221"/>
                  </a:cubicBezTo>
                  <a:cubicBezTo>
                    <a:pt x="4398105" y="2729550"/>
                    <a:pt x="4434763" y="2743806"/>
                    <a:pt x="4449018" y="2729550"/>
                  </a:cubicBezTo>
                  <a:cubicBezTo>
                    <a:pt x="4463275" y="2715295"/>
                    <a:pt x="4394033" y="2654199"/>
                    <a:pt x="4369596" y="2633834"/>
                  </a:cubicBezTo>
                  <a:cubicBezTo>
                    <a:pt x="4345156" y="2613469"/>
                    <a:pt x="4367557" y="2584957"/>
                    <a:pt x="4353302" y="2572739"/>
                  </a:cubicBezTo>
                  <a:cubicBezTo>
                    <a:pt x="4337009" y="2560519"/>
                    <a:pt x="4304426" y="2483132"/>
                    <a:pt x="4292207" y="2448511"/>
                  </a:cubicBezTo>
                  <a:cubicBezTo>
                    <a:pt x="4282024" y="2413890"/>
                    <a:pt x="4222965" y="2407781"/>
                    <a:pt x="4208710" y="2385379"/>
                  </a:cubicBezTo>
                  <a:cubicBezTo>
                    <a:pt x="4194453" y="2362977"/>
                    <a:pt x="4210747" y="2310028"/>
                    <a:pt x="4253513" y="2289663"/>
                  </a:cubicBezTo>
                  <a:cubicBezTo>
                    <a:pt x="4296279" y="2269298"/>
                    <a:pt x="4277952" y="2230604"/>
                    <a:pt x="4298318" y="2234677"/>
                  </a:cubicBezTo>
                  <a:cubicBezTo>
                    <a:pt x="4318683" y="2238750"/>
                    <a:pt x="4334973" y="2230604"/>
                    <a:pt x="4349230" y="2195984"/>
                  </a:cubicBezTo>
                  <a:cubicBezTo>
                    <a:pt x="4365521" y="2161363"/>
                    <a:pt x="4391997" y="2181728"/>
                    <a:pt x="4406251" y="2163399"/>
                  </a:cubicBezTo>
                  <a:cubicBezTo>
                    <a:pt x="4422544" y="2145071"/>
                    <a:pt x="4489748" y="2147107"/>
                    <a:pt x="4514188" y="2128778"/>
                  </a:cubicBezTo>
                  <a:cubicBezTo>
                    <a:pt x="4538625" y="2110450"/>
                    <a:pt x="4491786" y="2055464"/>
                    <a:pt x="4459200" y="2063610"/>
                  </a:cubicBezTo>
                  <a:cubicBezTo>
                    <a:pt x="4426616" y="2071756"/>
                    <a:pt x="4389961" y="2059537"/>
                    <a:pt x="4367557" y="2022880"/>
                  </a:cubicBezTo>
                  <a:cubicBezTo>
                    <a:pt x="4345156" y="1986222"/>
                    <a:pt x="4286097" y="2090085"/>
                    <a:pt x="4241294" y="2112486"/>
                  </a:cubicBezTo>
                  <a:cubicBezTo>
                    <a:pt x="4196492" y="2134888"/>
                    <a:pt x="4167980" y="2071756"/>
                    <a:pt x="4182235" y="2031026"/>
                  </a:cubicBezTo>
                  <a:cubicBezTo>
                    <a:pt x="4198528" y="1990295"/>
                    <a:pt x="4147615" y="1992332"/>
                    <a:pt x="4084484" y="1994368"/>
                  </a:cubicBezTo>
                  <a:cubicBezTo>
                    <a:pt x="4021350" y="1998441"/>
                    <a:pt x="4045789" y="1874214"/>
                    <a:pt x="4082445" y="1868105"/>
                  </a:cubicBezTo>
                  <a:cubicBezTo>
                    <a:pt x="4121139" y="1861995"/>
                    <a:pt x="4176127" y="1904762"/>
                    <a:pt x="4200564" y="1829411"/>
                  </a:cubicBezTo>
                  <a:cubicBezTo>
                    <a:pt x="4225001" y="1754060"/>
                    <a:pt x="4257587" y="1813118"/>
                    <a:pt x="4310536" y="1745914"/>
                  </a:cubicBezTo>
                  <a:cubicBezTo>
                    <a:pt x="4363485" y="1678708"/>
                    <a:pt x="4424580" y="1637978"/>
                    <a:pt x="4471421" y="1678708"/>
                  </a:cubicBezTo>
                  <a:cubicBezTo>
                    <a:pt x="4518260" y="1717403"/>
                    <a:pt x="4422544" y="1780534"/>
                    <a:pt x="4406251" y="1817192"/>
                  </a:cubicBezTo>
                  <a:cubicBezTo>
                    <a:pt x="4389961" y="1855885"/>
                    <a:pt x="4420508" y="1866068"/>
                    <a:pt x="4391997" y="1894579"/>
                  </a:cubicBezTo>
                  <a:cubicBezTo>
                    <a:pt x="4363485" y="1923090"/>
                    <a:pt x="4402179" y="1931237"/>
                    <a:pt x="4457164" y="1892542"/>
                  </a:cubicBezTo>
                  <a:cubicBezTo>
                    <a:pt x="4512152" y="1855885"/>
                    <a:pt x="4579355" y="1809046"/>
                    <a:pt x="4632304" y="1786644"/>
                  </a:cubicBezTo>
                  <a:cubicBezTo>
                    <a:pt x="4646561" y="1780534"/>
                    <a:pt x="4662852" y="1778498"/>
                    <a:pt x="4677109" y="1780534"/>
                  </a:cubicBezTo>
                  <a:cubicBezTo>
                    <a:pt x="4685255" y="1758133"/>
                    <a:pt x="4693399" y="1741841"/>
                    <a:pt x="4703582" y="1735731"/>
                  </a:cubicBezTo>
                  <a:cubicBezTo>
                    <a:pt x="4740240" y="1715366"/>
                    <a:pt x="4862431" y="1656307"/>
                    <a:pt x="4880760" y="1629832"/>
                  </a:cubicBezTo>
                  <a:cubicBezTo>
                    <a:pt x="4899089" y="1603358"/>
                    <a:pt x="4917416" y="1558554"/>
                    <a:pt x="4941856" y="1558554"/>
                  </a:cubicBezTo>
                  <a:cubicBezTo>
                    <a:pt x="4966293" y="1558554"/>
                    <a:pt x="4966293" y="1585029"/>
                    <a:pt x="5002951" y="1585029"/>
                  </a:cubicBezTo>
                  <a:cubicBezTo>
                    <a:pt x="5039607" y="1585029"/>
                    <a:pt x="5082375" y="1597248"/>
                    <a:pt x="5064046" y="1564664"/>
                  </a:cubicBezTo>
                  <a:cubicBezTo>
                    <a:pt x="5045717" y="1532080"/>
                    <a:pt x="5057936" y="1532080"/>
                    <a:pt x="5100702" y="1525970"/>
                  </a:cubicBezTo>
                  <a:cubicBezTo>
                    <a:pt x="5143471" y="1519861"/>
                    <a:pt x="5137360" y="1473021"/>
                    <a:pt x="5167908" y="1473021"/>
                  </a:cubicBezTo>
                  <a:cubicBezTo>
                    <a:pt x="5198456" y="1473021"/>
                    <a:pt x="5192345" y="1393596"/>
                    <a:pt x="5222893" y="1393596"/>
                  </a:cubicBezTo>
                  <a:cubicBezTo>
                    <a:pt x="5253441" y="1393596"/>
                    <a:pt x="5265662" y="1440437"/>
                    <a:pt x="5302318" y="1426181"/>
                  </a:cubicBezTo>
                  <a:cubicBezTo>
                    <a:pt x="5308428" y="1424144"/>
                    <a:pt x="5318611" y="1426181"/>
                    <a:pt x="5328793" y="1430254"/>
                  </a:cubicBezTo>
                  <a:cubicBezTo>
                    <a:pt x="5336940" y="1424144"/>
                    <a:pt x="5345084" y="1418035"/>
                    <a:pt x="5351194" y="1411926"/>
                  </a:cubicBezTo>
                  <a:cubicBezTo>
                    <a:pt x="5347122" y="1371195"/>
                    <a:pt x="5351194" y="1334538"/>
                    <a:pt x="5345084" y="1314173"/>
                  </a:cubicBezTo>
                  <a:cubicBezTo>
                    <a:pt x="5330829" y="1277516"/>
                    <a:pt x="5345084" y="1251040"/>
                    <a:pt x="5338976" y="1230675"/>
                  </a:cubicBezTo>
                  <a:cubicBezTo>
                    <a:pt x="5332865" y="1210310"/>
                    <a:pt x="5330829" y="1157361"/>
                    <a:pt x="5353230" y="1157361"/>
                  </a:cubicBezTo>
                  <a:cubicBezTo>
                    <a:pt x="5375632" y="1157361"/>
                    <a:pt x="5404143" y="1096266"/>
                    <a:pt x="5430619" y="1118667"/>
                  </a:cubicBezTo>
                  <a:cubicBezTo>
                    <a:pt x="5459131" y="1139032"/>
                    <a:pt x="5514115" y="1145142"/>
                    <a:pt x="5514115" y="1118667"/>
                  </a:cubicBezTo>
                  <a:cubicBezTo>
                    <a:pt x="5514115" y="1092193"/>
                    <a:pt x="5552810" y="1088119"/>
                    <a:pt x="5558918" y="1051462"/>
                  </a:cubicBezTo>
                  <a:cubicBezTo>
                    <a:pt x="5565028" y="1014805"/>
                    <a:pt x="5605759" y="1006659"/>
                    <a:pt x="5613905" y="974075"/>
                  </a:cubicBezTo>
                  <a:cubicBezTo>
                    <a:pt x="5622052" y="941491"/>
                    <a:pt x="5636306" y="862067"/>
                    <a:pt x="5664818" y="843738"/>
                  </a:cubicBezTo>
                  <a:cubicBezTo>
                    <a:pt x="5699438" y="825409"/>
                    <a:pt x="5664818" y="813190"/>
                    <a:pt x="5666854" y="76024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63" name="Freeform: Shape 262">
              <a:extLst>
                <a:ext uri="{FF2B5EF4-FFF2-40B4-BE49-F238E27FC236}">
                  <a16:creationId xmlns:a16="http://schemas.microsoft.com/office/drawing/2014/main" id="{03BE7CA2-494A-49D8-999B-E3EF0EEA7FF1}"/>
                </a:ext>
              </a:extLst>
            </p:cNvPr>
            <p:cNvSpPr/>
            <p:nvPr/>
          </p:nvSpPr>
          <p:spPr>
            <a:xfrm>
              <a:off x="10186419" y="2978953"/>
              <a:ext cx="52105" cy="98421"/>
            </a:xfrm>
            <a:custGeom>
              <a:avLst/>
              <a:gdLst>
                <a:gd name="connsiteX0" fmla="*/ 172341 w 183286"/>
                <a:gd name="connsiteY0" fmla="*/ 22179 h 346207"/>
                <a:gd name="connsiteX1" fmla="*/ 54222 w 183286"/>
                <a:gd name="connsiteY1" fmla="*/ 66983 h 346207"/>
                <a:gd name="connsiteX2" fmla="*/ 35895 w 183286"/>
                <a:gd name="connsiteY2" fmla="*/ 128078 h 346207"/>
                <a:gd name="connsiteX3" fmla="*/ 52186 w 183286"/>
                <a:gd name="connsiteY3" fmla="*/ 146407 h 346207"/>
                <a:gd name="connsiteX4" fmla="*/ 15530 w 183286"/>
                <a:gd name="connsiteY4" fmla="*/ 282853 h 346207"/>
                <a:gd name="connsiteX5" fmla="*/ 13491 w 183286"/>
                <a:gd name="connsiteY5" fmla="*/ 288963 h 346207"/>
                <a:gd name="connsiteX6" fmla="*/ 11455 w 183286"/>
                <a:gd name="connsiteY6" fmla="*/ 291000 h 346207"/>
                <a:gd name="connsiteX7" fmla="*/ 56260 w 183286"/>
                <a:gd name="connsiteY7" fmla="*/ 339876 h 346207"/>
                <a:gd name="connsiteX8" fmla="*/ 172341 w 183286"/>
                <a:gd name="connsiteY8" fmla="*/ 22179 h 34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286" h="346207">
                  <a:moveTo>
                    <a:pt x="172341" y="22179"/>
                  </a:moveTo>
                  <a:cubicBezTo>
                    <a:pt x="156047" y="-2259"/>
                    <a:pt x="99026" y="16070"/>
                    <a:pt x="54222" y="66983"/>
                  </a:cubicBezTo>
                  <a:cubicBezTo>
                    <a:pt x="50150" y="87348"/>
                    <a:pt x="44039" y="107713"/>
                    <a:pt x="35895" y="128078"/>
                  </a:cubicBezTo>
                  <a:cubicBezTo>
                    <a:pt x="42003" y="134188"/>
                    <a:pt x="48114" y="140297"/>
                    <a:pt x="52186" y="146407"/>
                  </a:cubicBezTo>
                  <a:cubicBezTo>
                    <a:pt x="82733" y="195283"/>
                    <a:pt x="60332" y="250269"/>
                    <a:pt x="15530" y="282853"/>
                  </a:cubicBezTo>
                  <a:cubicBezTo>
                    <a:pt x="25712" y="274707"/>
                    <a:pt x="13491" y="288963"/>
                    <a:pt x="13491" y="288963"/>
                  </a:cubicBezTo>
                  <a:cubicBezTo>
                    <a:pt x="13491" y="288963"/>
                    <a:pt x="13491" y="291000"/>
                    <a:pt x="11455" y="291000"/>
                  </a:cubicBezTo>
                  <a:cubicBezTo>
                    <a:pt x="27748" y="325620"/>
                    <a:pt x="50150" y="343948"/>
                    <a:pt x="56260" y="339876"/>
                  </a:cubicBezTo>
                  <a:cubicBezTo>
                    <a:pt x="84769" y="317474"/>
                    <a:pt x="198816" y="58836"/>
                    <a:pt x="172341" y="2217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66" name="Freeform: Shape 265">
              <a:extLst>
                <a:ext uri="{FF2B5EF4-FFF2-40B4-BE49-F238E27FC236}">
                  <a16:creationId xmlns:a16="http://schemas.microsoft.com/office/drawing/2014/main" id="{BA0BA160-CE47-488F-A2FA-4DF0BF259F7C}"/>
                </a:ext>
              </a:extLst>
            </p:cNvPr>
            <p:cNvSpPr/>
            <p:nvPr/>
          </p:nvSpPr>
          <p:spPr>
            <a:xfrm>
              <a:off x="10281142" y="3438829"/>
              <a:ext cx="23158" cy="23158"/>
            </a:xfrm>
            <a:custGeom>
              <a:avLst/>
              <a:gdLst>
                <a:gd name="connsiteX0" fmla="*/ 12246 w 81460"/>
                <a:gd name="connsiteY0" fmla="*/ 68348 h 81460"/>
                <a:gd name="connsiteX1" fmla="*/ 81488 w 81460"/>
                <a:gd name="connsiteY1" fmla="*/ 19472 h 81460"/>
                <a:gd name="connsiteX2" fmla="*/ 12246 w 81460"/>
                <a:gd name="connsiteY2" fmla="*/ 68348 h 81460"/>
              </a:gdLst>
              <a:ahLst/>
              <a:cxnLst>
                <a:cxn ang="0">
                  <a:pos x="connsiteX0" y="connsiteY0"/>
                </a:cxn>
                <a:cxn ang="0">
                  <a:pos x="connsiteX1" y="connsiteY1"/>
                </a:cxn>
                <a:cxn ang="0">
                  <a:pos x="connsiteX2" y="connsiteY2"/>
                </a:cxn>
              </a:cxnLst>
              <a:rect l="l" t="t" r="r" b="b"/>
              <a:pathLst>
                <a:path w="81460" h="81460">
                  <a:moveTo>
                    <a:pt x="12246" y="68348"/>
                  </a:moveTo>
                  <a:cubicBezTo>
                    <a:pt x="22429" y="98896"/>
                    <a:pt x="103889" y="50019"/>
                    <a:pt x="81488" y="19472"/>
                  </a:cubicBezTo>
                  <a:cubicBezTo>
                    <a:pt x="61123" y="-9039"/>
                    <a:pt x="4099" y="45946"/>
                    <a:pt x="12246" y="68348"/>
                  </a:cubicBezTo>
                  <a:close/>
                </a:path>
              </a:pathLst>
            </a:custGeom>
            <a:solidFill>
              <a:srgbClr val="F70C4F"/>
            </a:solidFill>
            <a:ln w="3175" cap="flat">
              <a:solidFill>
                <a:srgbClr val="FFFFFF"/>
              </a:solidFill>
              <a:prstDash val="solid"/>
              <a:miter/>
            </a:ln>
          </p:spPr>
          <p:txBody>
            <a:bodyPr rtlCol="0" anchor="ctr"/>
            <a:lstStyle/>
            <a:p>
              <a:endParaRPr lang="sr-Latn-RS"/>
            </a:p>
          </p:txBody>
        </p:sp>
        <p:sp>
          <p:nvSpPr>
            <p:cNvPr id="271" name="Freeform: Shape 270">
              <a:extLst>
                <a:ext uri="{FF2B5EF4-FFF2-40B4-BE49-F238E27FC236}">
                  <a16:creationId xmlns:a16="http://schemas.microsoft.com/office/drawing/2014/main" id="{E1A71812-995C-40F2-97CC-A8E68B297CE7}"/>
                </a:ext>
              </a:extLst>
            </p:cNvPr>
            <p:cNvSpPr/>
            <p:nvPr/>
          </p:nvSpPr>
          <p:spPr>
            <a:xfrm>
              <a:off x="10745104" y="3812213"/>
              <a:ext cx="335790" cy="237369"/>
            </a:xfrm>
            <a:custGeom>
              <a:avLst/>
              <a:gdLst>
                <a:gd name="connsiteX0" fmla="*/ 870866 w 1181178"/>
                <a:gd name="connsiteY0" fmla="*/ 771075 h 834970"/>
                <a:gd name="connsiteX1" fmla="*/ 803660 w 1181178"/>
                <a:gd name="connsiteY1" fmla="*/ 701833 h 834970"/>
                <a:gd name="connsiteX2" fmla="*/ 707945 w 1181178"/>
                <a:gd name="connsiteY2" fmla="*/ 652957 h 834970"/>
                <a:gd name="connsiteX3" fmla="*/ 640739 w 1181178"/>
                <a:gd name="connsiteY3" fmla="*/ 516511 h 834970"/>
                <a:gd name="connsiteX4" fmla="*/ 618338 w 1181178"/>
                <a:gd name="connsiteY4" fmla="*/ 433013 h 834970"/>
                <a:gd name="connsiteX5" fmla="*/ 638703 w 1181178"/>
                <a:gd name="connsiteY5" fmla="*/ 365808 h 834970"/>
                <a:gd name="connsiteX6" fmla="*/ 451342 w 1181178"/>
                <a:gd name="connsiteY6" fmla="*/ 253800 h 834970"/>
                <a:gd name="connsiteX7" fmla="*/ 80697 w 1181178"/>
                <a:gd name="connsiteY7" fmla="*/ 33857 h 834970"/>
                <a:gd name="connsiteX8" fmla="*/ 11455 w 1181178"/>
                <a:gd name="connsiteY8" fmla="*/ 11455 h 834970"/>
                <a:gd name="connsiteX9" fmla="*/ 11455 w 1181178"/>
                <a:gd name="connsiteY9" fmla="*/ 654993 h 834970"/>
                <a:gd name="connsiteX10" fmla="*/ 111245 w 1181178"/>
                <a:gd name="connsiteY10" fmla="*/ 691650 h 834970"/>
                <a:gd name="connsiteX11" fmla="*/ 225289 w 1181178"/>
                <a:gd name="connsiteY11" fmla="*/ 622410 h 834970"/>
                <a:gd name="connsiteX12" fmla="*/ 280277 w 1181178"/>
                <a:gd name="connsiteY12" fmla="*/ 547058 h 834970"/>
                <a:gd name="connsiteX13" fmla="*/ 477818 w 1181178"/>
                <a:gd name="connsiteY13" fmla="*/ 595934 h 834970"/>
                <a:gd name="connsiteX14" fmla="*/ 685541 w 1181178"/>
                <a:gd name="connsiteY14" fmla="*/ 795513 h 834970"/>
                <a:gd name="connsiteX15" fmla="*/ 883084 w 1181178"/>
                <a:gd name="connsiteY15" fmla="*/ 834206 h 834970"/>
                <a:gd name="connsiteX16" fmla="*/ 870866 w 1181178"/>
                <a:gd name="connsiteY16" fmla="*/ 771075 h 834970"/>
                <a:gd name="connsiteX17" fmla="*/ 1029712 w 1181178"/>
                <a:gd name="connsiteY17" fmla="*/ 233435 h 834970"/>
                <a:gd name="connsiteX18" fmla="*/ 915668 w 1181178"/>
                <a:gd name="connsiteY18" fmla="*/ 306750 h 834970"/>
                <a:gd name="connsiteX19" fmla="*/ 714053 w 1181178"/>
                <a:gd name="connsiteY19" fmla="*/ 314895 h 834970"/>
                <a:gd name="connsiteX20" fmla="*/ 866791 w 1181178"/>
                <a:gd name="connsiteY20" fmla="*/ 390247 h 834970"/>
                <a:gd name="connsiteX21" fmla="*/ 1062296 w 1181178"/>
                <a:gd name="connsiteY21" fmla="*/ 284348 h 834970"/>
                <a:gd name="connsiteX22" fmla="*/ 1090808 w 1181178"/>
                <a:gd name="connsiteY22" fmla="*/ 194742 h 834970"/>
                <a:gd name="connsiteX23" fmla="*/ 1029712 w 1181178"/>
                <a:gd name="connsiteY23" fmla="*/ 233435 h 834970"/>
                <a:gd name="connsiteX24" fmla="*/ 1125430 w 1181178"/>
                <a:gd name="connsiteY24" fmla="*/ 119390 h 834970"/>
                <a:gd name="connsiteX25" fmla="*/ 1096918 w 1181178"/>
                <a:gd name="connsiteY25" fmla="*/ 125500 h 834970"/>
                <a:gd name="connsiteX26" fmla="*/ 1155978 w 1181178"/>
                <a:gd name="connsiteY26" fmla="*/ 221216 h 834970"/>
                <a:gd name="connsiteX27" fmla="*/ 1125430 w 1181178"/>
                <a:gd name="connsiteY27" fmla="*/ 119390 h 834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81178" h="834970">
                  <a:moveTo>
                    <a:pt x="870866" y="771075"/>
                  </a:moveTo>
                  <a:cubicBezTo>
                    <a:pt x="850501" y="762928"/>
                    <a:pt x="801624" y="726271"/>
                    <a:pt x="803660" y="701833"/>
                  </a:cubicBezTo>
                  <a:cubicBezTo>
                    <a:pt x="805696" y="677395"/>
                    <a:pt x="748675" y="681468"/>
                    <a:pt x="707945" y="652957"/>
                  </a:cubicBezTo>
                  <a:cubicBezTo>
                    <a:pt x="669250" y="626482"/>
                    <a:pt x="683505" y="538912"/>
                    <a:pt x="640739" y="516511"/>
                  </a:cubicBezTo>
                  <a:cubicBezTo>
                    <a:pt x="597972" y="496146"/>
                    <a:pt x="567425" y="428941"/>
                    <a:pt x="618338" y="433013"/>
                  </a:cubicBezTo>
                  <a:cubicBezTo>
                    <a:pt x="669250" y="437086"/>
                    <a:pt x="677397" y="406538"/>
                    <a:pt x="638703" y="365808"/>
                  </a:cubicBezTo>
                  <a:cubicBezTo>
                    <a:pt x="600008" y="327115"/>
                    <a:pt x="457452" y="310822"/>
                    <a:pt x="451342" y="253800"/>
                  </a:cubicBezTo>
                  <a:cubicBezTo>
                    <a:pt x="445234" y="196778"/>
                    <a:pt x="190670" y="60331"/>
                    <a:pt x="80697" y="33857"/>
                  </a:cubicBezTo>
                  <a:cubicBezTo>
                    <a:pt x="60332" y="29783"/>
                    <a:pt x="35895" y="21638"/>
                    <a:pt x="11455" y="11455"/>
                  </a:cubicBezTo>
                  <a:lnTo>
                    <a:pt x="11455" y="654993"/>
                  </a:lnTo>
                  <a:cubicBezTo>
                    <a:pt x="37931" y="673322"/>
                    <a:pt x="70515" y="689614"/>
                    <a:pt x="111245" y="691650"/>
                  </a:cubicBezTo>
                  <a:cubicBezTo>
                    <a:pt x="233436" y="697760"/>
                    <a:pt x="202888" y="622410"/>
                    <a:pt x="225289" y="622410"/>
                  </a:cubicBezTo>
                  <a:cubicBezTo>
                    <a:pt x="247691" y="622410"/>
                    <a:pt x="255837" y="579642"/>
                    <a:pt x="280277" y="547058"/>
                  </a:cubicBezTo>
                  <a:cubicBezTo>
                    <a:pt x="304714" y="514473"/>
                    <a:pt x="414686" y="540949"/>
                    <a:pt x="477818" y="595934"/>
                  </a:cubicBezTo>
                  <a:cubicBezTo>
                    <a:pt x="542985" y="650920"/>
                    <a:pt x="618338" y="809768"/>
                    <a:pt x="685541" y="795513"/>
                  </a:cubicBezTo>
                  <a:cubicBezTo>
                    <a:pt x="752747" y="781257"/>
                    <a:pt x="821989" y="838280"/>
                    <a:pt x="883084" y="834206"/>
                  </a:cubicBezTo>
                  <a:cubicBezTo>
                    <a:pt x="946216" y="830133"/>
                    <a:pt x="891231" y="779220"/>
                    <a:pt x="870866" y="771075"/>
                  </a:cubicBezTo>
                  <a:close/>
                  <a:moveTo>
                    <a:pt x="1029712" y="233435"/>
                  </a:moveTo>
                  <a:cubicBezTo>
                    <a:pt x="1029712" y="259909"/>
                    <a:pt x="984910" y="276202"/>
                    <a:pt x="915668" y="306750"/>
                  </a:cubicBezTo>
                  <a:cubicBezTo>
                    <a:pt x="846426" y="337298"/>
                    <a:pt x="718127" y="272129"/>
                    <a:pt x="714053" y="314895"/>
                  </a:cubicBezTo>
                  <a:cubicBezTo>
                    <a:pt x="712017" y="341370"/>
                    <a:pt x="791441" y="390247"/>
                    <a:pt x="866791" y="390247"/>
                  </a:cubicBezTo>
                  <a:cubicBezTo>
                    <a:pt x="942144" y="390247"/>
                    <a:pt x="1062296" y="308786"/>
                    <a:pt x="1062296" y="284348"/>
                  </a:cubicBezTo>
                  <a:cubicBezTo>
                    <a:pt x="1062296" y="259909"/>
                    <a:pt x="1109137" y="217143"/>
                    <a:pt x="1090808" y="194742"/>
                  </a:cubicBezTo>
                  <a:cubicBezTo>
                    <a:pt x="1072479" y="170303"/>
                    <a:pt x="1029712" y="206960"/>
                    <a:pt x="1029712" y="233435"/>
                  </a:cubicBezTo>
                  <a:close/>
                  <a:moveTo>
                    <a:pt x="1125430" y="119390"/>
                  </a:moveTo>
                  <a:cubicBezTo>
                    <a:pt x="1080625" y="88843"/>
                    <a:pt x="1041931" y="68478"/>
                    <a:pt x="1096918" y="125500"/>
                  </a:cubicBezTo>
                  <a:cubicBezTo>
                    <a:pt x="1151903" y="182522"/>
                    <a:pt x="1123392" y="231399"/>
                    <a:pt x="1155978" y="221216"/>
                  </a:cubicBezTo>
                  <a:cubicBezTo>
                    <a:pt x="1208927" y="206960"/>
                    <a:pt x="1170232" y="149938"/>
                    <a:pt x="1125430" y="11939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72" name="Freeform: Shape 271">
              <a:extLst>
                <a:ext uri="{FF2B5EF4-FFF2-40B4-BE49-F238E27FC236}">
                  <a16:creationId xmlns:a16="http://schemas.microsoft.com/office/drawing/2014/main" id="{56CC9096-01BD-42BB-BE7A-C9D5A66EEB3F}"/>
                </a:ext>
              </a:extLst>
            </p:cNvPr>
            <p:cNvSpPr/>
            <p:nvPr/>
          </p:nvSpPr>
          <p:spPr>
            <a:xfrm>
              <a:off x="9123537" y="3446891"/>
              <a:ext cx="57895" cy="110000"/>
            </a:xfrm>
            <a:custGeom>
              <a:avLst/>
              <a:gdLst>
                <a:gd name="connsiteX0" fmla="*/ 17333 w 203651"/>
                <a:gd name="connsiteY0" fmla="*/ 302696 h 386937"/>
                <a:gd name="connsiteX1" fmla="*/ 37698 w 203651"/>
                <a:gd name="connsiteY1" fmla="*/ 312879 h 386937"/>
                <a:gd name="connsiteX2" fmla="*/ 123231 w 203651"/>
                <a:gd name="connsiteY2" fmla="*/ 392303 h 386937"/>
                <a:gd name="connsiteX3" fmla="*/ 206727 w 203651"/>
                <a:gd name="connsiteY3" fmla="*/ 249747 h 386937"/>
                <a:gd name="connsiteX4" fmla="*/ 53989 w 203651"/>
                <a:gd name="connsiteY4" fmla="*/ 11475 h 386937"/>
                <a:gd name="connsiteX5" fmla="*/ 21405 w 203651"/>
                <a:gd name="connsiteY5" fmla="*/ 107191 h 386937"/>
                <a:gd name="connsiteX6" fmla="*/ 15294 w 203651"/>
                <a:gd name="connsiteY6" fmla="*/ 243638 h 386937"/>
                <a:gd name="connsiteX7" fmla="*/ 17333 w 203651"/>
                <a:gd name="connsiteY7" fmla="*/ 302696 h 38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651" h="386937">
                  <a:moveTo>
                    <a:pt x="17333" y="302696"/>
                  </a:moveTo>
                  <a:cubicBezTo>
                    <a:pt x="25477" y="304734"/>
                    <a:pt x="31587" y="308807"/>
                    <a:pt x="37698" y="312879"/>
                  </a:cubicBezTo>
                  <a:cubicBezTo>
                    <a:pt x="72318" y="335281"/>
                    <a:pt x="98793" y="363792"/>
                    <a:pt x="123231" y="392303"/>
                  </a:cubicBezTo>
                  <a:cubicBezTo>
                    <a:pt x="165997" y="367865"/>
                    <a:pt x="204691" y="306770"/>
                    <a:pt x="206727" y="249747"/>
                  </a:cubicBezTo>
                  <a:cubicBezTo>
                    <a:pt x="208763" y="166251"/>
                    <a:pt x="74354" y="9439"/>
                    <a:pt x="53989" y="11475"/>
                  </a:cubicBezTo>
                  <a:cubicBezTo>
                    <a:pt x="29551" y="13512"/>
                    <a:pt x="33623" y="68497"/>
                    <a:pt x="21405" y="107191"/>
                  </a:cubicBezTo>
                  <a:cubicBezTo>
                    <a:pt x="7150" y="145886"/>
                    <a:pt x="11222" y="184579"/>
                    <a:pt x="15294" y="243638"/>
                  </a:cubicBezTo>
                  <a:cubicBezTo>
                    <a:pt x="15294" y="266039"/>
                    <a:pt x="15294" y="284368"/>
                    <a:pt x="17333" y="30269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73" name="Freeform: Shape 272">
              <a:extLst>
                <a:ext uri="{FF2B5EF4-FFF2-40B4-BE49-F238E27FC236}">
                  <a16:creationId xmlns:a16="http://schemas.microsoft.com/office/drawing/2014/main" id="{6EC2CFC2-8D75-4EA7-9485-C6EF2FFFE94F}"/>
                </a:ext>
              </a:extLst>
            </p:cNvPr>
            <p:cNvSpPr/>
            <p:nvPr/>
          </p:nvSpPr>
          <p:spPr>
            <a:xfrm>
              <a:off x="8134628" y="4075266"/>
              <a:ext cx="191053" cy="416842"/>
            </a:xfrm>
            <a:custGeom>
              <a:avLst/>
              <a:gdLst>
                <a:gd name="connsiteX0" fmla="*/ 628519 w 672049"/>
                <a:gd name="connsiteY0" fmla="*/ 198075 h 1466290"/>
                <a:gd name="connsiteX1" fmla="*/ 561314 w 672049"/>
                <a:gd name="connsiteY1" fmla="*/ 29045 h 1466290"/>
                <a:gd name="connsiteX2" fmla="*/ 528729 w 672049"/>
                <a:gd name="connsiteY2" fmla="*/ 59592 h 1466290"/>
                <a:gd name="connsiteX3" fmla="*/ 514475 w 672049"/>
                <a:gd name="connsiteY3" fmla="*/ 132906 h 1466290"/>
                <a:gd name="connsiteX4" fmla="*/ 459488 w 672049"/>
                <a:gd name="connsiteY4" fmla="*/ 177710 h 1466290"/>
                <a:gd name="connsiteX5" fmla="*/ 412649 w 672049"/>
                <a:gd name="connsiteY5" fmla="*/ 222514 h 1466290"/>
                <a:gd name="connsiteX6" fmla="*/ 410612 w 672049"/>
                <a:gd name="connsiteY6" fmla="*/ 277500 h 1466290"/>
                <a:gd name="connsiteX7" fmla="*/ 341371 w 672049"/>
                <a:gd name="connsiteY7" fmla="*/ 340631 h 1466290"/>
                <a:gd name="connsiteX8" fmla="*/ 211034 w 672049"/>
                <a:gd name="connsiteY8" fmla="*/ 413945 h 1466290"/>
                <a:gd name="connsiteX9" fmla="*/ 90879 w 672049"/>
                <a:gd name="connsiteY9" fmla="*/ 438384 h 1466290"/>
                <a:gd name="connsiteX10" fmla="*/ 52186 w 672049"/>
                <a:gd name="connsiteY10" fmla="*/ 574830 h 1466290"/>
                <a:gd name="connsiteX11" fmla="*/ 62368 w 672049"/>
                <a:gd name="connsiteY11" fmla="*/ 758117 h 1466290"/>
                <a:gd name="connsiteX12" fmla="*/ 39966 w 672049"/>
                <a:gd name="connsiteY12" fmla="*/ 965841 h 1466290"/>
                <a:gd name="connsiteX13" fmla="*/ 11455 w 672049"/>
                <a:gd name="connsiteY13" fmla="*/ 1012681 h 1466290"/>
                <a:gd name="connsiteX14" fmla="*/ 21638 w 672049"/>
                <a:gd name="connsiteY14" fmla="*/ 1271318 h 1466290"/>
                <a:gd name="connsiteX15" fmla="*/ 25711 w 672049"/>
                <a:gd name="connsiteY15" fmla="*/ 1293720 h 1466290"/>
                <a:gd name="connsiteX16" fmla="*/ 27747 w 672049"/>
                <a:gd name="connsiteY16" fmla="*/ 1299829 h 1466290"/>
                <a:gd name="connsiteX17" fmla="*/ 78660 w 672049"/>
                <a:gd name="connsiteY17" fmla="*/ 1417948 h 1466290"/>
                <a:gd name="connsiteX18" fmla="*/ 233435 w 672049"/>
                <a:gd name="connsiteY18" fmla="*/ 1450531 h 1466290"/>
                <a:gd name="connsiteX19" fmla="*/ 237508 w 672049"/>
                <a:gd name="connsiteY19" fmla="*/ 1446458 h 1466290"/>
                <a:gd name="connsiteX20" fmla="*/ 351553 w 672049"/>
                <a:gd name="connsiteY20" fmla="*/ 1279464 h 1466290"/>
                <a:gd name="connsiteX21" fmla="*/ 404502 w 672049"/>
                <a:gd name="connsiteY21" fmla="*/ 1198003 h 1466290"/>
                <a:gd name="connsiteX22" fmla="*/ 420794 w 672049"/>
                <a:gd name="connsiteY22" fmla="*/ 1140981 h 1466290"/>
                <a:gd name="connsiteX23" fmla="*/ 420794 w 672049"/>
                <a:gd name="connsiteY23" fmla="*/ 1083959 h 1466290"/>
                <a:gd name="connsiteX24" fmla="*/ 420794 w 672049"/>
                <a:gd name="connsiteY24" fmla="*/ 1079886 h 1466290"/>
                <a:gd name="connsiteX25" fmla="*/ 473744 w 672049"/>
                <a:gd name="connsiteY25" fmla="*/ 906782 h 1466290"/>
                <a:gd name="connsiteX26" fmla="*/ 506328 w 672049"/>
                <a:gd name="connsiteY26" fmla="*/ 855869 h 1466290"/>
                <a:gd name="connsiteX27" fmla="*/ 571497 w 672049"/>
                <a:gd name="connsiteY27" fmla="*/ 585013 h 1466290"/>
                <a:gd name="connsiteX28" fmla="*/ 587789 w 672049"/>
                <a:gd name="connsiteY28" fmla="*/ 470969 h 1466290"/>
                <a:gd name="connsiteX29" fmla="*/ 612227 w 672049"/>
                <a:gd name="connsiteY29" fmla="*/ 407836 h 1466290"/>
                <a:gd name="connsiteX30" fmla="*/ 667213 w 672049"/>
                <a:gd name="connsiteY30" fmla="*/ 395617 h 1466290"/>
                <a:gd name="connsiteX31" fmla="*/ 628519 w 672049"/>
                <a:gd name="connsiteY31" fmla="*/ 198075 h 146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72049" h="1466290">
                  <a:moveTo>
                    <a:pt x="628519" y="198075"/>
                  </a:moveTo>
                  <a:cubicBezTo>
                    <a:pt x="626483" y="128833"/>
                    <a:pt x="569460" y="61628"/>
                    <a:pt x="561314" y="29045"/>
                  </a:cubicBezTo>
                  <a:cubicBezTo>
                    <a:pt x="549094" y="-19832"/>
                    <a:pt x="538912" y="47373"/>
                    <a:pt x="528729" y="59592"/>
                  </a:cubicBezTo>
                  <a:cubicBezTo>
                    <a:pt x="516511" y="71811"/>
                    <a:pt x="512437" y="108468"/>
                    <a:pt x="514475" y="132906"/>
                  </a:cubicBezTo>
                  <a:cubicBezTo>
                    <a:pt x="516511" y="157345"/>
                    <a:pt x="481890" y="181783"/>
                    <a:pt x="459488" y="177710"/>
                  </a:cubicBezTo>
                  <a:cubicBezTo>
                    <a:pt x="437086" y="175674"/>
                    <a:pt x="400429" y="189929"/>
                    <a:pt x="412649" y="222514"/>
                  </a:cubicBezTo>
                  <a:cubicBezTo>
                    <a:pt x="422831" y="255097"/>
                    <a:pt x="396356" y="248988"/>
                    <a:pt x="410612" y="277500"/>
                  </a:cubicBezTo>
                  <a:cubicBezTo>
                    <a:pt x="424867" y="303974"/>
                    <a:pt x="380064" y="338595"/>
                    <a:pt x="341371" y="340631"/>
                  </a:cubicBezTo>
                  <a:cubicBezTo>
                    <a:pt x="302677" y="342667"/>
                    <a:pt x="251764" y="420056"/>
                    <a:pt x="211034" y="413945"/>
                  </a:cubicBezTo>
                  <a:cubicBezTo>
                    <a:pt x="168267" y="407836"/>
                    <a:pt x="127537" y="444493"/>
                    <a:pt x="90879" y="438384"/>
                  </a:cubicBezTo>
                  <a:cubicBezTo>
                    <a:pt x="54222" y="432274"/>
                    <a:pt x="80696" y="519844"/>
                    <a:pt x="52186" y="574830"/>
                  </a:cubicBezTo>
                  <a:cubicBezTo>
                    <a:pt x="23674" y="629816"/>
                    <a:pt x="37930" y="692948"/>
                    <a:pt x="62368" y="758117"/>
                  </a:cubicBezTo>
                  <a:cubicBezTo>
                    <a:pt x="86807" y="825321"/>
                    <a:pt x="107172" y="878271"/>
                    <a:pt x="39966" y="965841"/>
                  </a:cubicBezTo>
                  <a:cubicBezTo>
                    <a:pt x="27747" y="980097"/>
                    <a:pt x="19601" y="996389"/>
                    <a:pt x="11455" y="1012681"/>
                  </a:cubicBezTo>
                  <a:cubicBezTo>
                    <a:pt x="25711" y="1100251"/>
                    <a:pt x="7382" y="1187821"/>
                    <a:pt x="21638" y="1271318"/>
                  </a:cubicBezTo>
                  <a:cubicBezTo>
                    <a:pt x="23674" y="1277428"/>
                    <a:pt x="23674" y="1285574"/>
                    <a:pt x="25711" y="1293720"/>
                  </a:cubicBezTo>
                  <a:cubicBezTo>
                    <a:pt x="25711" y="1295757"/>
                    <a:pt x="25711" y="1297793"/>
                    <a:pt x="27747" y="1299829"/>
                  </a:cubicBezTo>
                  <a:cubicBezTo>
                    <a:pt x="37930" y="1340559"/>
                    <a:pt x="58295" y="1379253"/>
                    <a:pt x="78660" y="1417948"/>
                  </a:cubicBezTo>
                  <a:cubicBezTo>
                    <a:pt x="121426" y="1454605"/>
                    <a:pt x="204924" y="1481079"/>
                    <a:pt x="233435" y="1450531"/>
                  </a:cubicBezTo>
                  <a:cubicBezTo>
                    <a:pt x="235472" y="1448495"/>
                    <a:pt x="235472" y="1448495"/>
                    <a:pt x="237508" y="1446458"/>
                  </a:cubicBezTo>
                  <a:cubicBezTo>
                    <a:pt x="282312" y="1395545"/>
                    <a:pt x="318969" y="1332414"/>
                    <a:pt x="351553" y="1279464"/>
                  </a:cubicBezTo>
                  <a:cubicBezTo>
                    <a:pt x="369881" y="1252989"/>
                    <a:pt x="386173" y="1224479"/>
                    <a:pt x="404502" y="1198003"/>
                  </a:cubicBezTo>
                  <a:cubicBezTo>
                    <a:pt x="410612" y="1179675"/>
                    <a:pt x="414685" y="1161346"/>
                    <a:pt x="420794" y="1140981"/>
                  </a:cubicBezTo>
                  <a:cubicBezTo>
                    <a:pt x="414685" y="1122653"/>
                    <a:pt x="416721" y="1102288"/>
                    <a:pt x="420794" y="1083959"/>
                  </a:cubicBezTo>
                  <a:cubicBezTo>
                    <a:pt x="420794" y="1081923"/>
                    <a:pt x="420794" y="1081923"/>
                    <a:pt x="420794" y="1079886"/>
                  </a:cubicBezTo>
                  <a:cubicBezTo>
                    <a:pt x="412649" y="1012681"/>
                    <a:pt x="433014" y="959732"/>
                    <a:pt x="473744" y="906782"/>
                  </a:cubicBezTo>
                  <a:cubicBezTo>
                    <a:pt x="485963" y="890490"/>
                    <a:pt x="496145" y="872161"/>
                    <a:pt x="506328" y="855869"/>
                  </a:cubicBezTo>
                  <a:cubicBezTo>
                    <a:pt x="542985" y="733678"/>
                    <a:pt x="575570" y="615561"/>
                    <a:pt x="571497" y="585013"/>
                  </a:cubicBezTo>
                  <a:cubicBezTo>
                    <a:pt x="565387" y="542247"/>
                    <a:pt x="604080" y="515771"/>
                    <a:pt x="587789" y="470969"/>
                  </a:cubicBezTo>
                  <a:cubicBezTo>
                    <a:pt x="571497" y="426165"/>
                    <a:pt x="593898" y="371179"/>
                    <a:pt x="612227" y="407836"/>
                  </a:cubicBezTo>
                  <a:cubicBezTo>
                    <a:pt x="632592" y="444493"/>
                    <a:pt x="659067" y="444493"/>
                    <a:pt x="667213" y="395617"/>
                  </a:cubicBezTo>
                  <a:cubicBezTo>
                    <a:pt x="673322" y="342667"/>
                    <a:pt x="630555" y="267317"/>
                    <a:pt x="628519" y="19807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74" name="Freeform: Shape 273">
              <a:extLst>
                <a:ext uri="{FF2B5EF4-FFF2-40B4-BE49-F238E27FC236}">
                  <a16:creationId xmlns:a16="http://schemas.microsoft.com/office/drawing/2014/main" id="{032BA780-09B0-43E2-847E-B16444E0DD8B}"/>
                </a:ext>
              </a:extLst>
            </p:cNvPr>
            <p:cNvSpPr/>
            <p:nvPr/>
          </p:nvSpPr>
          <p:spPr>
            <a:xfrm>
              <a:off x="8114944" y="3164371"/>
              <a:ext cx="289474" cy="191053"/>
            </a:xfrm>
            <a:custGeom>
              <a:avLst/>
              <a:gdLst>
                <a:gd name="connsiteX0" fmla="*/ 809769 w 1018256"/>
                <a:gd name="connsiteY0" fmla="*/ 37930 h 672049"/>
                <a:gd name="connsiteX1" fmla="*/ 622410 w 1018256"/>
                <a:gd name="connsiteY1" fmla="*/ 50149 h 672049"/>
                <a:gd name="connsiteX2" fmla="*/ 475780 w 1018256"/>
                <a:gd name="connsiteY2" fmla="*/ 186596 h 672049"/>
                <a:gd name="connsiteX3" fmla="*/ 410613 w 1018256"/>
                <a:gd name="connsiteY3" fmla="*/ 213070 h 672049"/>
                <a:gd name="connsiteX4" fmla="*/ 278239 w 1018256"/>
                <a:gd name="connsiteY4" fmla="*/ 190668 h 672049"/>
                <a:gd name="connsiteX5" fmla="*/ 162158 w 1018256"/>
                <a:gd name="connsiteY5" fmla="*/ 178450 h 672049"/>
                <a:gd name="connsiteX6" fmla="*/ 92916 w 1018256"/>
                <a:gd name="connsiteY6" fmla="*/ 166231 h 672049"/>
                <a:gd name="connsiteX7" fmla="*/ 52186 w 1018256"/>
                <a:gd name="connsiteY7" fmla="*/ 204924 h 672049"/>
                <a:gd name="connsiteX8" fmla="*/ 54223 w 1018256"/>
                <a:gd name="connsiteY8" fmla="*/ 259910 h 672049"/>
                <a:gd name="connsiteX9" fmla="*/ 11455 w 1018256"/>
                <a:gd name="connsiteY9" fmla="*/ 286385 h 672049"/>
                <a:gd name="connsiteX10" fmla="*/ 19602 w 1018256"/>
                <a:gd name="connsiteY10" fmla="*/ 349517 h 672049"/>
                <a:gd name="connsiteX11" fmla="*/ 48112 w 1018256"/>
                <a:gd name="connsiteY11" fmla="*/ 512438 h 672049"/>
                <a:gd name="connsiteX12" fmla="*/ 80697 w 1018256"/>
                <a:gd name="connsiteY12" fmla="*/ 661103 h 672049"/>
                <a:gd name="connsiteX13" fmla="*/ 251764 w 1018256"/>
                <a:gd name="connsiteY13" fmla="*/ 640738 h 672049"/>
                <a:gd name="connsiteX14" fmla="*/ 373955 w 1018256"/>
                <a:gd name="connsiteY14" fmla="*/ 600008 h 672049"/>
                <a:gd name="connsiteX15" fmla="*/ 477818 w 1018256"/>
                <a:gd name="connsiteY15" fmla="*/ 545022 h 672049"/>
                <a:gd name="connsiteX16" fmla="*/ 571497 w 1018256"/>
                <a:gd name="connsiteY16" fmla="*/ 528730 h 672049"/>
                <a:gd name="connsiteX17" fmla="*/ 644812 w 1018256"/>
                <a:gd name="connsiteY17" fmla="*/ 473744 h 672049"/>
                <a:gd name="connsiteX18" fmla="*/ 675360 w 1018256"/>
                <a:gd name="connsiteY18" fmla="*/ 455415 h 672049"/>
                <a:gd name="connsiteX19" fmla="*/ 677396 w 1018256"/>
                <a:gd name="connsiteY19" fmla="*/ 441160 h 672049"/>
                <a:gd name="connsiteX20" fmla="*/ 724235 w 1018256"/>
                <a:gd name="connsiteY20" fmla="*/ 382101 h 672049"/>
                <a:gd name="connsiteX21" fmla="*/ 779221 w 1018256"/>
                <a:gd name="connsiteY21" fmla="*/ 363772 h 672049"/>
                <a:gd name="connsiteX22" fmla="*/ 838281 w 1018256"/>
                <a:gd name="connsiteY22" fmla="*/ 359699 h 672049"/>
                <a:gd name="connsiteX23" fmla="*/ 895303 w 1018256"/>
                <a:gd name="connsiteY23" fmla="*/ 378028 h 672049"/>
                <a:gd name="connsiteX24" fmla="*/ 933996 w 1018256"/>
                <a:gd name="connsiteY24" fmla="*/ 302677 h 672049"/>
                <a:gd name="connsiteX25" fmla="*/ 1015457 w 1018256"/>
                <a:gd name="connsiteY25" fmla="*/ 270093 h 672049"/>
                <a:gd name="connsiteX26" fmla="*/ 899376 w 1018256"/>
                <a:gd name="connsiteY26" fmla="*/ 11455 h 672049"/>
                <a:gd name="connsiteX27" fmla="*/ 809769 w 1018256"/>
                <a:gd name="connsiteY27" fmla="*/ 37930 h 672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18256" h="672049">
                  <a:moveTo>
                    <a:pt x="809769" y="37930"/>
                  </a:moveTo>
                  <a:cubicBezTo>
                    <a:pt x="760892" y="50149"/>
                    <a:pt x="638701" y="39966"/>
                    <a:pt x="622410" y="50149"/>
                  </a:cubicBezTo>
                  <a:cubicBezTo>
                    <a:pt x="606118" y="58295"/>
                    <a:pt x="492073" y="145865"/>
                    <a:pt x="475780" y="186596"/>
                  </a:cubicBezTo>
                  <a:cubicBezTo>
                    <a:pt x="459488" y="227326"/>
                    <a:pt x="435050" y="233435"/>
                    <a:pt x="410613" y="213070"/>
                  </a:cubicBezTo>
                  <a:cubicBezTo>
                    <a:pt x="386174" y="192705"/>
                    <a:pt x="286385" y="198815"/>
                    <a:pt x="278239" y="190668"/>
                  </a:cubicBezTo>
                  <a:cubicBezTo>
                    <a:pt x="270093" y="182522"/>
                    <a:pt x="196779" y="172340"/>
                    <a:pt x="162158" y="178450"/>
                  </a:cubicBezTo>
                  <a:cubicBezTo>
                    <a:pt x="127537" y="184559"/>
                    <a:pt x="107172" y="160121"/>
                    <a:pt x="92916" y="166231"/>
                  </a:cubicBezTo>
                  <a:cubicBezTo>
                    <a:pt x="76624" y="172340"/>
                    <a:pt x="60332" y="192705"/>
                    <a:pt x="52186" y="204924"/>
                  </a:cubicBezTo>
                  <a:cubicBezTo>
                    <a:pt x="44040" y="217143"/>
                    <a:pt x="60332" y="247691"/>
                    <a:pt x="54223" y="259910"/>
                  </a:cubicBezTo>
                  <a:cubicBezTo>
                    <a:pt x="52186" y="261946"/>
                    <a:pt x="35894" y="272129"/>
                    <a:pt x="11455" y="286385"/>
                  </a:cubicBezTo>
                  <a:cubicBezTo>
                    <a:pt x="19602" y="308787"/>
                    <a:pt x="25711" y="333224"/>
                    <a:pt x="19602" y="349517"/>
                  </a:cubicBezTo>
                  <a:cubicBezTo>
                    <a:pt x="9419" y="384137"/>
                    <a:pt x="17565" y="465598"/>
                    <a:pt x="48112" y="512438"/>
                  </a:cubicBezTo>
                  <a:cubicBezTo>
                    <a:pt x="76624" y="559278"/>
                    <a:pt x="66442" y="644811"/>
                    <a:pt x="80697" y="661103"/>
                  </a:cubicBezTo>
                  <a:cubicBezTo>
                    <a:pt x="94953" y="677396"/>
                    <a:pt x="202888" y="675359"/>
                    <a:pt x="251764" y="640738"/>
                  </a:cubicBezTo>
                  <a:cubicBezTo>
                    <a:pt x="300641" y="606118"/>
                    <a:pt x="335262" y="600008"/>
                    <a:pt x="373955" y="600008"/>
                  </a:cubicBezTo>
                  <a:cubicBezTo>
                    <a:pt x="412649" y="600008"/>
                    <a:pt x="465598" y="563351"/>
                    <a:pt x="477818" y="545022"/>
                  </a:cubicBezTo>
                  <a:cubicBezTo>
                    <a:pt x="490036" y="526693"/>
                    <a:pt x="547058" y="524657"/>
                    <a:pt x="571497" y="528730"/>
                  </a:cubicBezTo>
                  <a:cubicBezTo>
                    <a:pt x="595935" y="530767"/>
                    <a:pt x="618336" y="502255"/>
                    <a:pt x="644812" y="473744"/>
                  </a:cubicBezTo>
                  <a:cubicBezTo>
                    <a:pt x="650921" y="465598"/>
                    <a:pt x="661104" y="459489"/>
                    <a:pt x="675360" y="455415"/>
                  </a:cubicBezTo>
                  <a:cubicBezTo>
                    <a:pt x="675360" y="451343"/>
                    <a:pt x="677396" y="445233"/>
                    <a:pt x="677396" y="441160"/>
                  </a:cubicBezTo>
                  <a:cubicBezTo>
                    <a:pt x="683505" y="418758"/>
                    <a:pt x="701834" y="392284"/>
                    <a:pt x="724235" y="382101"/>
                  </a:cubicBezTo>
                  <a:cubicBezTo>
                    <a:pt x="742564" y="373955"/>
                    <a:pt x="760892" y="365809"/>
                    <a:pt x="779221" y="363772"/>
                  </a:cubicBezTo>
                  <a:cubicBezTo>
                    <a:pt x="799587" y="361736"/>
                    <a:pt x="817916" y="359699"/>
                    <a:pt x="838281" y="359699"/>
                  </a:cubicBezTo>
                  <a:cubicBezTo>
                    <a:pt x="860682" y="359699"/>
                    <a:pt x="879011" y="365809"/>
                    <a:pt x="895303" y="378028"/>
                  </a:cubicBezTo>
                  <a:cubicBezTo>
                    <a:pt x="923813" y="351554"/>
                    <a:pt x="919741" y="323042"/>
                    <a:pt x="933996" y="302677"/>
                  </a:cubicBezTo>
                  <a:cubicBezTo>
                    <a:pt x="952325" y="280276"/>
                    <a:pt x="976762" y="286385"/>
                    <a:pt x="1015457" y="270093"/>
                  </a:cubicBezTo>
                  <a:cubicBezTo>
                    <a:pt x="972690" y="174377"/>
                    <a:pt x="923813" y="66442"/>
                    <a:pt x="899376" y="11455"/>
                  </a:cubicBezTo>
                  <a:cubicBezTo>
                    <a:pt x="858646" y="23675"/>
                    <a:pt x="824025" y="35894"/>
                    <a:pt x="809769" y="3793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75" name="Freeform: Shape 274">
              <a:extLst>
                <a:ext uri="{FF2B5EF4-FFF2-40B4-BE49-F238E27FC236}">
                  <a16:creationId xmlns:a16="http://schemas.microsoft.com/office/drawing/2014/main" id="{4F5552B6-AAC6-49A9-8259-91B4BAC28FB8}"/>
                </a:ext>
              </a:extLst>
            </p:cNvPr>
            <p:cNvSpPr/>
            <p:nvPr/>
          </p:nvSpPr>
          <p:spPr>
            <a:xfrm>
              <a:off x="8810044" y="5284084"/>
              <a:ext cx="57895" cy="40526"/>
            </a:xfrm>
            <a:custGeom>
              <a:avLst/>
              <a:gdLst>
                <a:gd name="connsiteX0" fmla="*/ 75348 w 203651"/>
                <a:gd name="connsiteY0" fmla="*/ 16914 h 142555"/>
                <a:gd name="connsiteX1" fmla="*/ 42764 w 203651"/>
                <a:gd name="connsiteY1" fmla="*/ 130958 h 142555"/>
                <a:gd name="connsiteX2" fmla="*/ 120150 w 203651"/>
                <a:gd name="connsiteY2" fmla="*/ 130958 h 142555"/>
                <a:gd name="connsiteX3" fmla="*/ 201611 w 203651"/>
                <a:gd name="connsiteY3" fmla="*/ 90228 h 142555"/>
                <a:gd name="connsiteX4" fmla="*/ 75348 w 203651"/>
                <a:gd name="connsiteY4" fmla="*/ 16914 h 142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651" h="142555">
                  <a:moveTo>
                    <a:pt x="75348" y="16914"/>
                  </a:moveTo>
                  <a:cubicBezTo>
                    <a:pt x="63129" y="-13634"/>
                    <a:pt x="-38696" y="92264"/>
                    <a:pt x="42764" y="130958"/>
                  </a:cubicBezTo>
                  <a:cubicBezTo>
                    <a:pt x="79420" y="149287"/>
                    <a:pt x="95713" y="108557"/>
                    <a:pt x="120150" y="130958"/>
                  </a:cubicBezTo>
                  <a:cubicBezTo>
                    <a:pt x="144590" y="153359"/>
                    <a:pt x="193467" y="145214"/>
                    <a:pt x="201611" y="90228"/>
                  </a:cubicBezTo>
                  <a:cubicBezTo>
                    <a:pt x="209757" y="39315"/>
                    <a:pt x="87567" y="49497"/>
                    <a:pt x="75348" y="1691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76" name="Freeform: Shape 275">
              <a:extLst>
                <a:ext uri="{FF2B5EF4-FFF2-40B4-BE49-F238E27FC236}">
                  <a16:creationId xmlns:a16="http://schemas.microsoft.com/office/drawing/2014/main" id="{A91386D1-1336-497F-9669-9DAA90A96F68}"/>
                </a:ext>
              </a:extLst>
            </p:cNvPr>
            <p:cNvSpPr/>
            <p:nvPr/>
          </p:nvSpPr>
          <p:spPr>
            <a:xfrm>
              <a:off x="11117283" y="3895043"/>
              <a:ext cx="214211" cy="162105"/>
            </a:xfrm>
            <a:custGeom>
              <a:avLst/>
              <a:gdLst>
                <a:gd name="connsiteX0" fmla="*/ 11753 w 753510"/>
                <a:gd name="connsiteY0" fmla="*/ 15389 h 570223"/>
                <a:gd name="connsiteX1" fmla="*/ 129869 w 753510"/>
                <a:gd name="connsiteY1" fmla="*/ 164054 h 570223"/>
                <a:gd name="connsiteX2" fmla="*/ 11753 w 753510"/>
                <a:gd name="connsiteY2" fmla="*/ 15389 h 570223"/>
                <a:gd name="connsiteX3" fmla="*/ 190965 w 753510"/>
                <a:gd name="connsiteY3" fmla="*/ 141651 h 570223"/>
                <a:gd name="connsiteX4" fmla="*/ 270389 w 753510"/>
                <a:gd name="connsiteY4" fmla="*/ 210893 h 570223"/>
                <a:gd name="connsiteX5" fmla="*/ 190965 w 753510"/>
                <a:gd name="connsiteY5" fmla="*/ 141651 h 570223"/>
                <a:gd name="connsiteX6" fmla="*/ 504588 w 753510"/>
                <a:gd name="connsiteY6" fmla="*/ 322902 h 570223"/>
                <a:gd name="connsiteX7" fmla="*/ 372215 w 753510"/>
                <a:gd name="connsiteY7" fmla="*/ 245514 h 570223"/>
                <a:gd name="connsiteX8" fmla="*/ 504588 w 753510"/>
                <a:gd name="connsiteY8" fmla="*/ 322902 h 570223"/>
                <a:gd name="connsiteX9" fmla="*/ 488298 w 753510"/>
                <a:gd name="connsiteY9" fmla="*/ 420654 h 570223"/>
                <a:gd name="connsiteX10" fmla="*/ 584013 w 753510"/>
                <a:gd name="connsiteY10" fmla="*/ 477676 h 570223"/>
                <a:gd name="connsiteX11" fmla="*/ 488298 w 753510"/>
                <a:gd name="connsiteY11" fmla="*/ 420654 h 570223"/>
                <a:gd name="connsiteX12" fmla="*/ 659363 w 753510"/>
                <a:gd name="connsiteY12" fmla="*/ 518407 h 570223"/>
                <a:gd name="connsiteX13" fmla="*/ 744898 w 753510"/>
                <a:gd name="connsiteY13" fmla="*/ 563210 h 570223"/>
                <a:gd name="connsiteX14" fmla="*/ 659363 w 753510"/>
                <a:gd name="connsiteY14" fmla="*/ 518407 h 570223"/>
                <a:gd name="connsiteX15" fmla="*/ 586049 w 753510"/>
                <a:gd name="connsiteY15" fmla="*/ 318828 h 570223"/>
                <a:gd name="connsiteX16" fmla="*/ 661402 w 753510"/>
                <a:gd name="connsiteY16" fmla="*/ 457311 h 570223"/>
                <a:gd name="connsiteX17" fmla="*/ 586049 w 753510"/>
                <a:gd name="connsiteY17" fmla="*/ 318828 h 57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3510" h="570223">
                  <a:moveTo>
                    <a:pt x="11753" y="15389"/>
                  </a:moveTo>
                  <a:cubicBezTo>
                    <a:pt x="5643" y="41863"/>
                    <a:pt x="95250" y="186455"/>
                    <a:pt x="129869" y="164054"/>
                  </a:cubicBezTo>
                  <a:cubicBezTo>
                    <a:pt x="190965" y="121286"/>
                    <a:pt x="17861" y="-13123"/>
                    <a:pt x="11753" y="15389"/>
                  </a:cubicBezTo>
                  <a:close/>
                  <a:moveTo>
                    <a:pt x="190965" y="141651"/>
                  </a:moveTo>
                  <a:cubicBezTo>
                    <a:pt x="188929" y="153871"/>
                    <a:pt x="256135" y="223112"/>
                    <a:pt x="270389" y="210893"/>
                  </a:cubicBezTo>
                  <a:cubicBezTo>
                    <a:pt x="284646" y="200711"/>
                    <a:pt x="195039" y="121286"/>
                    <a:pt x="190965" y="141651"/>
                  </a:cubicBezTo>
                  <a:close/>
                  <a:moveTo>
                    <a:pt x="504588" y="322902"/>
                  </a:moveTo>
                  <a:cubicBezTo>
                    <a:pt x="526990" y="306610"/>
                    <a:pt x="374251" y="217003"/>
                    <a:pt x="372215" y="245514"/>
                  </a:cubicBezTo>
                  <a:cubicBezTo>
                    <a:pt x="370179" y="271989"/>
                    <a:pt x="482187" y="339194"/>
                    <a:pt x="504588" y="322902"/>
                  </a:cubicBezTo>
                  <a:close/>
                  <a:moveTo>
                    <a:pt x="488298" y="420654"/>
                  </a:moveTo>
                  <a:cubicBezTo>
                    <a:pt x="496442" y="465458"/>
                    <a:pt x="559576" y="493969"/>
                    <a:pt x="584013" y="477676"/>
                  </a:cubicBezTo>
                  <a:cubicBezTo>
                    <a:pt x="610489" y="461384"/>
                    <a:pt x="480151" y="373814"/>
                    <a:pt x="488298" y="420654"/>
                  </a:cubicBezTo>
                  <a:close/>
                  <a:moveTo>
                    <a:pt x="659363" y="518407"/>
                  </a:moveTo>
                  <a:cubicBezTo>
                    <a:pt x="663438" y="530626"/>
                    <a:pt x="718422" y="583575"/>
                    <a:pt x="744898" y="563210"/>
                  </a:cubicBezTo>
                  <a:cubicBezTo>
                    <a:pt x="773410" y="544882"/>
                    <a:pt x="653255" y="500079"/>
                    <a:pt x="659363" y="518407"/>
                  </a:cubicBezTo>
                  <a:close/>
                  <a:moveTo>
                    <a:pt x="586049" y="318828"/>
                  </a:moveTo>
                  <a:cubicBezTo>
                    <a:pt x="565684" y="367705"/>
                    <a:pt x="649180" y="455275"/>
                    <a:pt x="661402" y="457311"/>
                  </a:cubicBezTo>
                  <a:cubicBezTo>
                    <a:pt x="675656" y="457311"/>
                    <a:pt x="602342" y="280135"/>
                    <a:pt x="586049" y="31882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77" name="Freeform: Shape 276">
              <a:extLst>
                <a:ext uri="{FF2B5EF4-FFF2-40B4-BE49-F238E27FC236}">
                  <a16:creationId xmlns:a16="http://schemas.microsoft.com/office/drawing/2014/main" id="{84F82739-491D-4DF1-B503-83275F499B33}"/>
                </a:ext>
              </a:extLst>
            </p:cNvPr>
            <p:cNvSpPr/>
            <p:nvPr/>
          </p:nvSpPr>
          <p:spPr>
            <a:xfrm>
              <a:off x="11117283" y="3895043"/>
              <a:ext cx="214211" cy="162105"/>
            </a:xfrm>
            <a:custGeom>
              <a:avLst/>
              <a:gdLst>
                <a:gd name="connsiteX0" fmla="*/ 11753 w 753510"/>
                <a:gd name="connsiteY0" fmla="*/ 15389 h 570223"/>
                <a:gd name="connsiteX1" fmla="*/ 129869 w 753510"/>
                <a:gd name="connsiteY1" fmla="*/ 164054 h 570223"/>
                <a:gd name="connsiteX2" fmla="*/ 11753 w 753510"/>
                <a:gd name="connsiteY2" fmla="*/ 15389 h 570223"/>
                <a:gd name="connsiteX3" fmla="*/ 190965 w 753510"/>
                <a:gd name="connsiteY3" fmla="*/ 141651 h 570223"/>
                <a:gd name="connsiteX4" fmla="*/ 270389 w 753510"/>
                <a:gd name="connsiteY4" fmla="*/ 210893 h 570223"/>
                <a:gd name="connsiteX5" fmla="*/ 190965 w 753510"/>
                <a:gd name="connsiteY5" fmla="*/ 141651 h 570223"/>
                <a:gd name="connsiteX6" fmla="*/ 504588 w 753510"/>
                <a:gd name="connsiteY6" fmla="*/ 322902 h 570223"/>
                <a:gd name="connsiteX7" fmla="*/ 372215 w 753510"/>
                <a:gd name="connsiteY7" fmla="*/ 245514 h 570223"/>
                <a:gd name="connsiteX8" fmla="*/ 504588 w 753510"/>
                <a:gd name="connsiteY8" fmla="*/ 322902 h 570223"/>
                <a:gd name="connsiteX9" fmla="*/ 488298 w 753510"/>
                <a:gd name="connsiteY9" fmla="*/ 420654 h 570223"/>
                <a:gd name="connsiteX10" fmla="*/ 584013 w 753510"/>
                <a:gd name="connsiteY10" fmla="*/ 477676 h 570223"/>
                <a:gd name="connsiteX11" fmla="*/ 488298 w 753510"/>
                <a:gd name="connsiteY11" fmla="*/ 420654 h 570223"/>
                <a:gd name="connsiteX12" fmla="*/ 659363 w 753510"/>
                <a:gd name="connsiteY12" fmla="*/ 518407 h 570223"/>
                <a:gd name="connsiteX13" fmla="*/ 744898 w 753510"/>
                <a:gd name="connsiteY13" fmla="*/ 563210 h 570223"/>
                <a:gd name="connsiteX14" fmla="*/ 659363 w 753510"/>
                <a:gd name="connsiteY14" fmla="*/ 518407 h 570223"/>
                <a:gd name="connsiteX15" fmla="*/ 586049 w 753510"/>
                <a:gd name="connsiteY15" fmla="*/ 318828 h 570223"/>
                <a:gd name="connsiteX16" fmla="*/ 661402 w 753510"/>
                <a:gd name="connsiteY16" fmla="*/ 457311 h 570223"/>
                <a:gd name="connsiteX17" fmla="*/ 586049 w 753510"/>
                <a:gd name="connsiteY17" fmla="*/ 318828 h 57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3510" h="570223">
                  <a:moveTo>
                    <a:pt x="11753" y="15389"/>
                  </a:moveTo>
                  <a:cubicBezTo>
                    <a:pt x="5643" y="41863"/>
                    <a:pt x="95250" y="186455"/>
                    <a:pt x="129869" y="164054"/>
                  </a:cubicBezTo>
                  <a:cubicBezTo>
                    <a:pt x="190965" y="121286"/>
                    <a:pt x="17861" y="-13123"/>
                    <a:pt x="11753" y="15389"/>
                  </a:cubicBezTo>
                  <a:close/>
                  <a:moveTo>
                    <a:pt x="190965" y="141651"/>
                  </a:moveTo>
                  <a:cubicBezTo>
                    <a:pt x="188929" y="153871"/>
                    <a:pt x="256135" y="223112"/>
                    <a:pt x="270389" y="210893"/>
                  </a:cubicBezTo>
                  <a:cubicBezTo>
                    <a:pt x="284646" y="200711"/>
                    <a:pt x="195039" y="121286"/>
                    <a:pt x="190965" y="141651"/>
                  </a:cubicBezTo>
                  <a:close/>
                  <a:moveTo>
                    <a:pt x="504588" y="322902"/>
                  </a:moveTo>
                  <a:cubicBezTo>
                    <a:pt x="526990" y="306610"/>
                    <a:pt x="374251" y="217003"/>
                    <a:pt x="372215" y="245514"/>
                  </a:cubicBezTo>
                  <a:cubicBezTo>
                    <a:pt x="370179" y="271989"/>
                    <a:pt x="482187" y="339194"/>
                    <a:pt x="504588" y="322902"/>
                  </a:cubicBezTo>
                  <a:close/>
                  <a:moveTo>
                    <a:pt x="488298" y="420654"/>
                  </a:moveTo>
                  <a:cubicBezTo>
                    <a:pt x="496442" y="465458"/>
                    <a:pt x="559576" y="493969"/>
                    <a:pt x="584013" y="477676"/>
                  </a:cubicBezTo>
                  <a:cubicBezTo>
                    <a:pt x="610489" y="461384"/>
                    <a:pt x="480151" y="373814"/>
                    <a:pt x="488298" y="420654"/>
                  </a:cubicBezTo>
                  <a:close/>
                  <a:moveTo>
                    <a:pt x="659363" y="518407"/>
                  </a:moveTo>
                  <a:cubicBezTo>
                    <a:pt x="663438" y="530626"/>
                    <a:pt x="718422" y="583575"/>
                    <a:pt x="744898" y="563210"/>
                  </a:cubicBezTo>
                  <a:cubicBezTo>
                    <a:pt x="773410" y="544882"/>
                    <a:pt x="653255" y="500079"/>
                    <a:pt x="659363" y="518407"/>
                  </a:cubicBezTo>
                  <a:close/>
                  <a:moveTo>
                    <a:pt x="586049" y="318828"/>
                  </a:moveTo>
                  <a:cubicBezTo>
                    <a:pt x="565684" y="367705"/>
                    <a:pt x="649180" y="455275"/>
                    <a:pt x="661402" y="457311"/>
                  </a:cubicBezTo>
                  <a:cubicBezTo>
                    <a:pt x="675656" y="457311"/>
                    <a:pt x="602342" y="280135"/>
                    <a:pt x="586049" y="31882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78" name="Freeform: Shape 277">
              <a:extLst>
                <a:ext uri="{FF2B5EF4-FFF2-40B4-BE49-F238E27FC236}">
                  <a16:creationId xmlns:a16="http://schemas.microsoft.com/office/drawing/2014/main" id="{C96934A4-E802-465A-9BBA-2C6F6C94CB24}"/>
                </a:ext>
              </a:extLst>
            </p:cNvPr>
            <p:cNvSpPr/>
            <p:nvPr/>
          </p:nvSpPr>
          <p:spPr>
            <a:xfrm>
              <a:off x="10448666" y="4068701"/>
              <a:ext cx="40526" cy="17368"/>
            </a:xfrm>
            <a:custGeom>
              <a:avLst/>
              <a:gdLst>
                <a:gd name="connsiteX0" fmla="*/ 137779 w 142555"/>
                <a:gd name="connsiteY0" fmla="*/ 21591 h 61095"/>
                <a:gd name="connsiteX1" fmla="*/ 15589 w 142555"/>
                <a:gd name="connsiteY1" fmla="*/ 54175 h 61095"/>
                <a:gd name="connsiteX2" fmla="*/ 137779 w 142555"/>
                <a:gd name="connsiteY2" fmla="*/ 21591 h 61095"/>
              </a:gdLst>
              <a:ahLst/>
              <a:cxnLst>
                <a:cxn ang="0">
                  <a:pos x="connsiteX0" y="connsiteY0"/>
                </a:cxn>
                <a:cxn ang="0">
                  <a:pos x="connsiteX1" y="connsiteY1"/>
                </a:cxn>
                <a:cxn ang="0">
                  <a:pos x="connsiteX2" y="connsiteY2"/>
                </a:cxn>
              </a:cxnLst>
              <a:rect l="l" t="t" r="r" b="b"/>
              <a:pathLst>
                <a:path w="142555" h="61095">
                  <a:moveTo>
                    <a:pt x="137779" y="21591"/>
                  </a:moveTo>
                  <a:cubicBezTo>
                    <a:pt x="133707" y="-4883"/>
                    <a:pt x="-14959" y="25665"/>
                    <a:pt x="15589" y="54175"/>
                  </a:cubicBezTo>
                  <a:cubicBezTo>
                    <a:pt x="37990" y="70467"/>
                    <a:pt x="141854" y="48066"/>
                    <a:pt x="137779" y="2159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79" name="Freeform: Shape 278">
              <a:extLst>
                <a:ext uri="{FF2B5EF4-FFF2-40B4-BE49-F238E27FC236}">
                  <a16:creationId xmlns:a16="http://schemas.microsoft.com/office/drawing/2014/main" id="{56238B2B-E3C0-4E5D-82BD-A524045A6B39}"/>
                </a:ext>
              </a:extLst>
            </p:cNvPr>
            <p:cNvSpPr/>
            <p:nvPr/>
          </p:nvSpPr>
          <p:spPr>
            <a:xfrm>
              <a:off x="10618341" y="4824320"/>
              <a:ext cx="34737" cy="17368"/>
            </a:xfrm>
            <a:custGeom>
              <a:avLst/>
              <a:gdLst>
                <a:gd name="connsiteX0" fmla="*/ 13399 w 122190"/>
                <a:gd name="connsiteY0" fmla="*/ 41630 h 61095"/>
                <a:gd name="connsiteX1" fmla="*/ 127444 w 122190"/>
                <a:gd name="connsiteY1" fmla="*/ 25338 h 61095"/>
                <a:gd name="connsiteX2" fmla="*/ 13399 w 122190"/>
                <a:gd name="connsiteY2" fmla="*/ 41630 h 61095"/>
              </a:gdLst>
              <a:ahLst/>
              <a:cxnLst>
                <a:cxn ang="0">
                  <a:pos x="connsiteX0" y="connsiteY0"/>
                </a:cxn>
                <a:cxn ang="0">
                  <a:pos x="connsiteX1" y="connsiteY1"/>
                </a:cxn>
                <a:cxn ang="0">
                  <a:pos x="connsiteX2" y="connsiteY2"/>
                </a:cxn>
              </a:cxnLst>
              <a:rect l="l" t="t" r="r" b="b"/>
              <a:pathLst>
                <a:path w="122190" h="61095">
                  <a:moveTo>
                    <a:pt x="13399" y="41630"/>
                  </a:moveTo>
                  <a:cubicBezTo>
                    <a:pt x="35801" y="64031"/>
                    <a:pt x="113187" y="57922"/>
                    <a:pt x="127444" y="25338"/>
                  </a:cubicBezTo>
                  <a:cubicBezTo>
                    <a:pt x="139662" y="-5210"/>
                    <a:pt x="-6966" y="21265"/>
                    <a:pt x="13399" y="4163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80" name="Freeform: Shape 279">
              <a:extLst>
                <a:ext uri="{FF2B5EF4-FFF2-40B4-BE49-F238E27FC236}">
                  <a16:creationId xmlns:a16="http://schemas.microsoft.com/office/drawing/2014/main" id="{33DC2E76-E9E8-44FD-9A1F-CD681DE3119F}"/>
                </a:ext>
              </a:extLst>
            </p:cNvPr>
            <p:cNvSpPr/>
            <p:nvPr/>
          </p:nvSpPr>
          <p:spPr>
            <a:xfrm>
              <a:off x="9987709" y="4059109"/>
              <a:ext cx="1094211" cy="891580"/>
            </a:xfrm>
            <a:custGeom>
              <a:avLst/>
              <a:gdLst>
                <a:gd name="connsiteX0" fmla="*/ 3836491 w 3849011"/>
                <a:gd name="connsiteY0" fmla="*/ 1751748 h 3136231"/>
                <a:gd name="connsiteX1" fmla="*/ 3826309 w 3849011"/>
                <a:gd name="connsiteY1" fmla="*/ 1649922 h 3136231"/>
                <a:gd name="connsiteX2" fmla="*/ 3783542 w 3849011"/>
                <a:gd name="connsiteY2" fmla="*/ 1560315 h 3136231"/>
                <a:gd name="connsiteX3" fmla="*/ 3746884 w 3849011"/>
                <a:gd name="connsiteY3" fmla="*/ 1482928 h 3136231"/>
                <a:gd name="connsiteX4" fmla="*/ 3673570 w 3849011"/>
                <a:gd name="connsiteY4" fmla="*/ 1405541 h 3136231"/>
                <a:gd name="connsiteX5" fmla="*/ 3626732 w 3849011"/>
                <a:gd name="connsiteY5" fmla="*/ 1358701 h 3136231"/>
                <a:gd name="connsiteX6" fmla="*/ 3594146 w 3849011"/>
                <a:gd name="connsiteY6" fmla="*/ 1252802 h 3136231"/>
                <a:gd name="connsiteX7" fmla="*/ 3555454 w 3849011"/>
                <a:gd name="connsiteY7" fmla="*/ 1218181 h 3136231"/>
                <a:gd name="connsiteX8" fmla="*/ 3500466 w 3849011"/>
                <a:gd name="connsiteY8" fmla="*/ 1222254 h 3136231"/>
                <a:gd name="connsiteX9" fmla="*/ 3478065 w 3849011"/>
                <a:gd name="connsiteY9" fmla="*/ 1153012 h 3136231"/>
                <a:gd name="connsiteX10" fmla="*/ 3443445 w 3849011"/>
                <a:gd name="connsiteY10" fmla="*/ 1077662 h 3136231"/>
                <a:gd name="connsiteX11" fmla="*/ 3412898 w 3849011"/>
                <a:gd name="connsiteY11" fmla="*/ 1002311 h 3136231"/>
                <a:gd name="connsiteX12" fmla="*/ 3194989 w 3849011"/>
                <a:gd name="connsiteY12" fmla="*/ 863828 h 3136231"/>
                <a:gd name="connsiteX13" fmla="*/ 3172588 w 3849011"/>
                <a:gd name="connsiteY13" fmla="*/ 794586 h 3136231"/>
                <a:gd name="connsiteX14" fmla="*/ 3150187 w 3849011"/>
                <a:gd name="connsiteY14" fmla="*/ 670359 h 3136231"/>
                <a:gd name="connsiteX15" fmla="*/ 3093164 w 3849011"/>
                <a:gd name="connsiteY15" fmla="*/ 564460 h 3136231"/>
                <a:gd name="connsiteX16" fmla="*/ 3080945 w 3849011"/>
                <a:gd name="connsiteY16" fmla="*/ 440232 h 3136231"/>
                <a:gd name="connsiteX17" fmla="*/ 3017814 w 3849011"/>
                <a:gd name="connsiteY17" fmla="*/ 358772 h 3136231"/>
                <a:gd name="connsiteX18" fmla="*/ 2944500 w 3849011"/>
                <a:gd name="connsiteY18" fmla="*/ 360809 h 3136231"/>
                <a:gd name="connsiteX19" fmla="*/ 2915988 w 3849011"/>
                <a:gd name="connsiteY19" fmla="*/ 258983 h 3136231"/>
                <a:gd name="connsiteX20" fmla="*/ 2915988 w 3849011"/>
                <a:gd name="connsiteY20" fmla="*/ 224362 h 3136231"/>
                <a:gd name="connsiteX21" fmla="*/ 2812126 w 3849011"/>
                <a:gd name="connsiteY21" fmla="*/ 179559 h 3136231"/>
                <a:gd name="connsiteX22" fmla="*/ 2748992 w 3849011"/>
                <a:gd name="connsiteY22" fmla="*/ 118463 h 3136231"/>
                <a:gd name="connsiteX23" fmla="*/ 2740848 w 3849011"/>
                <a:gd name="connsiteY23" fmla="*/ 128646 h 3136231"/>
                <a:gd name="connsiteX24" fmla="*/ 2728627 w 3849011"/>
                <a:gd name="connsiteY24" fmla="*/ 242691 h 3136231"/>
                <a:gd name="connsiteX25" fmla="*/ 2720483 w 3849011"/>
                <a:gd name="connsiteY25" fmla="*/ 423940 h 3136231"/>
                <a:gd name="connsiteX26" fmla="*/ 2691971 w 3849011"/>
                <a:gd name="connsiteY26" fmla="*/ 580752 h 3136231"/>
                <a:gd name="connsiteX27" fmla="*/ 2612547 w 3849011"/>
                <a:gd name="connsiteY27" fmla="*/ 700907 h 3136231"/>
                <a:gd name="connsiteX28" fmla="*/ 2496466 w 3849011"/>
                <a:gd name="connsiteY28" fmla="*/ 647957 h 3136231"/>
                <a:gd name="connsiteX29" fmla="*/ 2412967 w 3849011"/>
                <a:gd name="connsiteY29" fmla="*/ 605191 h 3136231"/>
                <a:gd name="connsiteX30" fmla="*/ 2321324 w 3849011"/>
                <a:gd name="connsiteY30" fmla="*/ 525766 h 3136231"/>
                <a:gd name="connsiteX31" fmla="*/ 2225609 w 3849011"/>
                <a:gd name="connsiteY31" fmla="*/ 489109 h 3136231"/>
                <a:gd name="connsiteX32" fmla="*/ 2162478 w 3849011"/>
                <a:gd name="connsiteY32" fmla="*/ 411722 h 3136231"/>
                <a:gd name="connsiteX33" fmla="*/ 2170624 w 3849011"/>
                <a:gd name="connsiteY33" fmla="*/ 362845 h 3136231"/>
                <a:gd name="connsiteX34" fmla="*/ 2178768 w 3849011"/>
                <a:gd name="connsiteY34" fmla="*/ 277311 h 3136231"/>
                <a:gd name="connsiteX35" fmla="*/ 2239864 w 3849011"/>
                <a:gd name="connsiteY35" fmla="*/ 230472 h 3136231"/>
                <a:gd name="connsiteX36" fmla="*/ 2270411 w 3849011"/>
                <a:gd name="connsiteY36" fmla="*/ 163267 h 3136231"/>
                <a:gd name="connsiteX37" fmla="*/ 2250046 w 3849011"/>
                <a:gd name="connsiteY37" fmla="*/ 114390 h 3136231"/>
                <a:gd name="connsiteX38" fmla="*/ 2215427 w 3849011"/>
                <a:gd name="connsiteY38" fmla="*/ 155120 h 3136231"/>
                <a:gd name="connsiteX39" fmla="*/ 2180807 w 3849011"/>
                <a:gd name="connsiteY39" fmla="*/ 100135 h 3136231"/>
                <a:gd name="connsiteX40" fmla="*/ 2109529 w 3849011"/>
                <a:gd name="connsiteY40" fmla="*/ 132719 h 3136231"/>
                <a:gd name="connsiteX41" fmla="*/ 1924204 w 3849011"/>
                <a:gd name="connsiteY41" fmla="*/ 71624 h 3136231"/>
                <a:gd name="connsiteX42" fmla="*/ 1836635 w 3849011"/>
                <a:gd name="connsiteY42" fmla="*/ 12564 h 3136231"/>
                <a:gd name="connsiteX43" fmla="*/ 1871255 w 3849011"/>
                <a:gd name="connsiteY43" fmla="*/ 79770 h 3136231"/>
                <a:gd name="connsiteX44" fmla="*/ 1726663 w 3849011"/>
                <a:gd name="connsiteY44" fmla="*/ 126610 h 3136231"/>
                <a:gd name="connsiteX45" fmla="*/ 1700187 w 3849011"/>
                <a:gd name="connsiteY45" fmla="*/ 155120 h 3136231"/>
                <a:gd name="connsiteX46" fmla="*/ 1632984 w 3849011"/>
                <a:gd name="connsiteY46" fmla="*/ 248801 h 3136231"/>
                <a:gd name="connsiteX47" fmla="*/ 1594290 w 3849011"/>
                <a:gd name="connsiteY47" fmla="*/ 324152 h 3136231"/>
                <a:gd name="connsiteX48" fmla="*/ 1598362 w 3849011"/>
                <a:gd name="connsiteY48" fmla="*/ 409685 h 3136231"/>
                <a:gd name="connsiteX49" fmla="*/ 1549487 w 3849011"/>
                <a:gd name="connsiteY49" fmla="*/ 421904 h 3136231"/>
                <a:gd name="connsiteX50" fmla="*/ 1488392 w 3849011"/>
                <a:gd name="connsiteY50" fmla="*/ 425978 h 3136231"/>
                <a:gd name="connsiteX51" fmla="*/ 1457844 w 3849011"/>
                <a:gd name="connsiteY51" fmla="*/ 403575 h 3136231"/>
                <a:gd name="connsiteX52" fmla="*/ 1404893 w 3849011"/>
                <a:gd name="connsiteY52" fmla="*/ 356736 h 3136231"/>
                <a:gd name="connsiteX53" fmla="*/ 1325471 w 3849011"/>
                <a:gd name="connsiteY53" fmla="*/ 293604 h 3136231"/>
                <a:gd name="connsiteX54" fmla="*/ 1270483 w 3849011"/>
                <a:gd name="connsiteY54" fmla="*/ 328224 h 3136231"/>
                <a:gd name="connsiteX55" fmla="*/ 1241972 w 3849011"/>
                <a:gd name="connsiteY55" fmla="*/ 375065 h 3136231"/>
                <a:gd name="connsiteX56" fmla="*/ 1168658 w 3849011"/>
                <a:gd name="connsiteY56" fmla="*/ 377101 h 3136231"/>
                <a:gd name="connsiteX57" fmla="*/ 1152367 w 3849011"/>
                <a:gd name="connsiteY57" fmla="*/ 421904 h 3136231"/>
                <a:gd name="connsiteX58" fmla="*/ 1107562 w 3849011"/>
                <a:gd name="connsiteY58" fmla="*/ 456525 h 3136231"/>
                <a:gd name="connsiteX59" fmla="*/ 1089233 w 3849011"/>
                <a:gd name="connsiteY59" fmla="*/ 556314 h 3136231"/>
                <a:gd name="connsiteX60" fmla="*/ 1019994 w 3849011"/>
                <a:gd name="connsiteY60" fmla="*/ 550205 h 3136231"/>
                <a:gd name="connsiteX61" fmla="*/ 1034248 w 3849011"/>
                <a:gd name="connsiteY61" fmla="*/ 627592 h 3136231"/>
                <a:gd name="connsiteX62" fmla="*/ 1005737 w 3849011"/>
                <a:gd name="connsiteY62" fmla="*/ 680542 h 3136231"/>
                <a:gd name="connsiteX63" fmla="*/ 967042 w 3849011"/>
                <a:gd name="connsiteY63" fmla="*/ 603153 h 3136231"/>
                <a:gd name="connsiteX64" fmla="*/ 893728 w 3849011"/>
                <a:gd name="connsiteY64" fmla="*/ 643884 h 3136231"/>
                <a:gd name="connsiteX65" fmla="*/ 889656 w 3849011"/>
                <a:gd name="connsiteY65" fmla="*/ 764039 h 3136231"/>
                <a:gd name="connsiteX66" fmla="*/ 753208 w 3849011"/>
                <a:gd name="connsiteY66" fmla="*/ 908631 h 3136231"/>
                <a:gd name="connsiteX67" fmla="*/ 610652 w 3849011"/>
                <a:gd name="connsiteY67" fmla="*/ 947325 h 3136231"/>
                <a:gd name="connsiteX68" fmla="*/ 598434 w 3849011"/>
                <a:gd name="connsiteY68" fmla="*/ 959543 h 3136231"/>
                <a:gd name="connsiteX69" fmla="*/ 262409 w 3849011"/>
                <a:gd name="connsiteY69" fmla="*/ 1134684 h 3136231"/>
                <a:gd name="connsiteX70" fmla="*/ 79123 w 3849011"/>
                <a:gd name="connsiteY70" fmla="*/ 1315933 h 3136231"/>
                <a:gd name="connsiteX71" fmla="*/ 70976 w 3849011"/>
                <a:gd name="connsiteY71" fmla="*/ 1334263 h 3136231"/>
                <a:gd name="connsiteX72" fmla="*/ 54686 w 3849011"/>
                <a:gd name="connsiteY72" fmla="*/ 1497184 h 3136231"/>
                <a:gd name="connsiteX73" fmla="*/ 109670 w 3849011"/>
                <a:gd name="connsiteY73" fmla="*/ 1633630 h 3136231"/>
                <a:gd name="connsiteX74" fmla="*/ 52650 w 3849011"/>
                <a:gd name="connsiteY74" fmla="*/ 1580680 h 3136231"/>
                <a:gd name="connsiteX75" fmla="*/ 79123 w 3849011"/>
                <a:gd name="connsiteY75" fmla="*/ 1653995 h 3136231"/>
                <a:gd name="connsiteX76" fmla="*/ 11919 w 3849011"/>
                <a:gd name="connsiteY76" fmla="*/ 1599009 h 3136231"/>
                <a:gd name="connsiteX77" fmla="*/ 107634 w 3849011"/>
                <a:gd name="connsiteY77" fmla="*/ 1829135 h 3136231"/>
                <a:gd name="connsiteX78" fmla="*/ 187059 w 3849011"/>
                <a:gd name="connsiteY78" fmla="*/ 2020568 h 3136231"/>
                <a:gd name="connsiteX79" fmla="*/ 270556 w 3849011"/>
                <a:gd name="connsiteY79" fmla="*/ 2252730 h 3136231"/>
                <a:gd name="connsiteX80" fmla="*/ 250190 w 3849011"/>
                <a:gd name="connsiteY80" fmla="*/ 2389177 h 3136231"/>
                <a:gd name="connsiteX81" fmla="*/ 195206 w 3849011"/>
                <a:gd name="connsiteY81" fmla="*/ 2472674 h 3136231"/>
                <a:gd name="connsiteX82" fmla="*/ 219643 w 3849011"/>
                <a:gd name="connsiteY82" fmla="*/ 2539879 h 3136231"/>
                <a:gd name="connsiteX83" fmla="*/ 288885 w 3849011"/>
                <a:gd name="connsiteY83" fmla="*/ 2605048 h 3136231"/>
                <a:gd name="connsiteX84" fmla="*/ 325540 w 3849011"/>
                <a:gd name="connsiteY84" fmla="*/ 2619302 h 3136231"/>
                <a:gd name="connsiteX85" fmla="*/ 637128 w 3849011"/>
                <a:gd name="connsiteY85" fmla="*/ 2513405 h 3136231"/>
                <a:gd name="connsiteX86" fmla="*/ 677858 w 3849011"/>
                <a:gd name="connsiteY86" fmla="*/ 2495076 h 3136231"/>
                <a:gd name="connsiteX87" fmla="*/ 773574 w 3849011"/>
                <a:gd name="connsiteY87" fmla="*/ 2442127 h 3136231"/>
                <a:gd name="connsiteX88" fmla="*/ 1223645 w 3849011"/>
                <a:gd name="connsiteY88" fmla="*/ 2297533 h 3136231"/>
                <a:gd name="connsiteX89" fmla="*/ 1256229 w 3849011"/>
                <a:gd name="connsiteY89" fmla="*/ 2309753 h 3136231"/>
                <a:gd name="connsiteX90" fmla="*/ 1319360 w 3849011"/>
                <a:gd name="connsiteY90" fmla="*/ 2311789 h 3136231"/>
                <a:gd name="connsiteX91" fmla="*/ 1529122 w 3849011"/>
                <a:gd name="connsiteY91" fmla="*/ 2246621 h 3136231"/>
                <a:gd name="connsiteX92" fmla="*/ 1728699 w 3849011"/>
                <a:gd name="connsiteY92" fmla="*/ 2220146 h 3136231"/>
                <a:gd name="connsiteX93" fmla="*/ 1844782 w 3849011"/>
                <a:gd name="connsiteY93" fmla="*/ 2281242 h 3136231"/>
                <a:gd name="connsiteX94" fmla="*/ 1956790 w 3849011"/>
                <a:gd name="connsiteY94" fmla="*/ 2297533 h 3136231"/>
                <a:gd name="connsiteX95" fmla="*/ 2011775 w 3849011"/>
                <a:gd name="connsiteY95" fmla="*/ 2326045 h 3136231"/>
                <a:gd name="connsiteX96" fmla="*/ 2017886 w 3849011"/>
                <a:gd name="connsiteY96" fmla="*/ 2389177 h 3136231"/>
                <a:gd name="connsiteX97" fmla="*/ 2101382 w 3849011"/>
                <a:gd name="connsiteY97" fmla="*/ 2474710 h 3136231"/>
                <a:gd name="connsiteX98" fmla="*/ 2123783 w 3849011"/>
                <a:gd name="connsiteY98" fmla="*/ 2588755 h 3136231"/>
                <a:gd name="connsiteX99" fmla="*/ 2201172 w 3849011"/>
                <a:gd name="connsiteY99" fmla="*/ 2560244 h 3136231"/>
                <a:gd name="connsiteX100" fmla="*/ 2294851 w 3849011"/>
                <a:gd name="connsiteY100" fmla="*/ 2482857 h 3136231"/>
                <a:gd name="connsiteX101" fmla="*/ 2374276 w 3849011"/>
                <a:gd name="connsiteY101" fmla="*/ 2393250 h 3136231"/>
                <a:gd name="connsiteX102" fmla="*/ 2333545 w 3849011"/>
                <a:gd name="connsiteY102" fmla="*/ 2537842 h 3136231"/>
                <a:gd name="connsiteX103" fmla="*/ 2274486 w 3849011"/>
                <a:gd name="connsiteY103" fmla="*/ 2617266 h 3136231"/>
                <a:gd name="connsiteX104" fmla="*/ 2362055 w 3849011"/>
                <a:gd name="connsiteY104" fmla="*/ 2609120 h 3136231"/>
                <a:gd name="connsiteX105" fmla="*/ 2415006 w 3849011"/>
                <a:gd name="connsiteY105" fmla="*/ 2580609 h 3136231"/>
                <a:gd name="connsiteX106" fmla="*/ 2402785 w 3849011"/>
                <a:gd name="connsiteY106" fmla="*/ 2694654 h 3136231"/>
                <a:gd name="connsiteX107" fmla="*/ 2472027 w 3849011"/>
                <a:gd name="connsiteY107" fmla="*/ 2690580 h 3136231"/>
                <a:gd name="connsiteX108" fmla="*/ 2551451 w 3849011"/>
                <a:gd name="connsiteY108" fmla="*/ 2831100 h 3136231"/>
                <a:gd name="connsiteX109" fmla="*/ 2551451 w 3849011"/>
                <a:gd name="connsiteY109" fmla="*/ 2835174 h 3136231"/>
                <a:gd name="connsiteX110" fmla="*/ 2879330 w 3849011"/>
                <a:gd name="connsiteY110" fmla="*/ 3046970 h 3136231"/>
                <a:gd name="connsiteX111" fmla="*/ 2895623 w 3849011"/>
                <a:gd name="connsiteY111" fmla="*/ 3081591 h 3136231"/>
                <a:gd name="connsiteX112" fmla="*/ 3009667 w 3849011"/>
                <a:gd name="connsiteY112" fmla="*/ 3002168 h 3136231"/>
                <a:gd name="connsiteX113" fmla="*/ 3050397 w 3849011"/>
                <a:gd name="connsiteY113" fmla="*/ 3018460 h 3136231"/>
                <a:gd name="connsiteX114" fmla="*/ 3066690 w 3849011"/>
                <a:gd name="connsiteY114" fmla="*/ 3051044 h 3136231"/>
                <a:gd name="connsiteX115" fmla="*/ 3091128 w 3849011"/>
                <a:gd name="connsiteY115" fmla="*/ 3030679 h 3136231"/>
                <a:gd name="connsiteX116" fmla="*/ 3154259 w 3849011"/>
                <a:gd name="connsiteY116" fmla="*/ 3091774 h 3136231"/>
                <a:gd name="connsiteX117" fmla="*/ 3184807 w 3849011"/>
                <a:gd name="connsiteY117" fmla="*/ 3116212 h 3136231"/>
                <a:gd name="connsiteX118" fmla="*/ 3227573 w 3849011"/>
                <a:gd name="connsiteY118" fmla="*/ 3059190 h 3136231"/>
                <a:gd name="connsiteX119" fmla="*/ 3317180 w 3849011"/>
                <a:gd name="connsiteY119" fmla="*/ 2989948 h 3136231"/>
                <a:gd name="connsiteX120" fmla="*/ 3514723 w 3849011"/>
                <a:gd name="connsiteY120" fmla="*/ 2951255 h 3136231"/>
                <a:gd name="connsiteX121" fmla="*/ 3545271 w 3849011"/>
                <a:gd name="connsiteY121" fmla="*/ 2745567 h 3136231"/>
                <a:gd name="connsiteX122" fmla="*/ 3616549 w 3849011"/>
                <a:gd name="connsiteY122" fmla="*/ 2588755 h 3136231"/>
                <a:gd name="connsiteX123" fmla="*/ 3716336 w 3849011"/>
                <a:gd name="connsiteY123" fmla="*/ 2368811 h 3136231"/>
                <a:gd name="connsiteX124" fmla="*/ 3773360 w 3849011"/>
                <a:gd name="connsiteY124" fmla="*/ 2299571 h 3136231"/>
                <a:gd name="connsiteX125" fmla="*/ 3773360 w 3849011"/>
                <a:gd name="connsiteY125" fmla="*/ 2299571 h 3136231"/>
                <a:gd name="connsiteX126" fmla="*/ 3812054 w 3849011"/>
                <a:gd name="connsiteY126" fmla="*/ 1981874 h 3136231"/>
                <a:gd name="connsiteX127" fmla="*/ 3848710 w 3849011"/>
                <a:gd name="connsiteY127" fmla="*/ 1763966 h 3136231"/>
                <a:gd name="connsiteX128" fmla="*/ 3836491 w 3849011"/>
                <a:gd name="connsiteY128" fmla="*/ 1751748 h 313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3849011" h="3136231">
                  <a:moveTo>
                    <a:pt x="3836491" y="1751748"/>
                  </a:moveTo>
                  <a:cubicBezTo>
                    <a:pt x="3826309" y="1759894"/>
                    <a:pt x="3824273" y="1702871"/>
                    <a:pt x="3826309" y="1649922"/>
                  </a:cubicBezTo>
                  <a:cubicBezTo>
                    <a:pt x="3810018" y="1621411"/>
                    <a:pt x="3795761" y="1590863"/>
                    <a:pt x="3783542" y="1560315"/>
                  </a:cubicBezTo>
                  <a:cubicBezTo>
                    <a:pt x="3765213" y="1541987"/>
                    <a:pt x="3750959" y="1497184"/>
                    <a:pt x="3746884" y="1482928"/>
                  </a:cubicBezTo>
                  <a:cubicBezTo>
                    <a:pt x="3740776" y="1460527"/>
                    <a:pt x="3708192" y="1397394"/>
                    <a:pt x="3673570" y="1405541"/>
                  </a:cubicBezTo>
                  <a:cubicBezTo>
                    <a:pt x="3638950" y="1413687"/>
                    <a:pt x="3661351" y="1350554"/>
                    <a:pt x="3626732" y="1358701"/>
                  </a:cubicBezTo>
                  <a:cubicBezTo>
                    <a:pt x="3594146" y="1364810"/>
                    <a:pt x="3586001" y="1305751"/>
                    <a:pt x="3594146" y="1252802"/>
                  </a:cubicBezTo>
                  <a:cubicBezTo>
                    <a:pt x="3600256" y="1197816"/>
                    <a:pt x="3571744" y="1240583"/>
                    <a:pt x="3555454" y="1218181"/>
                  </a:cubicBezTo>
                  <a:cubicBezTo>
                    <a:pt x="3541197" y="1195780"/>
                    <a:pt x="3524906" y="1214108"/>
                    <a:pt x="3500466" y="1222254"/>
                  </a:cubicBezTo>
                  <a:cubicBezTo>
                    <a:pt x="3478065" y="1230401"/>
                    <a:pt x="3471955" y="1175415"/>
                    <a:pt x="3478065" y="1153012"/>
                  </a:cubicBezTo>
                  <a:cubicBezTo>
                    <a:pt x="3484176" y="1130611"/>
                    <a:pt x="3473993" y="1104137"/>
                    <a:pt x="3443445" y="1077662"/>
                  </a:cubicBezTo>
                  <a:cubicBezTo>
                    <a:pt x="3412898" y="1053224"/>
                    <a:pt x="3410859" y="1032859"/>
                    <a:pt x="3412898" y="1002311"/>
                  </a:cubicBezTo>
                  <a:cubicBezTo>
                    <a:pt x="3414934" y="973799"/>
                    <a:pt x="3235720" y="874011"/>
                    <a:pt x="3194989" y="863828"/>
                  </a:cubicBezTo>
                  <a:cubicBezTo>
                    <a:pt x="3154259" y="855682"/>
                    <a:pt x="3188881" y="808842"/>
                    <a:pt x="3172588" y="794586"/>
                  </a:cubicBezTo>
                  <a:cubicBezTo>
                    <a:pt x="3156295" y="778294"/>
                    <a:pt x="3150187" y="719235"/>
                    <a:pt x="3150187" y="670359"/>
                  </a:cubicBezTo>
                  <a:cubicBezTo>
                    <a:pt x="3150187" y="621483"/>
                    <a:pt x="3091128" y="605191"/>
                    <a:pt x="3093164" y="564460"/>
                  </a:cubicBezTo>
                  <a:cubicBezTo>
                    <a:pt x="3095200" y="523730"/>
                    <a:pt x="3076873" y="485036"/>
                    <a:pt x="3080945" y="440232"/>
                  </a:cubicBezTo>
                  <a:cubicBezTo>
                    <a:pt x="3085017" y="395430"/>
                    <a:pt x="3019850" y="383210"/>
                    <a:pt x="3017814" y="358772"/>
                  </a:cubicBezTo>
                  <a:cubicBezTo>
                    <a:pt x="3015778" y="334335"/>
                    <a:pt x="2979119" y="356736"/>
                    <a:pt x="2944500" y="360809"/>
                  </a:cubicBezTo>
                  <a:cubicBezTo>
                    <a:pt x="2909877" y="364882"/>
                    <a:pt x="2911913" y="311932"/>
                    <a:pt x="2915988" y="258983"/>
                  </a:cubicBezTo>
                  <a:cubicBezTo>
                    <a:pt x="2915988" y="248801"/>
                    <a:pt x="2915988" y="236581"/>
                    <a:pt x="2915988" y="224362"/>
                  </a:cubicBezTo>
                  <a:cubicBezTo>
                    <a:pt x="2883404" y="208070"/>
                    <a:pt x="2848782" y="191779"/>
                    <a:pt x="2812126" y="179559"/>
                  </a:cubicBezTo>
                  <a:cubicBezTo>
                    <a:pt x="2779540" y="167340"/>
                    <a:pt x="2759175" y="144938"/>
                    <a:pt x="2748992" y="118463"/>
                  </a:cubicBezTo>
                  <a:cubicBezTo>
                    <a:pt x="2746956" y="122537"/>
                    <a:pt x="2744920" y="124573"/>
                    <a:pt x="2740848" y="128646"/>
                  </a:cubicBezTo>
                  <a:cubicBezTo>
                    <a:pt x="2722519" y="146975"/>
                    <a:pt x="2753067" y="216216"/>
                    <a:pt x="2728627" y="242691"/>
                  </a:cubicBezTo>
                  <a:cubicBezTo>
                    <a:pt x="2704190" y="267129"/>
                    <a:pt x="2726591" y="366918"/>
                    <a:pt x="2720483" y="423940"/>
                  </a:cubicBezTo>
                  <a:cubicBezTo>
                    <a:pt x="2714372" y="480963"/>
                    <a:pt x="2716408" y="542058"/>
                    <a:pt x="2691971" y="580752"/>
                  </a:cubicBezTo>
                  <a:cubicBezTo>
                    <a:pt x="2667532" y="619447"/>
                    <a:pt x="2663460" y="680542"/>
                    <a:pt x="2612547" y="700907"/>
                  </a:cubicBezTo>
                  <a:cubicBezTo>
                    <a:pt x="2561634" y="721272"/>
                    <a:pt x="2494428" y="678505"/>
                    <a:pt x="2496466" y="647957"/>
                  </a:cubicBezTo>
                  <a:cubicBezTo>
                    <a:pt x="2498502" y="619447"/>
                    <a:pt x="2441479" y="601117"/>
                    <a:pt x="2412967" y="605191"/>
                  </a:cubicBezTo>
                  <a:cubicBezTo>
                    <a:pt x="2384458" y="609264"/>
                    <a:pt x="2366129" y="564460"/>
                    <a:pt x="2321324" y="525766"/>
                  </a:cubicBezTo>
                  <a:cubicBezTo>
                    <a:pt x="2274486" y="487073"/>
                    <a:pt x="2239864" y="533913"/>
                    <a:pt x="2225609" y="489109"/>
                  </a:cubicBezTo>
                  <a:cubicBezTo>
                    <a:pt x="2211355" y="444306"/>
                    <a:pt x="2197097" y="436160"/>
                    <a:pt x="2162478" y="411722"/>
                  </a:cubicBezTo>
                  <a:cubicBezTo>
                    <a:pt x="2129894" y="387283"/>
                    <a:pt x="2140077" y="387283"/>
                    <a:pt x="2170624" y="362845"/>
                  </a:cubicBezTo>
                  <a:cubicBezTo>
                    <a:pt x="2201172" y="338407"/>
                    <a:pt x="2195061" y="305823"/>
                    <a:pt x="2178768" y="277311"/>
                  </a:cubicBezTo>
                  <a:cubicBezTo>
                    <a:pt x="2162478" y="248801"/>
                    <a:pt x="2197097" y="254910"/>
                    <a:pt x="2239864" y="230472"/>
                  </a:cubicBezTo>
                  <a:cubicBezTo>
                    <a:pt x="2282632" y="206033"/>
                    <a:pt x="2239864" y="175485"/>
                    <a:pt x="2270411" y="163267"/>
                  </a:cubicBezTo>
                  <a:cubicBezTo>
                    <a:pt x="2300959" y="149011"/>
                    <a:pt x="2282632" y="120501"/>
                    <a:pt x="2250046" y="114390"/>
                  </a:cubicBezTo>
                  <a:cubicBezTo>
                    <a:pt x="2217463" y="108281"/>
                    <a:pt x="2227645" y="151048"/>
                    <a:pt x="2215427" y="155120"/>
                  </a:cubicBezTo>
                  <a:cubicBezTo>
                    <a:pt x="2203208" y="159194"/>
                    <a:pt x="2190989" y="98098"/>
                    <a:pt x="2180807" y="100135"/>
                  </a:cubicBezTo>
                  <a:cubicBezTo>
                    <a:pt x="2170624" y="102171"/>
                    <a:pt x="2129894" y="161231"/>
                    <a:pt x="2109529" y="132719"/>
                  </a:cubicBezTo>
                  <a:cubicBezTo>
                    <a:pt x="2089164" y="104207"/>
                    <a:pt x="1971045" y="77733"/>
                    <a:pt x="1924204" y="71624"/>
                  </a:cubicBezTo>
                  <a:cubicBezTo>
                    <a:pt x="1877366" y="65514"/>
                    <a:pt x="1863109" y="2382"/>
                    <a:pt x="1836635" y="12564"/>
                  </a:cubicBezTo>
                  <a:cubicBezTo>
                    <a:pt x="1810160" y="24784"/>
                    <a:pt x="1840707" y="45149"/>
                    <a:pt x="1871255" y="79770"/>
                  </a:cubicBezTo>
                  <a:cubicBezTo>
                    <a:pt x="1901803" y="116427"/>
                    <a:pt x="1767393" y="140866"/>
                    <a:pt x="1726663" y="126610"/>
                  </a:cubicBezTo>
                  <a:cubicBezTo>
                    <a:pt x="1685933" y="112354"/>
                    <a:pt x="1732774" y="159194"/>
                    <a:pt x="1700187" y="155120"/>
                  </a:cubicBezTo>
                  <a:cubicBezTo>
                    <a:pt x="1667604" y="153084"/>
                    <a:pt x="1659457" y="216216"/>
                    <a:pt x="1632984" y="248801"/>
                  </a:cubicBezTo>
                  <a:cubicBezTo>
                    <a:pt x="1606508" y="281384"/>
                    <a:pt x="1624837" y="303787"/>
                    <a:pt x="1594290" y="324152"/>
                  </a:cubicBezTo>
                  <a:cubicBezTo>
                    <a:pt x="1565778" y="344517"/>
                    <a:pt x="1563742" y="366918"/>
                    <a:pt x="1598362" y="409685"/>
                  </a:cubicBezTo>
                  <a:cubicBezTo>
                    <a:pt x="1632984" y="452452"/>
                    <a:pt x="1582071" y="454488"/>
                    <a:pt x="1549487" y="421904"/>
                  </a:cubicBezTo>
                  <a:cubicBezTo>
                    <a:pt x="1518940" y="387283"/>
                    <a:pt x="1486353" y="387283"/>
                    <a:pt x="1488392" y="425978"/>
                  </a:cubicBezTo>
                  <a:cubicBezTo>
                    <a:pt x="1490428" y="464671"/>
                    <a:pt x="1449698" y="446343"/>
                    <a:pt x="1457844" y="403575"/>
                  </a:cubicBezTo>
                  <a:cubicBezTo>
                    <a:pt x="1463952" y="360809"/>
                    <a:pt x="1413039" y="381174"/>
                    <a:pt x="1404893" y="356736"/>
                  </a:cubicBezTo>
                  <a:cubicBezTo>
                    <a:pt x="1396749" y="332297"/>
                    <a:pt x="1351944" y="291567"/>
                    <a:pt x="1325471" y="293604"/>
                  </a:cubicBezTo>
                  <a:cubicBezTo>
                    <a:pt x="1298995" y="295640"/>
                    <a:pt x="1298995" y="328224"/>
                    <a:pt x="1270483" y="328224"/>
                  </a:cubicBezTo>
                  <a:cubicBezTo>
                    <a:pt x="1241972" y="328224"/>
                    <a:pt x="1237900" y="344517"/>
                    <a:pt x="1241972" y="375065"/>
                  </a:cubicBezTo>
                  <a:cubicBezTo>
                    <a:pt x="1246046" y="407649"/>
                    <a:pt x="1199206" y="373028"/>
                    <a:pt x="1168658" y="377101"/>
                  </a:cubicBezTo>
                  <a:cubicBezTo>
                    <a:pt x="1138110" y="381174"/>
                    <a:pt x="1168658" y="419867"/>
                    <a:pt x="1152367" y="421904"/>
                  </a:cubicBezTo>
                  <a:cubicBezTo>
                    <a:pt x="1136074" y="423940"/>
                    <a:pt x="1136074" y="456525"/>
                    <a:pt x="1107562" y="456525"/>
                  </a:cubicBezTo>
                  <a:cubicBezTo>
                    <a:pt x="1081089" y="456525"/>
                    <a:pt x="1085161" y="521693"/>
                    <a:pt x="1089233" y="556314"/>
                  </a:cubicBezTo>
                  <a:cubicBezTo>
                    <a:pt x="1093308" y="590935"/>
                    <a:pt x="1046467" y="540022"/>
                    <a:pt x="1019994" y="550205"/>
                  </a:cubicBezTo>
                  <a:cubicBezTo>
                    <a:pt x="993518" y="558351"/>
                    <a:pt x="1026102" y="588899"/>
                    <a:pt x="1034248" y="627592"/>
                  </a:cubicBezTo>
                  <a:cubicBezTo>
                    <a:pt x="1042395" y="666286"/>
                    <a:pt x="1019994" y="664249"/>
                    <a:pt x="1005737" y="680542"/>
                  </a:cubicBezTo>
                  <a:cubicBezTo>
                    <a:pt x="991482" y="696834"/>
                    <a:pt x="967042" y="637774"/>
                    <a:pt x="967042" y="603153"/>
                  </a:cubicBezTo>
                  <a:cubicBezTo>
                    <a:pt x="967042" y="568534"/>
                    <a:pt x="932423" y="601117"/>
                    <a:pt x="893728" y="643884"/>
                  </a:cubicBezTo>
                  <a:cubicBezTo>
                    <a:pt x="855034" y="686651"/>
                    <a:pt x="905947" y="751820"/>
                    <a:pt x="889656" y="764039"/>
                  </a:cubicBezTo>
                  <a:cubicBezTo>
                    <a:pt x="873363" y="776257"/>
                    <a:pt x="798013" y="851608"/>
                    <a:pt x="753208" y="908631"/>
                  </a:cubicBezTo>
                  <a:cubicBezTo>
                    <a:pt x="718589" y="953434"/>
                    <a:pt x="651383" y="941216"/>
                    <a:pt x="610652" y="947325"/>
                  </a:cubicBezTo>
                  <a:cubicBezTo>
                    <a:pt x="606580" y="951398"/>
                    <a:pt x="602508" y="955471"/>
                    <a:pt x="598434" y="959543"/>
                  </a:cubicBezTo>
                  <a:cubicBezTo>
                    <a:pt x="500683" y="1038968"/>
                    <a:pt x="388674" y="1106173"/>
                    <a:pt x="262409" y="1134684"/>
                  </a:cubicBezTo>
                  <a:cubicBezTo>
                    <a:pt x="207424" y="1197816"/>
                    <a:pt x="146329" y="1258911"/>
                    <a:pt x="79123" y="1315933"/>
                  </a:cubicBezTo>
                  <a:cubicBezTo>
                    <a:pt x="77087" y="1322044"/>
                    <a:pt x="75051" y="1328153"/>
                    <a:pt x="70976" y="1334263"/>
                  </a:cubicBezTo>
                  <a:cubicBezTo>
                    <a:pt x="40428" y="1383139"/>
                    <a:pt x="9881" y="1434052"/>
                    <a:pt x="54686" y="1497184"/>
                  </a:cubicBezTo>
                  <a:cubicBezTo>
                    <a:pt x="99488" y="1560315"/>
                    <a:pt x="123928" y="1601045"/>
                    <a:pt x="109670" y="1633630"/>
                  </a:cubicBezTo>
                  <a:cubicBezTo>
                    <a:pt x="95416" y="1666214"/>
                    <a:pt x="62832" y="1570498"/>
                    <a:pt x="52650" y="1580680"/>
                  </a:cubicBezTo>
                  <a:cubicBezTo>
                    <a:pt x="42467" y="1592900"/>
                    <a:pt x="93380" y="1633630"/>
                    <a:pt x="79123" y="1653995"/>
                  </a:cubicBezTo>
                  <a:cubicBezTo>
                    <a:pt x="66904" y="1674361"/>
                    <a:pt x="22102" y="1576608"/>
                    <a:pt x="11919" y="1599009"/>
                  </a:cubicBezTo>
                  <a:cubicBezTo>
                    <a:pt x="3773" y="1619374"/>
                    <a:pt x="105598" y="1774149"/>
                    <a:pt x="107634" y="1829135"/>
                  </a:cubicBezTo>
                  <a:cubicBezTo>
                    <a:pt x="109670" y="1886157"/>
                    <a:pt x="191131" y="1939107"/>
                    <a:pt x="187059" y="2020568"/>
                  </a:cubicBezTo>
                  <a:cubicBezTo>
                    <a:pt x="182984" y="2102029"/>
                    <a:pt x="258337" y="2232365"/>
                    <a:pt x="270556" y="2252730"/>
                  </a:cubicBezTo>
                  <a:cubicBezTo>
                    <a:pt x="282774" y="2273095"/>
                    <a:pt x="242044" y="2328081"/>
                    <a:pt x="250190" y="2389177"/>
                  </a:cubicBezTo>
                  <a:cubicBezTo>
                    <a:pt x="258337" y="2450272"/>
                    <a:pt x="231861" y="2472674"/>
                    <a:pt x="195206" y="2472674"/>
                  </a:cubicBezTo>
                  <a:cubicBezTo>
                    <a:pt x="160583" y="2472674"/>
                    <a:pt x="180948" y="2535806"/>
                    <a:pt x="219643" y="2539879"/>
                  </a:cubicBezTo>
                  <a:cubicBezTo>
                    <a:pt x="260373" y="2543952"/>
                    <a:pt x="244080" y="2574500"/>
                    <a:pt x="288885" y="2605048"/>
                  </a:cubicBezTo>
                  <a:cubicBezTo>
                    <a:pt x="299067" y="2611157"/>
                    <a:pt x="311286" y="2617266"/>
                    <a:pt x="325540" y="2619302"/>
                  </a:cubicBezTo>
                  <a:cubicBezTo>
                    <a:pt x="427366" y="2580609"/>
                    <a:pt x="535302" y="2554135"/>
                    <a:pt x="637128" y="2513405"/>
                  </a:cubicBezTo>
                  <a:cubicBezTo>
                    <a:pt x="645275" y="2505258"/>
                    <a:pt x="659529" y="2499149"/>
                    <a:pt x="677858" y="2495076"/>
                  </a:cubicBezTo>
                  <a:cubicBezTo>
                    <a:pt x="710442" y="2478784"/>
                    <a:pt x="743026" y="2462492"/>
                    <a:pt x="773574" y="2442127"/>
                  </a:cubicBezTo>
                  <a:cubicBezTo>
                    <a:pt x="916130" y="2346410"/>
                    <a:pt x="1044431" y="2273095"/>
                    <a:pt x="1223645" y="2297533"/>
                  </a:cubicBezTo>
                  <a:cubicBezTo>
                    <a:pt x="1235864" y="2299571"/>
                    <a:pt x="1248082" y="2303643"/>
                    <a:pt x="1256229" y="2309753"/>
                  </a:cubicBezTo>
                  <a:cubicBezTo>
                    <a:pt x="1272520" y="2309753"/>
                    <a:pt x="1292885" y="2309753"/>
                    <a:pt x="1319360" y="2311789"/>
                  </a:cubicBezTo>
                  <a:cubicBezTo>
                    <a:pt x="1400821" y="2315863"/>
                    <a:pt x="1476171" y="2269023"/>
                    <a:pt x="1529122" y="2246621"/>
                  </a:cubicBezTo>
                  <a:cubicBezTo>
                    <a:pt x="1582071" y="2224219"/>
                    <a:pt x="1677786" y="2232365"/>
                    <a:pt x="1728699" y="2220146"/>
                  </a:cubicBezTo>
                  <a:cubicBezTo>
                    <a:pt x="1779612" y="2205890"/>
                    <a:pt x="1787759" y="2287351"/>
                    <a:pt x="1844782" y="2281242"/>
                  </a:cubicBezTo>
                  <a:cubicBezTo>
                    <a:pt x="1901803" y="2275132"/>
                    <a:pt x="1926242" y="2299571"/>
                    <a:pt x="1956790" y="2297533"/>
                  </a:cubicBezTo>
                  <a:cubicBezTo>
                    <a:pt x="1985299" y="2295497"/>
                    <a:pt x="1981227" y="2319936"/>
                    <a:pt x="2011775" y="2326045"/>
                  </a:cubicBezTo>
                  <a:cubicBezTo>
                    <a:pt x="2040287" y="2332154"/>
                    <a:pt x="2036212" y="2360666"/>
                    <a:pt x="2017886" y="2389177"/>
                  </a:cubicBezTo>
                  <a:cubicBezTo>
                    <a:pt x="1999556" y="2417688"/>
                    <a:pt x="2062688" y="2415651"/>
                    <a:pt x="2101382" y="2474710"/>
                  </a:cubicBezTo>
                  <a:cubicBezTo>
                    <a:pt x="2142113" y="2533770"/>
                    <a:pt x="2103418" y="2541915"/>
                    <a:pt x="2123783" y="2588755"/>
                  </a:cubicBezTo>
                  <a:cubicBezTo>
                    <a:pt x="2144149" y="2633558"/>
                    <a:pt x="2158403" y="2623376"/>
                    <a:pt x="2201172" y="2560244"/>
                  </a:cubicBezTo>
                  <a:cubicBezTo>
                    <a:pt x="2243938" y="2497112"/>
                    <a:pt x="2288741" y="2537842"/>
                    <a:pt x="2294851" y="2482857"/>
                  </a:cubicBezTo>
                  <a:cubicBezTo>
                    <a:pt x="2300959" y="2427871"/>
                    <a:pt x="2345764" y="2364738"/>
                    <a:pt x="2374276" y="2393250"/>
                  </a:cubicBezTo>
                  <a:cubicBezTo>
                    <a:pt x="2402785" y="2419724"/>
                    <a:pt x="2353910" y="2433980"/>
                    <a:pt x="2333545" y="2537842"/>
                  </a:cubicBezTo>
                  <a:cubicBezTo>
                    <a:pt x="2315216" y="2641705"/>
                    <a:pt x="2280594" y="2586719"/>
                    <a:pt x="2274486" y="2617266"/>
                  </a:cubicBezTo>
                  <a:cubicBezTo>
                    <a:pt x="2268375" y="2645778"/>
                    <a:pt x="2362055" y="2662070"/>
                    <a:pt x="2362055" y="2609120"/>
                  </a:cubicBezTo>
                  <a:cubicBezTo>
                    <a:pt x="2362055" y="2554135"/>
                    <a:pt x="2378348" y="2529697"/>
                    <a:pt x="2415006" y="2580609"/>
                  </a:cubicBezTo>
                  <a:cubicBezTo>
                    <a:pt x="2449626" y="2629485"/>
                    <a:pt x="2394641" y="2670215"/>
                    <a:pt x="2402785" y="2694654"/>
                  </a:cubicBezTo>
                  <a:cubicBezTo>
                    <a:pt x="2410931" y="2717056"/>
                    <a:pt x="2451662" y="2688544"/>
                    <a:pt x="2472027" y="2690580"/>
                  </a:cubicBezTo>
                  <a:cubicBezTo>
                    <a:pt x="2508685" y="2694654"/>
                    <a:pt x="2559598" y="2784261"/>
                    <a:pt x="2551451" y="2831100"/>
                  </a:cubicBezTo>
                  <a:cubicBezTo>
                    <a:pt x="2551451" y="2833136"/>
                    <a:pt x="2551451" y="2835174"/>
                    <a:pt x="2551451" y="2835174"/>
                  </a:cubicBezTo>
                  <a:cubicBezTo>
                    <a:pt x="2683825" y="2861648"/>
                    <a:pt x="2803980" y="2939035"/>
                    <a:pt x="2879330" y="3046970"/>
                  </a:cubicBezTo>
                  <a:cubicBezTo>
                    <a:pt x="2887476" y="3059190"/>
                    <a:pt x="2893587" y="3071409"/>
                    <a:pt x="2895623" y="3081591"/>
                  </a:cubicBezTo>
                  <a:cubicBezTo>
                    <a:pt x="2928206" y="3097883"/>
                    <a:pt x="2995412" y="3053081"/>
                    <a:pt x="3009667" y="3002168"/>
                  </a:cubicBezTo>
                  <a:cubicBezTo>
                    <a:pt x="3023922" y="2947182"/>
                    <a:pt x="3078909" y="3000131"/>
                    <a:pt x="3050397" y="3018460"/>
                  </a:cubicBezTo>
                  <a:cubicBezTo>
                    <a:pt x="3021886" y="3036788"/>
                    <a:pt x="3064652" y="3079555"/>
                    <a:pt x="3066690" y="3051044"/>
                  </a:cubicBezTo>
                  <a:cubicBezTo>
                    <a:pt x="3068726" y="3022533"/>
                    <a:pt x="3080945" y="2996058"/>
                    <a:pt x="3091128" y="3030679"/>
                  </a:cubicBezTo>
                  <a:cubicBezTo>
                    <a:pt x="3101310" y="3065300"/>
                    <a:pt x="3140004" y="3065300"/>
                    <a:pt x="3154259" y="3091774"/>
                  </a:cubicBezTo>
                  <a:cubicBezTo>
                    <a:pt x="3168516" y="3118248"/>
                    <a:pt x="3184807" y="3138614"/>
                    <a:pt x="3184807" y="3116212"/>
                  </a:cubicBezTo>
                  <a:cubicBezTo>
                    <a:pt x="3184807" y="3093811"/>
                    <a:pt x="3192953" y="3073446"/>
                    <a:pt x="3227573" y="3059190"/>
                  </a:cubicBezTo>
                  <a:cubicBezTo>
                    <a:pt x="3260159" y="3044934"/>
                    <a:pt x="3282560" y="3020496"/>
                    <a:pt x="3317180" y="2989948"/>
                  </a:cubicBezTo>
                  <a:cubicBezTo>
                    <a:pt x="3351802" y="2957365"/>
                    <a:pt x="3500466" y="2951255"/>
                    <a:pt x="3514723" y="2951255"/>
                  </a:cubicBezTo>
                  <a:cubicBezTo>
                    <a:pt x="3528978" y="2951255"/>
                    <a:pt x="3537125" y="2814809"/>
                    <a:pt x="3545271" y="2745567"/>
                  </a:cubicBezTo>
                  <a:cubicBezTo>
                    <a:pt x="3553415" y="2676326"/>
                    <a:pt x="3608403" y="2664106"/>
                    <a:pt x="3616549" y="2588755"/>
                  </a:cubicBezTo>
                  <a:cubicBezTo>
                    <a:pt x="3624693" y="2513405"/>
                    <a:pt x="3698010" y="2376958"/>
                    <a:pt x="3716336" y="2368811"/>
                  </a:cubicBezTo>
                  <a:cubicBezTo>
                    <a:pt x="3734665" y="2362702"/>
                    <a:pt x="3771324" y="2342337"/>
                    <a:pt x="3773360" y="2299571"/>
                  </a:cubicBezTo>
                  <a:cubicBezTo>
                    <a:pt x="3773360" y="2299571"/>
                    <a:pt x="3773360" y="2299571"/>
                    <a:pt x="3773360" y="2299571"/>
                  </a:cubicBezTo>
                  <a:cubicBezTo>
                    <a:pt x="3773360" y="2193672"/>
                    <a:pt x="3789653" y="2089809"/>
                    <a:pt x="3812054" y="1981874"/>
                  </a:cubicBezTo>
                  <a:cubicBezTo>
                    <a:pt x="3826309" y="1910596"/>
                    <a:pt x="3842602" y="1837282"/>
                    <a:pt x="3848710" y="1763966"/>
                  </a:cubicBezTo>
                  <a:cubicBezTo>
                    <a:pt x="3844638" y="1751748"/>
                    <a:pt x="3840566" y="1749712"/>
                    <a:pt x="3836491" y="175174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81" name="Freeform: Shape 280">
              <a:extLst>
                <a:ext uri="{FF2B5EF4-FFF2-40B4-BE49-F238E27FC236}">
                  <a16:creationId xmlns:a16="http://schemas.microsoft.com/office/drawing/2014/main" id="{05944184-1D18-4EA6-BD7C-1D5F79146229}"/>
                </a:ext>
              </a:extLst>
            </p:cNvPr>
            <p:cNvSpPr/>
            <p:nvPr/>
          </p:nvSpPr>
          <p:spPr>
            <a:xfrm>
              <a:off x="10854525" y="4997984"/>
              <a:ext cx="86842" cy="98421"/>
            </a:xfrm>
            <a:custGeom>
              <a:avLst/>
              <a:gdLst>
                <a:gd name="connsiteX0" fmla="*/ 288421 w 305477"/>
                <a:gd name="connsiteY0" fmla="*/ 23373 h 346207"/>
                <a:gd name="connsiteX1" fmla="*/ 129574 w 305477"/>
                <a:gd name="connsiteY1" fmla="*/ 60030 h 346207"/>
                <a:gd name="connsiteX2" fmla="*/ 11455 w 305477"/>
                <a:gd name="connsiteY2" fmla="*/ 25410 h 346207"/>
                <a:gd name="connsiteX3" fmla="*/ 176413 w 305477"/>
                <a:gd name="connsiteY3" fmla="*/ 336997 h 346207"/>
                <a:gd name="connsiteX4" fmla="*/ 188631 w 305477"/>
                <a:gd name="connsiteY4" fmla="*/ 332923 h 346207"/>
                <a:gd name="connsiteX5" fmla="*/ 208996 w 305477"/>
                <a:gd name="connsiteY5" fmla="*/ 279975 h 346207"/>
                <a:gd name="connsiteX6" fmla="*/ 263984 w 305477"/>
                <a:gd name="connsiteY6" fmla="*/ 292193 h 346207"/>
                <a:gd name="connsiteX7" fmla="*/ 290457 w 305477"/>
                <a:gd name="connsiteY7" fmla="*/ 182221 h 346207"/>
                <a:gd name="connsiteX8" fmla="*/ 288421 w 305477"/>
                <a:gd name="connsiteY8" fmla="*/ 23373 h 34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477" h="346207">
                  <a:moveTo>
                    <a:pt x="288421" y="23373"/>
                  </a:moveTo>
                  <a:cubicBezTo>
                    <a:pt x="278238" y="-15320"/>
                    <a:pt x="186595" y="51885"/>
                    <a:pt x="129574" y="60030"/>
                  </a:cubicBezTo>
                  <a:cubicBezTo>
                    <a:pt x="92916" y="64103"/>
                    <a:pt x="46075" y="41702"/>
                    <a:pt x="11455" y="25410"/>
                  </a:cubicBezTo>
                  <a:cubicBezTo>
                    <a:pt x="82733" y="119089"/>
                    <a:pt x="137718" y="224988"/>
                    <a:pt x="176413" y="336997"/>
                  </a:cubicBezTo>
                  <a:cubicBezTo>
                    <a:pt x="178449" y="332923"/>
                    <a:pt x="182523" y="330887"/>
                    <a:pt x="188631" y="332923"/>
                  </a:cubicBezTo>
                  <a:cubicBezTo>
                    <a:pt x="215107" y="334959"/>
                    <a:pt x="204924" y="304412"/>
                    <a:pt x="208996" y="279975"/>
                  </a:cubicBezTo>
                  <a:cubicBezTo>
                    <a:pt x="213071" y="257572"/>
                    <a:pt x="239544" y="304412"/>
                    <a:pt x="263984" y="292193"/>
                  </a:cubicBezTo>
                  <a:cubicBezTo>
                    <a:pt x="286385" y="277937"/>
                    <a:pt x="257873" y="182221"/>
                    <a:pt x="290457" y="182221"/>
                  </a:cubicBezTo>
                  <a:cubicBezTo>
                    <a:pt x="327115" y="180185"/>
                    <a:pt x="300639" y="62067"/>
                    <a:pt x="288421" y="2337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82" name="Freeform: Shape 281">
              <a:extLst>
                <a:ext uri="{FF2B5EF4-FFF2-40B4-BE49-F238E27FC236}">
                  <a16:creationId xmlns:a16="http://schemas.microsoft.com/office/drawing/2014/main" id="{03D530DD-778A-477B-BEA9-3A18A5CC9568}"/>
                </a:ext>
              </a:extLst>
            </p:cNvPr>
            <p:cNvSpPr/>
            <p:nvPr/>
          </p:nvSpPr>
          <p:spPr>
            <a:xfrm>
              <a:off x="11609960" y="4797003"/>
              <a:ext cx="150527" cy="231579"/>
            </a:xfrm>
            <a:custGeom>
              <a:avLst/>
              <a:gdLst>
                <a:gd name="connsiteX0" fmla="*/ 225615 w 529493"/>
                <a:gd name="connsiteY0" fmla="*/ 785331 h 814605"/>
                <a:gd name="connsiteX1" fmla="*/ 472033 w 529493"/>
                <a:gd name="connsiteY1" fmla="*/ 384137 h 814605"/>
                <a:gd name="connsiteX2" fmla="*/ 531092 w 529493"/>
                <a:gd name="connsiteY2" fmla="*/ 351554 h 814605"/>
                <a:gd name="connsiteX3" fmla="*/ 447596 w 529493"/>
                <a:gd name="connsiteY3" fmla="*/ 382101 h 814605"/>
                <a:gd name="connsiteX4" fmla="*/ 355953 w 529493"/>
                <a:gd name="connsiteY4" fmla="*/ 373955 h 814605"/>
                <a:gd name="connsiteX5" fmla="*/ 298929 w 529493"/>
                <a:gd name="connsiteY5" fmla="*/ 312859 h 814605"/>
                <a:gd name="connsiteX6" fmla="*/ 256163 w 529493"/>
                <a:gd name="connsiteY6" fmla="*/ 231399 h 814605"/>
                <a:gd name="connsiteX7" fmla="*/ 254127 w 529493"/>
                <a:gd name="connsiteY7" fmla="*/ 288421 h 814605"/>
                <a:gd name="connsiteX8" fmla="*/ 215433 w 529493"/>
                <a:gd name="connsiteY8" fmla="*/ 268056 h 814605"/>
                <a:gd name="connsiteX9" fmla="*/ 180813 w 529493"/>
                <a:gd name="connsiteY9" fmla="*/ 198815 h 814605"/>
                <a:gd name="connsiteX10" fmla="*/ 146191 w 529493"/>
                <a:gd name="connsiteY10" fmla="*/ 105135 h 814605"/>
                <a:gd name="connsiteX11" fmla="*/ 28074 w 529493"/>
                <a:gd name="connsiteY11" fmla="*/ 11455 h 814605"/>
                <a:gd name="connsiteX12" fmla="*/ 56584 w 529493"/>
                <a:gd name="connsiteY12" fmla="*/ 119390 h 814605"/>
                <a:gd name="connsiteX13" fmla="*/ 121754 w 529493"/>
                <a:gd name="connsiteY13" fmla="*/ 192706 h 814605"/>
                <a:gd name="connsiteX14" fmla="*/ 178774 w 529493"/>
                <a:gd name="connsiteY14" fmla="*/ 274166 h 814605"/>
                <a:gd name="connsiteX15" fmla="*/ 164520 w 529493"/>
                <a:gd name="connsiteY15" fmla="*/ 424868 h 814605"/>
                <a:gd name="connsiteX16" fmla="*/ 87131 w 529493"/>
                <a:gd name="connsiteY16" fmla="*/ 518548 h 814605"/>
                <a:gd name="connsiteX17" fmla="*/ 213397 w 529493"/>
                <a:gd name="connsiteY17" fmla="*/ 640739 h 814605"/>
                <a:gd name="connsiteX18" fmla="*/ 186921 w 529493"/>
                <a:gd name="connsiteY18" fmla="*/ 803660 h 814605"/>
                <a:gd name="connsiteX19" fmla="*/ 225615 w 529493"/>
                <a:gd name="connsiteY19" fmla="*/ 821988 h 814605"/>
                <a:gd name="connsiteX20" fmla="*/ 225615 w 529493"/>
                <a:gd name="connsiteY20" fmla="*/ 785331 h 81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9493" h="814605">
                  <a:moveTo>
                    <a:pt x="225615" y="785331"/>
                  </a:moveTo>
                  <a:cubicBezTo>
                    <a:pt x="250052" y="630556"/>
                    <a:pt x="370207" y="500219"/>
                    <a:pt x="472033" y="384137"/>
                  </a:cubicBezTo>
                  <a:cubicBezTo>
                    <a:pt x="490362" y="363772"/>
                    <a:pt x="510727" y="353590"/>
                    <a:pt x="531092" y="351554"/>
                  </a:cubicBezTo>
                  <a:cubicBezTo>
                    <a:pt x="508691" y="341371"/>
                    <a:pt x="459814" y="357663"/>
                    <a:pt x="447596" y="382101"/>
                  </a:cubicBezTo>
                  <a:cubicBezTo>
                    <a:pt x="429267" y="416722"/>
                    <a:pt x="390572" y="373955"/>
                    <a:pt x="355953" y="373955"/>
                  </a:cubicBezTo>
                  <a:cubicBezTo>
                    <a:pt x="321330" y="373955"/>
                    <a:pt x="298929" y="347480"/>
                    <a:pt x="298929" y="312859"/>
                  </a:cubicBezTo>
                  <a:cubicBezTo>
                    <a:pt x="298929" y="278238"/>
                    <a:pt x="290783" y="229363"/>
                    <a:pt x="256163" y="231399"/>
                  </a:cubicBezTo>
                  <a:cubicBezTo>
                    <a:pt x="223579" y="233436"/>
                    <a:pt x="266346" y="270093"/>
                    <a:pt x="254127" y="288421"/>
                  </a:cubicBezTo>
                  <a:cubicBezTo>
                    <a:pt x="241908" y="306750"/>
                    <a:pt x="233762" y="268056"/>
                    <a:pt x="215433" y="268056"/>
                  </a:cubicBezTo>
                  <a:cubicBezTo>
                    <a:pt x="199140" y="268056"/>
                    <a:pt x="180813" y="243618"/>
                    <a:pt x="180813" y="198815"/>
                  </a:cubicBezTo>
                  <a:cubicBezTo>
                    <a:pt x="180813" y="154011"/>
                    <a:pt x="146191" y="158085"/>
                    <a:pt x="146191" y="105135"/>
                  </a:cubicBezTo>
                  <a:cubicBezTo>
                    <a:pt x="146191" y="52186"/>
                    <a:pt x="70841" y="11455"/>
                    <a:pt x="28074" y="11455"/>
                  </a:cubicBezTo>
                  <a:cubicBezTo>
                    <a:pt x="-14694" y="11455"/>
                    <a:pt x="36218" y="92916"/>
                    <a:pt x="56584" y="119390"/>
                  </a:cubicBezTo>
                  <a:cubicBezTo>
                    <a:pt x="76949" y="145865"/>
                    <a:pt x="123790" y="172341"/>
                    <a:pt x="121754" y="192706"/>
                  </a:cubicBezTo>
                  <a:cubicBezTo>
                    <a:pt x="119717" y="213071"/>
                    <a:pt x="152301" y="266020"/>
                    <a:pt x="178774" y="274166"/>
                  </a:cubicBezTo>
                  <a:cubicBezTo>
                    <a:pt x="203214" y="282312"/>
                    <a:pt x="164520" y="361736"/>
                    <a:pt x="164520" y="424868"/>
                  </a:cubicBezTo>
                  <a:cubicBezTo>
                    <a:pt x="164520" y="488000"/>
                    <a:pt x="117679" y="477818"/>
                    <a:pt x="87131" y="518548"/>
                  </a:cubicBezTo>
                  <a:cubicBezTo>
                    <a:pt x="56584" y="559278"/>
                    <a:pt x="166556" y="600008"/>
                    <a:pt x="213397" y="640739"/>
                  </a:cubicBezTo>
                  <a:cubicBezTo>
                    <a:pt x="260235" y="681469"/>
                    <a:pt x="174702" y="781257"/>
                    <a:pt x="186921" y="803660"/>
                  </a:cubicBezTo>
                  <a:cubicBezTo>
                    <a:pt x="190995" y="809769"/>
                    <a:pt x="205250" y="819952"/>
                    <a:pt x="225615" y="821988"/>
                  </a:cubicBezTo>
                  <a:cubicBezTo>
                    <a:pt x="223579" y="809769"/>
                    <a:pt x="223579" y="797549"/>
                    <a:pt x="225615" y="78533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83" name="Freeform: Shape 282">
              <a:extLst>
                <a:ext uri="{FF2B5EF4-FFF2-40B4-BE49-F238E27FC236}">
                  <a16:creationId xmlns:a16="http://schemas.microsoft.com/office/drawing/2014/main" id="{E46E0561-1F6C-44DC-A972-F36033EE9B8C}"/>
                </a:ext>
              </a:extLst>
            </p:cNvPr>
            <p:cNvSpPr/>
            <p:nvPr/>
          </p:nvSpPr>
          <p:spPr>
            <a:xfrm>
              <a:off x="11435757" y="4999132"/>
              <a:ext cx="208421" cy="208421"/>
            </a:xfrm>
            <a:custGeom>
              <a:avLst/>
              <a:gdLst>
                <a:gd name="connsiteX0" fmla="*/ 732496 w 733145"/>
                <a:gd name="connsiteY0" fmla="*/ 119126 h 733145"/>
                <a:gd name="connsiteX1" fmla="*/ 720274 w 733145"/>
                <a:gd name="connsiteY1" fmla="*/ 35628 h 733145"/>
                <a:gd name="connsiteX2" fmla="*/ 644924 w 733145"/>
                <a:gd name="connsiteY2" fmla="*/ 60066 h 733145"/>
                <a:gd name="connsiteX3" fmla="*/ 553281 w 733145"/>
                <a:gd name="connsiteY3" fmla="*/ 19336 h 733145"/>
                <a:gd name="connsiteX4" fmla="*/ 504404 w 733145"/>
                <a:gd name="connsiteY4" fmla="*/ 106906 h 733145"/>
                <a:gd name="connsiteX5" fmla="*/ 427018 w 733145"/>
                <a:gd name="connsiteY5" fmla="*/ 249462 h 733145"/>
                <a:gd name="connsiteX6" fmla="*/ 166344 w 733145"/>
                <a:gd name="connsiteY6" fmla="*/ 434785 h 733145"/>
                <a:gd name="connsiteX7" fmla="*/ 46189 w 733145"/>
                <a:gd name="connsiteY7" fmla="*/ 556976 h 733145"/>
                <a:gd name="connsiteX8" fmla="*/ 21752 w 733145"/>
                <a:gd name="connsiteY8" fmla="*/ 666947 h 733145"/>
                <a:gd name="connsiteX9" fmla="*/ 107284 w 733145"/>
                <a:gd name="connsiteY9" fmla="*/ 707678 h 733145"/>
                <a:gd name="connsiteX10" fmla="*/ 131724 w 733145"/>
                <a:gd name="connsiteY10" fmla="*/ 721933 h 733145"/>
                <a:gd name="connsiteX11" fmla="*/ 249840 w 733145"/>
                <a:gd name="connsiteY11" fmla="*/ 654729 h 733145"/>
                <a:gd name="connsiteX12" fmla="*/ 347594 w 733145"/>
                <a:gd name="connsiteY12" fmla="*/ 579377 h 733145"/>
                <a:gd name="connsiteX13" fmla="*/ 392396 w 733145"/>
                <a:gd name="connsiteY13" fmla="*/ 559012 h 733145"/>
                <a:gd name="connsiteX14" fmla="*/ 441273 w 733145"/>
                <a:gd name="connsiteY14" fmla="*/ 485698 h 733145"/>
                <a:gd name="connsiteX15" fmla="*/ 563464 w 733145"/>
                <a:gd name="connsiteY15" fmla="*/ 304448 h 733145"/>
                <a:gd name="connsiteX16" fmla="*/ 651035 w 733145"/>
                <a:gd name="connsiteY16" fmla="*/ 275938 h 733145"/>
                <a:gd name="connsiteX17" fmla="*/ 659179 w 733145"/>
                <a:gd name="connsiteY17" fmla="*/ 249462 h 733145"/>
                <a:gd name="connsiteX18" fmla="*/ 732496 w 733145"/>
                <a:gd name="connsiteY18" fmla="*/ 119126 h 73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33145" h="733145">
                  <a:moveTo>
                    <a:pt x="732496" y="119126"/>
                  </a:moveTo>
                  <a:cubicBezTo>
                    <a:pt x="714166" y="80431"/>
                    <a:pt x="748786" y="58030"/>
                    <a:pt x="720274" y="35628"/>
                  </a:cubicBezTo>
                  <a:cubicBezTo>
                    <a:pt x="691765" y="13227"/>
                    <a:pt x="675472" y="43774"/>
                    <a:pt x="644924" y="60066"/>
                  </a:cubicBezTo>
                  <a:cubicBezTo>
                    <a:pt x="614377" y="76358"/>
                    <a:pt x="591976" y="-15285"/>
                    <a:pt x="553281" y="19336"/>
                  </a:cubicBezTo>
                  <a:cubicBezTo>
                    <a:pt x="512551" y="53957"/>
                    <a:pt x="549209" y="66176"/>
                    <a:pt x="504404" y="106906"/>
                  </a:cubicBezTo>
                  <a:cubicBezTo>
                    <a:pt x="459602" y="147636"/>
                    <a:pt x="479967" y="161892"/>
                    <a:pt x="427018" y="249462"/>
                  </a:cubicBezTo>
                  <a:cubicBezTo>
                    <a:pt x="374067" y="337033"/>
                    <a:pt x="194855" y="387946"/>
                    <a:pt x="166344" y="434785"/>
                  </a:cubicBezTo>
                  <a:cubicBezTo>
                    <a:pt x="139868" y="481625"/>
                    <a:pt x="48225" y="520319"/>
                    <a:pt x="46189" y="556976"/>
                  </a:cubicBezTo>
                  <a:cubicBezTo>
                    <a:pt x="44153" y="593633"/>
                    <a:pt x="-10832" y="618072"/>
                    <a:pt x="21752" y="666947"/>
                  </a:cubicBezTo>
                  <a:cubicBezTo>
                    <a:pt x="46189" y="705642"/>
                    <a:pt x="80811" y="679167"/>
                    <a:pt x="107284" y="707678"/>
                  </a:cubicBezTo>
                  <a:cubicBezTo>
                    <a:pt x="115431" y="717860"/>
                    <a:pt x="123577" y="719897"/>
                    <a:pt x="131724" y="721933"/>
                  </a:cubicBezTo>
                  <a:cubicBezTo>
                    <a:pt x="166344" y="693423"/>
                    <a:pt x="205038" y="671021"/>
                    <a:pt x="249840" y="654729"/>
                  </a:cubicBezTo>
                  <a:cubicBezTo>
                    <a:pt x="257987" y="611962"/>
                    <a:pt x="290571" y="577341"/>
                    <a:pt x="347594" y="579377"/>
                  </a:cubicBezTo>
                  <a:cubicBezTo>
                    <a:pt x="369995" y="579377"/>
                    <a:pt x="372031" y="581415"/>
                    <a:pt x="392396" y="559012"/>
                  </a:cubicBezTo>
                  <a:cubicBezTo>
                    <a:pt x="412761" y="536611"/>
                    <a:pt x="427018" y="512173"/>
                    <a:pt x="441273" y="485698"/>
                  </a:cubicBezTo>
                  <a:cubicBezTo>
                    <a:pt x="477931" y="422566"/>
                    <a:pt x="510515" y="357398"/>
                    <a:pt x="563464" y="304448"/>
                  </a:cubicBezTo>
                  <a:cubicBezTo>
                    <a:pt x="589940" y="275938"/>
                    <a:pt x="622523" y="269827"/>
                    <a:pt x="651035" y="275938"/>
                  </a:cubicBezTo>
                  <a:cubicBezTo>
                    <a:pt x="655107" y="267791"/>
                    <a:pt x="659179" y="259644"/>
                    <a:pt x="659179" y="249462"/>
                  </a:cubicBezTo>
                  <a:cubicBezTo>
                    <a:pt x="659179" y="202622"/>
                    <a:pt x="750822" y="157819"/>
                    <a:pt x="732496" y="11912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84" name="Freeform: Shape 283">
              <a:extLst>
                <a:ext uri="{FF2B5EF4-FFF2-40B4-BE49-F238E27FC236}">
                  <a16:creationId xmlns:a16="http://schemas.microsoft.com/office/drawing/2014/main" id="{F72E14E8-FE24-4D22-A00E-86C3ED9563C5}"/>
                </a:ext>
              </a:extLst>
            </p:cNvPr>
            <p:cNvSpPr/>
            <p:nvPr/>
          </p:nvSpPr>
          <p:spPr>
            <a:xfrm>
              <a:off x="11730989" y="4218593"/>
              <a:ext cx="69474" cy="63684"/>
            </a:xfrm>
            <a:custGeom>
              <a:avLst/>
              <a:gdLst>
                <a:gd name="connsiteX0" fmla="*/ 15750 w 244381"/>
                <a:gd name="connsiteY0" fmla="*/ 196924 h 224016"/>
                <a:gd name="connsiteX1" fmla="*/ 123687 w 244381"/>
                <a:gd name="connsiteY1" fmla="*/ 164339 h 224016"/>
                <a:gd name="connsiteX2" fmla="*/ 15750 w 244381"/>
                <a:gd name="connsiteY2" fmla="*/ 196924 h 224016"/>
                <a:gd name="connsiteX3" fmla="*/ 146088 w 244381"/>
                <a:gd name="connsiteY3" fmla="*/ 78807 h 224016"/>
                <a:gd name="connsiteX4" fmla="*/ 243841 w 244381"/>
                <a:gd name="connsiteY4" fmla="*/ 21783 h 224016"/>
                <a:gd name="connsiteX5" fmla="*/ 146088 w 244381"/>
                <a:gd name="connsiteY5" fmla="*/ 78807 h 22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381" h="224016">
                  <a:moveTo>
                    <a:pt x="15750" y="196924"/>
                  </a:moveTo>
                  <a:cubicBezTo>
                    <a:pt x="50373" y="233581"/>
                    <a:pt x="121651" y="231545"/>
                    <a:pt x="123687" y="164339"/>
                  </a:cubicBezTo>
                  <a:cubicBezTo>
                    <a:pt x="127759" y="101208"/>
                    <a:pt x="-14797" y="166376"/>
                    <a:pt x="15750" y="196924"/>
                  </a:cubicBezTo>
                  <a:close/>
                  <a:moveTo>
                    <a:pt x="146088" y="78807"/>
                  </a:moveTo>
                  <a:cubicBezTo>
                    <a:pt x="168489" y="86952"/>
                    <a:pt x="243841" y="60477"/>
                    <a:pt x="243841" y="21783"/>
                  </a:cubicBezTo>
                  <a:cubicBezTo>
                    <a:pt x="245877" y="-16910"/>
                    <a:pt x="111468" y="64551"/>
                    <a:pt x="146088" y="7880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85" name="Freeform: Shape 284">
              <a:extLst>
                <a:ext uri="{FF2B5EF4-FFF2-40B4-BE49-F238E27FC236}">
                  <a16:creationId xmlns:a16="http://schemas.microsoft.com/office/drawing/2014/main" id="{EAA9E268-986D-43E1-A7BE-F282791C564B}"/>
                </a:ext>
              </a:extLst>
            </p:cNvPr>
            <p:cNvSpPr/>
            <p:nvPr/>
          </p:nvSpPr>
          <p:spPr>
            <a:xfrm>
              <a:off x="8393906" y="2399272"/>
              <a:ext cx="382106" cy="260526"/>
            </a:xfrm>
            <a:custGeom>
              <a:avLst/>
              <a:gdLst>
                <a:gd name="connsiteX0" fmla="*/ 1339581 w 1344099"/>
                <a:gd name="connsiteY0" fmla="*/ 582763 h 916431"/>
                <a:gd name="connsiteX1" fmla="*/ 1256084 w 1344099"/>
                <a:gd name="connsiteY1" fmla="*/ 552216 h 916431"/>
                <a:gd name="connsiteX2" fmla="*/ 1158333 w 1344099"/>
                <a:gd name="connsiteY2" fmla="*/ 482974 h 916431"/>
                <a:gd name="connsiteX3" fmla="*/ 1050397 w 1344099"/>
                <a:gd name="connsiteY3" fmla="*/ 413733 h 916431"/>
                <a:gd name="connsiteX4" fmla="*/ 954682 w 1344099"/>
                <a:gd name="connsiteY4" fmla="*/ 338382 h 916431"/>
                <a:gd name="connsiteX5" fmla="*/ 911913 w 1344099"/>
                <a:gd name="connsiteY5" fmla="*/ 254884 h 916431"/>
                <a:gd name="connsiteX6" fmla="*/ 873221 w 1344099"/>
                <a:gd name="connsiteY6" fmla="*/ 187680 h 916431"/>
                <a:gd name="connsiteX7" fmla="*/ 732701 w 1344099"/>
                <a:gd name="connsiteY7" fmla="*/ 169351 h 916431"/>
                <a:gd name="connsiteX8" fmla="*/ 700117 w 1344099"/>
                <a:gd name="connsiteY8" fmla="*/ 61415 h 916431"/>
                <a:gd name="connsiteX9" fmla="*/ 626801 w 1344099"/>
                <a:gd name="connsiteY9" fmla="*/ 34941 h 916431"/>
                <a:gd name="connsiteX10" fmla="*/ 559597 w 1344099"/>
                <a:gd name="connsiteY10" fmla="*/ 16613 h 916431"/>
                <a:gd name="connsiteX11" fmla="*/ 520903 w 1344099"/>
                <a:gd name="connsiteY11" fmla="*/ 36978 h 916431"/>
                <a:gd name="connsiteX12" fmla="*/ 488319 w 1344099"/>
                <a:gd name="connsiteY12" fmla="*/ 75671 h 916431"/>
                <a:gd name="connsiteX13" fmla="*/ 421114 w 1344099"/>
                <a:gd name="connsiteY13" fmla="*/ 130657 h 916431"/>
                <a:gd name="connsiteX14" fmla="*/ 388530 w 1344099"/>
                <a:gd name="connsiteY14" fmla="*/ 179534 h 916431"/>
                <a:gd name="connsiteX15" fmla="*/ 321324 w 1344099"/>
                <a:gd name="connsiteY15" fmla="*/ 163241 h 916431"/>
                <a:gd name="connsiteX16" fmla="*/ 256156 w 1344099"/>
                <a:gd name="connsiteY16" fmla="*/ 146949 h 916431"/>
                <a:gd name="connsiteX17" fmla="*/ 140076 w 1344099"/>
                <a:gd name="connsiteY17" fmla="*/ 51233 h 916431"/>
                <a:gd name="connsiteX18" fmla="*/ 42322 w 1344099"/>
                <a:gd name="connsiteY18" fmla="*/ 106219 h 916431"/>
                <a:gd name="connsiteX19" fmla="*/ 87125 w 1344099"/>
                <a:gd name="connsiteY19" fmla="*/ 87891 h 916431"/>
                <a:gd name="connsiteX20" fmla="*/ 160441 w 1344099"/>
                <a:gd name="connsiteY20" fmla="*/ 181570 h 916431"/>
                <a:gd name="connsiteX21" fmla="*/ 205244 w 1344099"/>
                <a:gd name="connsiteY21" fmla="*/ 242666 h 916431"/>
                <a:gd name="connsiteX22" fmla="*/ 109528 w 1344099"/>
                <a:gd name="connsiteY22" fmla="*/ 263031 h 916431"/>
                <a:gd name="connsiteX23" fmla="*/ 21957 w 1344099"/>
                <a:gd name="connsiteY23" fmla="*/ 263031 h 916431"/>
                <a:gd name="connsiteX24" fmla="*/ 42322 w 1344099"/>
                <a:gd name="connsiteY24" fmla="*/ 346527 h 916431"/>
                <a:gd name="connsiteX25" fmla="*/ 48433 w 1344099"/>
                <a:gd name="connsiteY25" fmla="*/ 409660 h 916431"/>
                <a:gd name="connsiteX26" fmla="*/ 101382 w 1344099"/>
                <a:gd name="connsiteY26" fmla="*/ 434098 h 916431"/>
                <a:gd name="connsiteX27" fmla="*/ 121747 w 1344099"/>
                <a:gd name="connsiteY27" fmla="*/ 515559 h 916431"/>
                <a:gd name="connsiteX28" fmla="*/ 121747 w 1344099"/>
                <a:gd name="connsiteY28" fmla="*/ 652005 h 916431"/>
                <a:gd name="connsiteX29" fmla="*/ 199133 w 1344099"/>
                <a:gd name="connsiteY29" fmla="*/ 635713 h 916431"/>
                <a:gd name="connsiteX30" fmla="*/ 282632 w 1344099"/>
                <a:gd name="connsiteY30" fmla="*/ 572581 h 916431"/>
                <a:gd name="connsiteX31" fmla="*/ 349836 w 1344099"/>
                <a:gd name="connsiteY31" fmla="*/ 564435 h 916431"/>
                <a:gd name="connsiteX32" fmla="*/ 457772 w 1344099"/>
                <a:gd name="connsiteY32" fmla="*/ 568508 h 916431"/>
                <a:gd name="connsiteX33" fmla="*/ 527014 w 1344099"/>
                <a:gd name="connsiteY33" fmla="*/ 601092 h 916431"/>
                <a:gd name="connsiteX34" fmla="*/ 571816 w 1344099"/>
                <a:gd name="connsiteY34" fmla="*/ 625530 h 916431"/>
                <a:gd name="connsiteX35" fmla="*/ 653277 w 1344099"/>
                <a:gd name="connsiteY35" fmla="*/ 652005 h 916431"/>
                <a:gd name="connsiteX36" fmla="*/ 696043 w 1344099"/>
                <a:gd name="connsiteY36" fmla="*/ 688662 h 916431"/>
                <a:gd name="connsiteX37" fmla="*/ 761213 w 1344099"/>
                <a:gd name="connsiteY37" fmla="*/ 745684 h 916431"/>
                <a:gd name="connsiteX38" fmla="*/ 828416 w 1344099"/>
                <a:gd name="connsiteY38" fmla="*/ 757904 h 916431"/>
                <a:gd name="connsiteX39" fmla="*/ 844709 w 1344099"/>
                <a:gd name="connsiteY39" fmla="*/ 882131 h 916431"/>
                <a:gd name="connsiteX40" fmla="*/ 865075 w 1344099"/>
                <a:gd name="connsiteY40" fmla="*/ 880094 h 916431"/>
                <a:gd name="connsiteX41" fmla="*/ 932278 w 1344099"/>
                <a:gd name="connsiteY41" fmla="*/ 900460 h 916431"/>
                <a:gd name="connsiteX42" fmla="*/ 1013739 w 1344099"/>
                <a:gd name="connsiteY42" fmla="*/ 867875 h 916431"/>
                <a:gd name="connsiteX43" fmla="*/ 1148151 w 1344099"/>
                <a:gd name="connsiteY43" fmla="*/ 782342 h 916431"/>
                <a:gd name="connsiteX44" fmla="*/ 1205171 w 1344099"/>
                <a:gd name="connsiteY44" fmla="*/ 682552 h 916431"/>
                <a:gd name="connsiteX45" fmla="*/ 1280524 w 1344099"/>
                <a:gd name="connsiteY45" fmla="*/ 633676 h 916431"/>
                <a:gd name="connsiteX46" fmla="*/ 1349763 w 1344099"/>
                <a:gd name="connsiteY46" fmla="*/ 652005 h 916431"/>
                <a:gd name="connsiteX47" fmla="*/ 1339581 w 1344099"/>
                <a:gd name="connsiteY47" fmla="*/ 582763 h 916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44099" h="916431">
                  <a:moveTo>
                    <a:pt x="1339581" y="582763"/>
                  </a:moveTo>
                  <a:cubicBezTo>
                    <a:pt x="1339581" y="582763"/>
                    <a:pt x="1278485" y="550179"/>
                    <a:pt x="1256084" y="552216"/>
                  </a:cubicBezTo>
                  <a:cubicBezTo>
                    <a:pt x="1233683" y="554252"/>
                    <a:pt x="1197025" y="497230"/>
                    <a:pt x="1158333" y="482974"/>
                  </a:cubicBezTo>
                  <a:cubicBezTo>
                    <a:pt x="1119639" y="468718"/>
                    <a:pt x="1066690" y="440207"/>
                    <a:pt x="1050397" y="413733"/>
                  </a:cubicBezTo>
                  <a:cubicBezTo>
                    <a:pt x="1034104" y="387258"/>
                    <a:pt x="962826" y="358747"/>
                    <a:pt x="954682" y="338382"/>
                  </a:cubicBezTo>
                  <a:cubicBezTo>
                    <a:pt x="946535" y="318016"/>
                    <a:pt x="932278" y="281359"/>
                    <a:pt x="911913" y="254884"/>
                  </a:cubicBezTo>
                  <a:cubicBezTo>
                    <a:pt x="891548" y="228410"/>
                    <a:pt x="891548" y="191753"/>
                    <a:pt x="873221" y="187680"/>
                  </a:cubicBezTo>
                  <a:cubicBezTo>
                    <a:pt x="852856" y="185643"/>
                    <a:pt x="732701" y="187680"/>
                    <a:pt x="732701" y="169351"/>
                  </a:cubicBezTo>
                  <a:cubicBezTo>
                    <a:pt x="732701" y="151023"/>
                    <a:pt x="724555" y="67525"/>
                    <a:pt x="700117" y="61415"/>
                  </a:cubicBezTo>
                  <a:cubicBezTo>
                    <a:pt x="675678" y="55306"/>
                    <a:pt x="641058" y="49197"/>
                    <a:pt x="626801" y="34941"/>
                  </a:cubicBezTo>
                  <a:cubicBezTo>
                    <a:pt x="612546" y="20685"/>
                    <a:pt x="567744" y="2357"/>
                    <a:pt x="559597" y="16613"/>
                  </a:cubicBezTo>
                  <a:cubicBezTo>
                    <a:pt x="551451" y="30868"/>
                    <a:pt x="529050" y="36978"/>
                    <a:pt x="520903" y="36978"/>
                  </a:cubicBezTo>
                  <a:cubicBezTo>
                    <a:pt x="512757" y="36978"/>
                    <a:pt x="514793" y="79745"/>
                    <a:pt x="488319" y="75671"/>
                  </a:cubicBezTo>
                  <a:cubicBezTo>
                    <a:pt x="459808" y="73635"/>
                    <a:pt x="421114" y="108256"/>
                    <a:pt x="421114" y="130657"/>
                  </a:cubicBezTo>
                  <a:cubicBezTo>
                    <a:pt x="421114" y="151023"/>
                    <a:pt x="423150" y="181570"/>
                    <a:pt x="388530" y="179534"/>
                  </a:cubicBezTo>
                  <a:cubicBezTo>
                    <a:pt x="370201" y="177497"/>
                    <a:pt x="343727" y="173424"/>
                    <a:pt x="321324" y="163241"/>
                  </a:cubicBezTo>
                  <a:cubicBezTo>
                    <a:pt x="315216" y="167314"/>
                    <a:pt x="286704" y="189716"/>
                    <a:pt x="256156" y="146949"/>
                  </a:cubicBezTo>
                  <a:cubicBezTo>
                    <a:pt x="223573" y="98073"/>
                    <a:pt x="170624" y="51233"/>
                    <a:pt x="140076" y="51233"/>
                  </a:cubicBezTo>
                  <a:cubicBezTo>
                    <a:pt x="113600" y="51233"/>
                    <a:pt x="19921" y="51233"/>
                    <a:pt x="42322" y="106219"/>
                  </a:cubicBezTo>
                  <a:cubicBezTo>
                    <a:pt x="48433" y="94000"/>
                    <a:pt x="60652" y="85854"/>
                    <a:pt x="87125" y="87891"/>
                  </a:cubicBezTo>
                  <a:cubicBezTo>
                    <a:pt x="154331" y="94000"/>
                    <a:pt x="123783" y="177497"/>
                    <a:pt x="160441" y="181570"/>
                  </a:cubicBezTo>
                  <a:cubicBezTo>
                    <a:pt x="197097" y="183606"/>
                    <a:pt x="237827" y="244702"/>
                    <a:pt x="205244" y="242666"/>
                  </a:cubicBezTo>
                  <a:cubicBezTo>
                    <a:pt x="172660" y="240629"/>
                    <a:pt x="144148" y="275249"/>
                    <a:pt x="109528" y="263031"/>
                  </a:cubicBezTo>
                  <a:cubicBezTo>
                    <a:pt x="76942" y="250812"/>
                    <a:pt x="34176" y="220264"/>
                    <a:pt x="21957" y="263031"/>
                  </a:cubicBezTo>
                  <a:cubicBezTo>
                    <a:pt x="11775" y="305797"/>
                    <a:pt x="-2480" y="350601"/>
                    <a:pt x="42322" y="346527"/>
                  </a:cubicBezTo>
                  <a:cubicBezTo>
                    <a:pt x="87125" y="344491"/>
                    <a:pt x="78981" y="377075"/>
                    <a:pt x="48433" y="409660"/>
                  </a:cubicBezTo>
                  <a:cubicBezTo>
                    <a:pt x="17885" y="442244"/>
                    <a:pt x="95271" y="403550"/>
                    <a:pt x="101382" y="434098"/>
                  </a:cubicBezTo>
                  <a:cubicBezTo>
                    <a:pt x="107490" y="464646"/>
                    <a:pt x="131929" y="466682"/>
                    <a:pt x="121747" y="515559"/>
                  </a:cubicBezTo>
                  <a:cubicBezTo>
                    <a:pt x="115636" y="546106"/>
                    <a:pt x="119711" y="607202"/>
                    <a:pt x="121747" y="652005"/>
                  </a:cubicBezTo>
                  <a:cubicBezTo>
                    <a:pt x="152295" y="652005"/>
                    <a:pt x="190989" y="649969"/>
                    <a:pt x="199133" y="635713"/>
                  </a:cubicBezTo>
                  <a:cubicBezTo>
                    <a:pt x="213390" y="615348"/>
                    <a:pt x="258192" y="572581"/>
                    <a:pt x="282632" y="572581"/>
                  </a:cubicBezTo>
                  <a:cubicBezTo>
                    <a:pt x="307069" y="572581"/>
                    <a:pt x="335581" y="584800"/>
                    <a:pt x="349836" y="564435"/>
                  </a:cubicBezTo>
                  <a:cubicBezTo>
                    <a:pt x="364093" y="544070"/>
                    <a:pt x="445553" y="550179"/>
                    <a:pt x="457772" y="568508"/>
                  </a:cubicBezTo>
                  <a:cubicBezTo>
                    <a:pt x="472026" y="586837"/>
                    <a:pt x="516831" y="601092"/>
                    <a:pt x="527014" y="601092"/>
                  </a:cubicBezTo>
                  <a:cubicBezTo>
                    <a:pt x="537196" y="601092"/>
                    <a:pt x="543304" y="627567"/>
                    <a:pt x="571816" y="625530"/>
                  </a:cubicBezTo>
                  <a:cubicBezTo>
                    <a:pt x="600328" y="623494"/>
                    <a:pt x="653277" y="633676"/>
                    <a:pt x="653277" y="652005"/>
                  </a:cubicBezTo>
                  <a:cubicBezTo>
                    <a:pt x="653277" y="670334"/>
                    <a:pt x="673642" y="688662"/>
                    <a:pt x="696043" y="688662"/>
                  </a:cubicBezTo>
                  <a:cubicBezTo>
                    <a:pt x="718444" y="688662"/>
                    <a:pt x="738809" y="749758"/>
                    <a:pt x="761213" y="745684"/>
                  </a:cubicBezTo>
                  <a:cubicBezTo>
                    <a:pt x="783614" y="743648"/>
                    <a:pt x="828416" y="743648"/>
                    <a:pt x="828416" y="757904"/>
                  </a:cubicBezTo>
                  <a:cubicBezTo>
                    <a:pt x="828416" y="770123"/>
                    <a:pt x="832491" y="841401"/>
                    <a:pt x="844709" y="882131"/>
                  </a:cubicBezTo>
                  <a:cubicBezTo>
                    <a:pt x="852856" y="878058"/>
                    <a:pt x="861000" y="876021"/>
                    <a:pt x="865075" y="880094"/>
                  </a:cubicBezTo>
                  <a:cubicBezTo>
                    <a:pt x="875257" y="888240"/>
                    <a:pt x="924134" y="871948"/>
                    <a:pt x="932278" y="900460"/>
                  </a:cubicBezTo>
                  <a:cubicBezTo>
                    <a:pt x="940425" y="928971"/>
                    <a:pt x="1017813" y="912679"/>
                    <a:pt x="1013739" y="867875"/>
                  </a:cubicBezTo>
                  <a:cubicBezTo>
                    <a:pt x="1009667" y="823072"/>
                    <a:pt x="1135929" y="823072"/>
                    <a:pt x="1148151" y="782342"/>
                  </a:cubicBezTo>
                  <a:cubicBezTo>
                    <a:pt x="1160369" y="741612"/>
                    <a:pt x="1174624" y="670334"/>
                    <a:pt x="1205171" y="682552"/>
                  </a:cubicBezTo>
                  <a:cubicBezTo>
                    <a:pt x="1235719" y="694772"/>
                    <a:pt x="1254048" y="629603"/>
                    <a:pt x="1280524" y="633676"/>
                  </a:cubicBezTo>
                  <a:cubicBezTo>
                    <a:pt x="1304961" y="637749"/>
                    <a:pt x="1321254" y="658115"/>
                    <a:pt x="1349763" y="652005"/>
                  </a:cubicBezTo>
                  <a:lnTo>
                    <a:pt x="1339581" y="582763"/>
                  </a:ln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86" name="Freeform: Shape 285">
              <a:extLst>
                <a:ext uri="{FF2B5EF4-FFF2-40B4-BE49-F238E27FC236}">
                  <a16:creationId xmlns:a16="http://schemas.microsoft.com/office/drawing/2014/main" id="{19A6F5B2-58B2-4E4B-9B65-CA09695D7F07}"/>
                </a:ext>
              </a:extLst>
            </p:cNvPr>
            <p:cNvSpPr/>
            <p:nvPr/>
          </p:nvSpPr>
          <p:spPr>
            <a:xfrm>
              <a:off x="8159944" y="2493736"/>
              <a:ext cx="526843" cy="480527"/>
            </a:xfrm>
            <a:custGeom>
              <a:avLst/>
              <a:gdLst>
                <a:gd name="connsiteX0" fmla="*/ 1690097 w 1853227"/>
                <a:gd name="connsiteY0" fmla="*/ 1678072 h 1690306"/>
                <a:gd name="connsiteX1" fmla="*/ 1749157 w 1853227"/>
                <a:gd name="connsiteY1" fmla="*/ 1580319 h 1690306"/>
                <a:gd name="connsiteX2" fmla="*/ 1834689 w 1853227"/>
                <a:gd name="connsiteY2" fmla="*/ 1551807 h 1690306"/>
                <a:gd name="connsiteX3" fmla="*/ 1812288 w 1853227"/>
                <a:gd name="connsiteY3" fmla="*/ 1474420 h 1690306"/>
                <a:gd name="connsiteX4" fmla="*/ 1767486 w 1853227"/>
                <a:gd name="connsiteY4" fmla="*/ 1362412 h 1690306"/>
                <a:gd name="connsiteX5" fmla="*/ 1669732 w 1853227"/>
                <a:gd name="connsiteY5" fmla="*/ 1274842 h 1690306"/>
                <a:gd name="connsiteX6" fmla="*/ 1606601 w 1853227"/>
                <a:gd name="connsiteY6" fmla="*/ 1185235 h 1690306"/>
                <a:gd name="connsiteX7" fmla="*/ 1704352 w 1853227"/>
                <a:gd name="connsiteY7" fmla="*/ 1040643 h 1690306"/>
                <a:gd name="connsiteX8" fmla="*/ 1610673 w 1853227"/>
                <a:gd name="connsiteY8" fmla="*/ 987693 h 1690306"/>
                <a:gd name="connsiteX9" fmla="*/ 1596418 w 1853227"/>
                <a:gd name="connsiteY9" fmla="*/ 871612 h 1690306"/>
                <a:gd name="connsiteX10" fmla="*/ 1596418 w 1853227"/>
                <a:gd name="connsiteY10" fmla="*/ 763677 h 1690306"/>
                <a:gd name="connsiteX11" fmla="*/ 1608637 w 1853227"/>
                <a:gd name="connsiteY11" fmla="*/ 674070 h 1690306"/>
                <a:gd name="connsiteX12" fmla="*/ 1645295 w 1853227"/>
                <a:gd name="connsiteY12" fmla="*/ 592610 h 1690306"/>
                <a:gd name="connsiteX13" fmla="*/ 1665660 w 1853227"/>
                <a:gd name="connsiteY13" fmla="*/ 545770 h 1690306"/>
                <a:gd name="connsiteX14" fmla="*/ 1649367 w 1853227"/>
                <a:gd name="connsiteY14" fmla="*/ 421542 h 1690306"/>
                <a:gd name="connsiteX15" fmla="*/ 1582161 w 1853227"/>
                <a:gd name="connsiteY15" fmla="*/ 409324 h 1690306"/>
                <a:gd name="connsiteX16" fmla="*/ 1516994 w 1853227"/>
                <a:gd name="connsiteY16" fmla="*/ 352301 h 1690306"/>
                <a:gd name="connsiteX17" fmla="*/ 1474227 w 1853227"/>
                <a:gd name="connsiteY17" fmla="*/ 315644 h 1690306"/>
                <a:gd name="connsiteX18" fmla="*/ 1392767 w 1853227"/>
                <a:gd name="connsiteY18" fmla="*/ 289169 h 1690306"/>
                <a:gd name="connsiteX19" fmla="*/ 1347962 w 1853227"/>
                <a:gd name="connsiteY19" fmla="*/ 264731 h 1690306"/>
                <a:gd name="connsiteX20" fmla="*/ 1278722 w 1853227"/>
                <a:gd name="connsiteY20" fmla="*/ 232147 h 1690306"/>
                <a:gd name="connsiteX21" fmla="*/ 1170786 w 1853227"/>
                <a:gd name="connsiteY21" fmla="*/ 228073 h 1690306"/>
                <a:gd name="connsiteX22" fmla="*/ 1103580 w 1853227"/>
                <a:gd name="connsiteY22" fmla="*/ 236220 h 1690306"/>
                <a:gd name="connsiteX23" fmla="*/ 1020084 w 1853227"/>
                <a:gd name="connsiteY23" fmla="*/ 299351 h 1690306"/>
                <a:gd name="connsiteX24" fmla="*/ 942698 w 1853227"/>
                <a:gd name="connsiteY24" fmla="*/ 315644 h 1690306"/>
                <a:gd name="connsiteX25" fmla="*/ 940659 w 1853227"/>
                <a:gd name="connsiteY25" fmla="*/ 368593 h 1690306"/>
                <a:gd name="connsiteX26" fmla="*/ 737009 w 1853227"/>
                <a:gd name="connsiteY26" fmla="*/ 417469 h 1690306"/>
                <a:gd name="connsiteX27" fmla="*/ 563905 w 1853227"/>
                <a:gd name="connsiteY27" fmla="*/ 305461 h 1690306"/>
                <a:gd name="connsiteX28" fmla="*/ 449860 w 1853227"/>
                <a:gd name="connsiteY28" fmla="*/ 185307 h 1690306"/>
                <a:gd name="connsiteX29" fmla="*/ 382655 w 1853227"/>
                <a:gd name="connsiteY29" fmla="*/ 132357 h 1690306"/>
                <a:gd name="connsiteX30" fmla="*/ 364327 w 1853227"/>
                <a:gd name="connsiteY30" fmla="*/ 40714 h 1690306"/>
                <a:gd name="connsiteX31" fmla="*/ 174930 w 1853227"/>
                <a:gd name="connsiteY31" fmla="*/ 130321 h 1690306"/>
                <a:gd name="connsiteX32" fmla="*/ 111799 w 1853227"/>
                <a:gd name="connsiteY32" fmla="*/ 89591 h 1690306"/>
                <a:gd name="connsiteX33" fmla="*/ 54777 w 1853227"/>
                <a:gd name="connsiteY33" fmla="*/ 12203 h 1690306"/>
                <a:gd name="connsiteX34" fmla="*/ 22192 w 1853227"/>
                <a:gd name="connsiteY34" fmla="*/ 65152 h 1690306"/>
                <a:gd name="connsiteX35" fmla="*/ 26265 w 1853227"/>
                <a:gd name="connsiteY35" fmla="*/ 150686 h 1690306"/>
                <a:gd name="connsiteX36" fmla="*/ 26265 w 1853227"/>
                <a:gd name="connsiteY36" fmla="*/ 258621 h 1690306"/>
                <a:gd name="connsiteX37" fmla="*/ 71069 w 1853227"/>
                <a:gd name="connsiteY37" fmla="*/ 340082 h 1690306"/>
                <a:gd name="connsiteX38" fmla="*/ 103652 w 1853227"/>
                <a:gd name="connsiteY38" fmla="*/ 421542 h 1690306"/>
                <a:gd name="connsiteX39" fmla="*/ 156602 w 1853227"/>
                <a:gd name="connsiteY39" fmla="*/ 482638 h 1690306"/>
                <a:gd name="connsiteX40" fmla="*/ 193259 w 1853227"/>
                <a:gd name="connsiteY40" fmla="*/ 519295 h 1690306"/>
                <a:gd name="connsiteX41" fmla="*/ 183077 w 1853227"/>
                <a:gd name="connsiteY41" fmla="*/ 580391 h 1690306"/>
                <a:gd name="connsiteX42" fmla="*/ 146420 w 1853227"/>
                <a:gd name="connsiteY42" fmla="*/ 661851 h 1690306"/>
                <a:gd name="connsiteX43" fmla="*/ 156602 w 1853227"/>
                <a:gd name="connsiteY43" fmla="*/ 753494 h 1690306"/>
                <a:gd name="connsiteX44" fmla="*/ 201406 w 1853227"/>
                <a:gd name="connsiteY44" fmla="*/ 810516 h 1690306"/>
                <a:gd name="connsiteX45" fmla="*/ 305268 w 1853227"/>
                <a:gd name="connsiteY45" fmla="*/ 887904 h 1690306"/>
                <a:gd name="connsiteX46" fmla="*/ 350071 w 1853227"/>
                <a:gd name="connsiteY46" fmla="*/ 949000 h 1690306"/>
                <a:gd name="connsiteX47" fmla="*/ 341925 w 1853227"/>
                <a:gd name="connsiteY47" fmla="*/ 1018241 h 1690306"/>
                <a:gd name="connsiteX48" fmla="*/ 376546 w 1853227"/>
                <a:gd name="connsiteY48" fmla="*/ 1087482 h 1690306"/>
                <a:gd name="connsiteX49" fmla="*/ 429495 w 1853227"/>
                <a:gd name="connsiteY49" fmla="*/ 1166906 h 1690306"/>
                <a:gd name="connsiteX50" fmla="*/ 451897 w 1853227"/>
                <a:gd name="connsiteY50" fmla="*/ 1162834 h 1690306"/>
                <a:gd name="connsiteX51" fmla="*/ 494663 w 1853227"/>
                <a:gd name="connsiteY51" fmla="*/ 1150615 h 1690306"/>
                <a:gd name="connsiteX52" fmla="*/ 559832 w 1853227"/>
                <a:gd name="connsiteY52" fmla="*/ 1146541 h 1690306"/>
                <a:gd name="connsiteX53" fmla="*/ 655548 w 1853227"/>
                <a:gd name="connsiteY53" fmla="*/ 1305390 h 1690306"/>
                <a:gd name="connsiteX54" fmla="*/ 710534 w 1853227"/>
                <a:gd name="connsiteY54" fmla="*/ 1399069 h 1690306"/>
                <a:gd name="connsiteX55" fmla="*/ 824579 w 1853227"/>
                <a:gd name="connsiteY55" fmla="*/ 1460164 h 1690306"/>
                <a:gd name="connsiteX56" fmla="*/ 1040449 w 1853227"/>
                <a:gd name="connsiteY56" fmla="*/ 1549771 h 1690306"/>
                <a:gd name="connsiteX57" fmla="*/ 1193187 w 1853227"/>
                <a:gd name="connsiteY57" fmla="*/ 1504968 h 1690306"/>
                <a:gd name="connsiteX58" fmla="*/ 1266501 w 1853227"/>
                <a:gd name="connsiteY58" fmla="*/ 1639378 h 1690306"/>
                <a:gd name="connsiteX59" fmla="*/ 1323525 w 1853227"/>
                <a:gd name="connsiteY59" fmla="*/ 1661780 h 1690306"/>
                <a:gd name="connsiteX60" fmla="*/ 1407021 w 1853227"/>
                <a:gd name="connsiteY60" fmla="*/ 1621049 h 1690306"/>
                <a:gd name="connsiteX61" fmla="*/ 1677879 w 1853227"/>
                <a:gd name="connsiteY61" fmla="*/ 1684181 h 1690306"/>
                <a:gd name="connsiteX62" fmla="*/ 1690097 w 1853227"/>
                <a:gd name="connsiteY62" fmla="*/ 1678072 h 169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853227" h="1690306">
                  <a:moveTo>
                    <a:pt x="1690097" y="1678072"/>
                  </a:moveTo>
                  <a:cubicBezTo>
                    <a:pt x="1690097" y="1633268"/>
                    <a:pt x="1720645" y="1596611"/>
                    <a:pt x="1749157" y="1580319"/>
                  </a:cubicBezTo>
                  <a:cubicBezTo>
                    <a:pt x="1779704" y="1564027"/>
                    <a:pt x="1804142" y="1555881"/>
                    <a:pt x="1834689" y="1551807"/>
                  </a:cubicBezTo>
                  <a:cubicBezTo>
                    <a:pt x="1865237" y="1547735"/>
                    <a:pt x="1834689" y="1482566"/>
                    <a:pt x="1812288" y="1474420"/>
                  </a:cubicBezTo>
                  <a:cubicBezTo>
                    <a:pt x="1789887" y="1466274"/>
                    <a:pt x="1812288" y="1382777"/>
                    <a:pt x="1767486" y="1362412"/>
                  </a:cubicBezTo>
                  <a:cubicBezTo>
                    <a:pt x="1722681" y="1342047"/>
                    <a:pt x="1681951" y="1309462"/>
                    <a:pt x="1669732" y="1274842"/>
                  </a:cubicBezTo>
                  <a:cubicBezTo>
                    <a:pt x="1657513" y="1242258"/>
                    <a:pt x="1602526" y="1209673"/>
                    <a:pt x="1606601" y="1185235"/>
                  </a:cubicBezTo>
                  <a:cubicBezTo>
                    <a:pt x="1610673" y="1160797"/>
                    <a:pt x="1718609" y="1085446"/>
                    <a:pt x="1704352" y="1040643"/>
                  </a:cubicBezTo>
                  <a:cubicBezTo>
                    <a:pt x="1690097" y="995839"/>
                    <a:pt x="1618819" y="1003985"/>
                    <a:pt x="1610673" y="987693"/>
                  </a:cubicBezTo>
                  <a:cubicBezTo>
                    <a:pt x="1602526" y="971401"/>
                    <a:pt x="1614747" y="914379"/>
                    <a:pt x="1596418" y="871612"/>
                  </a:cubicBezTo>
                  <a:cubicBezTo>
                    <a:pt x="1578089" y="826809"/>
                    <a:pt x="1610673" y="786079"/>
                    <a:pt x="1596418" y="763677"/>
                  </a:cubicBezTo>
                  <a:cubicBezTo>
                    <a:pt x="1582161" y="739238"/>
                    <a:pt x="1604565" y="690362"/>
                    <a:pt x="1608637" y="674070"/>
                  </a:cubicBezTo>
                  <a:cubicBezTo>
                    <a:pt x="1612709" y="657778"/>
                    <a:pt x="1649367" y="633340"/>
                    <a:pt x="1645295" y="592610"/>
                  </a:cubicBezTo>
                  <a:cubicBezTo>
                    <a:pt x="1643256" y="568171"/>
                    <a:pt x="1653439" y="551880"/>
                    <a:pt x="1665660" y="545770"/>
                  </a:cubicBezTo>
                  <a:cubicBezTo>
                    <a:pt x="1653439" y="505039"/>
                    <a:pt x="1649367" y="433761"/>
                    <a:pt x="1649367" y="421542"/>
                  </a:cubicBezTo>
                  <a:cubicBezTo>
                    <a:pt x="1649367" y="407287"/>
                    <a:pt x="1604565" y="407287"/>
                    <a:pt x="1582161" y="409324"/>
                  </a:cubicBezTo>
                  <a:cubicBezTo>
                    <a:pt x="1559760" y="413396"/>
                    <a:pt x="1539395" y="352301"/>
                    <a:pt x="1516994" y="352301"/>
                  </a:cubicBezTo>
                  <a:cubicBezTo>
                    <a:pt x="1494592" y="352301"/>
                    <a:pt x="1474227" y="333972"/>
                    <a:pt x="1474227" y="315644"/>
                  </a:cubicBezTo>
                  <a:cubicBezTo>
                    <a:pt x="1474227" y="297315"/>
                    <a:pt x="1421278" y="285096"/>
                    <a:pt x="1392767" y="289169"/>
                  </a:cubicBezTo>
                  <a:cubicBezTo>
                    <a:pt x="1364255" y="291205"/>
                    <a:pt x="1360183" y="264731"/>
                    <a:pt x="1347962" y="264731"/>
                  </a:cubicBezTo>
                  <a:cubicBezTo>
                    <a:pt x="1337779" y="264731"/>
                    <a:pt x="1292977" y="250475"/>
                    <a:pt x="1278722" y="232147"/>
                  </a:cubicBezTo>
                  <a:cubicBezTo>
                    <a:pt x="1264465" y="213818"/>
                    <a:pt x="1183005" y="207708"/>
                    <a:pt x="1170786" y="228073"/>
                  </a:cubicBezTo>
                  <a:cubicBezTo>
                    <a:pt x="1156532" y="248438"/>
                    <a:pt x="1128020" y="236220"/>
                    <a:pt x="1103580" y="236220"/>
                  </a:cubicBezTo>
                  <a:cubicBezTo>
                    <a:pt x="1079143" y="236220"/>
                    <a:pt x="1034341" y="278986"/>
                    <a:pt x="1020084" y="299351"/>
                  </a:cubicBezTo>
                  <a:cubicBezTo>
                    <a:pt x="1011937" y="311570"/>
                    <a:pt x="971207" y="315644"/>
                    <a:pt x="942698" y="315644"/>
                  </a:cubicBezTo>
                  <a:cubicBezTo>
                    <a:pt x="944734" y="342118"/>
                    <a:pt x="944734" y="362483"/>
                    <a:pt x="940659" y="368593"/>
                  </a:cubicBezTo>
                  <a:cubicBezTo>
                    <a:pt x="926404" y="393031"/>
                    <a:pt x="818468" y="413396"/>
                    <a:pt x="737009" y="417469"/>
                  </a:cubicBezTo>
                  <a:cubicBezTo>
                    <a:pt x="655548" y="419506"/>
                    <a:pt x="649439" y="305461"/>
                    <a:pt x="563905" y="305461"/>
                  </a:cubicBezTo>
                  <a:cubicBezTo>
                    <a:pt x="500773" y="305461"/>
                    <a:pt x="451897" y="242329"/>
                    <a:pt x="449860" y="185307"/>
                  </a:cubicBezTo>
                  <a:cubicBezTo>
                    <a:pt x="413203" y="169014"/>
                    <a:pt x="376546" y="144577"/>
                    <a:pt x="382655" y="132357"/>
                  </a:cubicBezTo>
                  <a:cubicBezTo>
                    <a:pt x="390801" y="116065"/>
                    <a:pt x="409129" y="16276"/>
                    <a:pt x="364327" y="40714"/>
                  </a:cubicBezTo>
                  <a:cubicBezTo>
                    <a:pt x="319524" y="65152"/>
                    <a:pt x="256391" y="140503"/>
                    <a:pt x="174930" y="130321"/>
                  </a:cubicBezTo>
                  <a:cubicBezTo>
                    <a:pt x="93470" y="118102"/>
                    <a:pt x="152529" y="109956"/>
                    <a:pt x="111799" y="89591"/>
                  </a:cubicBezTo>
                  <a:cubicBezTo>
                    <a:pt x="71069" y="69225"/>
                    <a:pt x="97543" y="20349"/>
                    <a:pt x="54777" y="12203"/>
                  </a:cubicBezTo>
                  <a:cubicBezTo>
                    <a:pt x="14046" y="4057"/>
                    <a:pt x="42557" y="65152"/>
                    <a:pt x="22192" y="65152"/>
                  </a:cubicBezTo>
                  <a:cubicBezTo>
                    <a:pt x="-209" y="65152"/>
                    <a:pt x="18120" y="134394"/>
                    <a:pt x="26265" y="150686"/>
                  </a:cubicBezTo>
                  <a:cubicBezTo>
                    <a:pt x="34412" y="166978"/>
                    <a:pt x="12009" y="254548"/>
                    <a:pt x="26265" y="258621"/>
                  </a:cubicBezTo>
                  <a:cubicBezTo>
                    <a:pt x="40521" y="262694"/>
                    <a:pt x="75142" y="327863"/>
                    <a:pt x="71069" y="340082"/>
                  </a:cubicBezTo>
                  <a:cubicBezTo>
                    <a:pt x="66995" y="352301"/>
                    <a:pt x="103652" y="393031"/>
                    <a:pt x="103652" y="421542"/>
                  </a:cubicBezTo>
                  <a:cubicBezTo>
                    <a:pt x="103652" y="450054"/>
                    <a:pt x="138273" y="482638"/>
                    <a:pt x="156602" y="482638"/>
                  </a:cubicBezTo>
                  <a:cubicBezTo>
                    <a:pt x="174930" y="482638"/>
                    <a:pt x="201406" y="494857"/>
                    <a:pt x="193259" y="519295"/>
                  </a:cubicBezTo>
                  <a:cubicBezTo>
                    <a:pt x="185113" y="543733"/>
                    <a:pt x="203442" y="580391"/>
                    <a:pt x="183077" y="580391"/>
                  </a:cubicBezTo>
                  <a:cubicBezTo>
                    <a:pt x="160676" y="580391"/>
                    <a:pt x="164748" y="649632"/>
                    <a:pt x="146420" y="661851"/>
                  </a:cubicBezTo>
                  <a:cubicBezTo>
                    <a:pt x="128091" y="674070"/>
                    <a:pt x="142347" y="747384"/>
                    <a:pt x="156602" y="753494"/>
                  </a:cubicBezTo>
                  <a:cubicBezTo>
                    <a:pt x="170858" y="761640"/>
                    <a:pt x="205478" y="782005"/>
                    <a:pt x="201406" y="810516"/>
                  </a:cubicBezTo>
                  <a:cubicBezTo>
                    <a:pt x="197333" y="839028"/>
                    <a:pt x="278793" y="883831"/>
                    <a:pt x="305268" y="887904"/>
                  </a:cubicBezTo>
                  <a:cubicBezTo>
                    <a:pt x="331742" y="891977"/>
                    <a:pt x="335815" y="932707"/>
                    <a:pt x="350071" y="949000"/>
                  </a:cubicBezTo>
                  <a:cubicBezTo>
                    <a:pt x="364327" y="965292"/>
                    <a:pt x="339889" y="997876"/>
                    <a:pt x="341925" y="1018241"/>
                  </a:cubicBezTo>
                  <a:cubicBezTo>
                    <a:pt x="345998" y="1038606"/>
                    <a:pt x="378582" y="1054898"/>
                    <a:pt x="376546" y="1087482"/>
                  </a:cubicBezTo>
                  <a:cubicBezTo>
                    <a:pt x="374510" y="1107848"/>
                    <a:pt x="405057" y="1140432"/>
                    <a:pt x="429495" y="1166906"/>
                  </a:cubicBezTo>
                  <a:cubicBezTo>
                    <a:pt x="437641" y="1164870"/>
                    <a:pt x="445788" y="1162834"/>
                    <a:pt x="451897" y="1162834"/>
                  </a:cubicBezTo>
                  <a:cubicBezTo>
                    <a:pt x="476335" y="1162834"/>
                    <a:pt x="476335" y="1132286"/>
                    <a:pt x="494663" y="1150615"/>
                  </a:cubicBezTo>
                  <a:cubicBezTo>
                    <a:pt x="515028" y="1168943"/>
                    <a:pt x="541503" y="1148578"/>
                    <a:pt x="559832" y="1146541"/>
                  </a:cubicBezTo>
                  <a:cubicBezTo>
                    <a:pt x="580197" y="1144505"/>
                    <a:pt x="633146" y="1254477"/>
                    <a:pt x="655548" y="1305390"/>
                  </a:cubicBezTo>
                  <a:cubicBezTo>
                    <a:pt x="679987" y="1358339"/>
                    <a:pt x="677949" y="1376668"/>
                    <a:pt x="710534" y="1399069"/>
                  </a:cubicBezTo>
                  <a:cubicBezTo>
                    <a:pt x="743118" y="1421471"/>
                    <a:pt x="779776" y="1409251"/>
                    <a:pt x="824579" y="1460164"/>
                  </a:cubicBezTo>
                  <a:cubicBezTo>
                    <a:pt x="871420" y="1511077"/>
                    <a:pt x="989536" y="1545698"/>
                    <a:pt x="1040449" y="1549771"/>
                  </a:cubicBezTo>
                  <a:cubicBezTo>
                    <a:pt x="1091362" y="1553844"/>
                    <a:pt x="1128020" y="1490712"/>
                    <a:pt x="1193187" y="1504968"/>
                  </a:cubicBezTo>
                  <a:cubicBezTo>
                    <a:pt x="1258357" y="1519224"/>
                    <a:pt x="1242064" y="1606794"/>
                    <a:pt x="1266501" y="1639378"/>
                  </a:cubicBezTo>
                  <a:cubicBezTo>
                    <a:pt x="1272612" y="1647524"/>
                    <a:pt x="1295013" y="1655670"/>
                    <a:pt x="1323525" y="1661780"/>
                  </a:cubicBezTo>
                  <a:cubicBezTo>
                    <a:pt x="1339818" y="1637341"/>
                    <a:pt x="1366291" y="1621049"/>
                    <a:pt x="1407021" y="1621049"/>
                  </a:cubicBezTo>
                  <a:cubicBezTo>
                    <a:pt x="1500700" y="1623085"/>
                    <a:pt x="1596418" y="1639378"/>
                    <a:pt x="1677879" y="1684181"/>
                  </a:cubicBezTo>
                  <a:cubicBezTo>
                    <a:pt x="1677879" y="1678072"/>
                    <a:pt x="1683987" y="1678072"/>
                    <a:pt x="1690097" y="167807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87" name="Freeform: Shape 286">
              <a:extLst>
                <a:ext uri="{FF2B5EF4-FFF2-40B4-BE49-F238E27FC236}">
                  <a16:creationId xmlns:a16="http://schemas.microsoft.com/office/drawing/2014/main" id="{0005C7BF-AA03-4556-BDB0-DB37024E0847}"/>
                </a:ext>
              </a:extLst>
            </p:cNvPr>
            <p:cNvSpPr/>
            <p:nvPr/>
          </p:nvSpPr>
          <p:spPr>
            <a:xfrm>
              <a:off x="8226144" y="1918520"/>
              <a:ext cx="1094211" cy="550000"/>
            </a:xfrm>
            <a:custGeom>
              <a:avLst/>
              <a:gdLst>
                <a:gd name="connsiteX0" fmla="*/ 3831806 w 3849011"/>
                <a:gd name="connsiteY0" fmla="*/ 807570 h 1934688"/>
                <a:gd name="connsiteX1" fmla="*/ 3799223 w 3849011"/>
                <a:gd name="connsiteY1" fmla="*/ 803498 h 1934688"/>
                <a:gd name="connsiteX2" fmla="*/ 3723873 w 3849011"/>
                <a:gd name="connsiteY2" fmla="*/ 817753 h 1934688"/>
                <a:gd name="connsiteX3" fmla="*/ 3677032 w 3849011"/>
                <a:gd name="connsiteY3" fmla="*/ 774986 h 1934688"/>
                <a:gd name="connsiteX4" fmla="*/ 3656667 w 3849011"/>
                <a:gd name="connsiteY4" fmla="*/ 736292 h 1934688"/>
                <a:gd name="connsiteX5" fmla="*/ 3597607 w 3849011"/>
                <a:gd name="connsiteY5" fmla="*/ 683343 h 1934688"/>
                <a:gd name="connsiteX6" fmla="*/ 3536512 w 3849011"/>
                <a:gd name="connsiteY6" fmla="*/ 628357 h 1934688"/>
                <a:gd name="connsiteX7" fmla="*/ 3442833 w 3849011"/>
                <a:gd name="connsiteY7" fmla="*/ 656869 h 1934688"/>
                <a:gd name="connsiteX8" fmla="*/ 3351190 w 3849011"/>
                <a:gd name="connsiteY8" fmla="*/ 640577 h 1934688"/>
                <a:gd name="connsiteX9" fmla="*/ 3277876 w 3849011"/>
                <a:gd name="connsiteY9" fmla="*/ 583554 h 1934688"/>
                <a:gd name="connsiteX10" fmla="*/ 3222888 w 3849011"/>
                <a:gd name="connsiteY10" fmla="*/ 648723 h 1934688"/>
                <a:gd name="connsiteX11" fmla="*/ 3125137 w 3849011"/>
                <a:gd name="connsiteY11" fmla="*/ 465436 h 1934688"/>
                <a:gd name="connsiteX12" fmla="*/ 2952033 w 3849011"/>
                <a:gd name="connsiteY12" fmla="*/ 243456 h 1934688"/>
                <a:gd name="connsiteX13" fmla="*/ 2925558 w 3849011"/>
                <a:gd name="connsiteY13" fmla="*/ 166068 h 1934688"/>
                <a:gd name="connsiteX14" fmla="*/ 2862426 w 3849011"/>
                <a:gd name="connsiteY14" fmla="*/ 159959 h 1934688"/>
                <a:gd name="connsiteX15" fmla="*/ 2776894 w 3849011"/>
                <a:gd name="connsiteY15" fmla="*/ 212909 h 1934688"/>
                <a:gd name="connsiteX16" fmla="*/ 2675068 w 3849011"/>
                <a:gd name="connsiteY16" fmla="*/ 257712 h 1934688"/>
                <a:gd name="connsiteX17" fmla="*/ 2603790 w 3849011"/>
                <a:gd name="connsiteY17" fmla="*/ 276040 h 1934688"/>
                <a:gd name="connsiteX18" fmla="*/ 2636374 w 3849011"/>
                <a:gd name="connsiteY18" fmla="*/ 210872 h 1934688"/>
                <a:gd name="connsiteX19" fmla="*/ 2585461 w 3849011"/>
                <a:gd name="connsiteY19" fmla="*/ 204762 h 1934688"/>
                <a:gd name="connsiteX20" fmla="*/ 2540656 w 3849011"/>
                <a:gd name="connsiteY20" fmla="*/ 198653 h 1934688"/>
                <a:gd name="connsiteX21" fmla="*/ 2514183 w 3849011"/>
                <a:gd name="connsiteY21" fmla="*/ 192544 h 1934688"/>
                <a:gd name="connsiteX22" fmla="*/ 2479561 w 3849011"/>
                <a:gd name="connsiteY22" fmla="*/ 168105 h 1934688"/>
                <a:gd name="connsiteX23" fmla="*/ 2394028 w 3849011"/>
                <a:gd name="connsiteY23" fmla="*/ 184397 h 1934688"/>
                <a:gd name="connsiteX24" fmla="*/ 2404211 w 3849011"/>
                <a:gd name="connsiteY24" fmla="*/ 141631 h 1934688"/>
                <a:gd name="connsiteX25" fmla="*/ 2387917 w 3849011"/>
                <a:gd name="connsiteY25" fmla="*/ 68316 h 1934688"/>
                <a:gd name="connsiteX26" fmla="*/ 2326822 w 3849011"/>
                <a:gd name="connsiteY26" fmla="*/ 27586 h 1934688"/>
                <a:gd name="connsiteX27" fmla="*/ 2253508 w 3849011"/>
                <a:gd name="connsiteY27" fmla="*/ 15367 h 1934688"/>
                <a:gd name="connsiteX28" fmla="*/ 2135392 w 3849011"/>
                <a:gd name="connsiteY28" fmla="*/ 43878 h 1934688"/>
                <a:gd name="connsiteX29" fmla="*/ 1996908 w 3849011"/>
                <a:gd name="connsiteY29" fmla="*/ 92754 h 1934688"/>
                <a:gd name="connsiteX30" fmla="*/ 1862498 w 3849011"/>
                <a:gd name="connsiteY30" fmla="*/ 119229 h 1934688"/>
                <a:gd name="connsiteX31" fmla="*/ 1766781 w 3849011"/>
                <a:gd name="connsiteY31" fmla="*/ 151813 h 1934688"/>
                <a:gd name="connsiteX32" fmla="*/ 1624225 w 3849011"/>
                <a:gd name="connsiteY32" fmla="*/ 184397 h 1934688"/>
                <a:gd name="connsiteX33" fmla="*/ 1510180 w 3849011"/>
                <a:gd name="connsiteY33" fmla="*/ 198653 h 1934688"/>
                <a:gd name="connsiteX34" fmla="*/ 1430756 w 3849011"/>
                <a:gd name="connsiteY34" fmla="*/ 202726 h 1934688"/>
                <a:gd name="connsiteX35" fmla="*/ 1434830 w 3849011"/>
                <a:gd name="connsiteY35" fmla="*/ 288259 h 1934688"/>
                <a:gd name="connsiteX36" fmla="*/ 1518327 w 3849011"/>
                <a:gd name="connsiteY36" fmla="*/ 333063 h 1934688"/>
                <a:gd name="connsiteX37" fmla="*/ 1418537 w 3849011"/>
                <a:gd name="connsiteY37" fmla="*/ 351391 h 1934688"/>
                <a:gd name="connsiteX38" fmla="*/ 1402247 w 3849011"/>
                <a:gd name="connsiteY38" fmla="*/ 424706 h 1934688"/>
                <a:gd name="connsiteX39" fmla="*/ 1343187 w 3849011"/>
                <a:gd name="connsiteY39" fmla="*/ 479692 h 1934688"/>
                <a:gd name="connsiteX40" fmla="*/ 1367624 w 3849011"/>
                <a:gd name="connsiteY40" fmla="*/ 534678 h 1934688"/>
                <a:gd name="connsiteX41" fmla="*/ 1434830 w 3849011"/>
                <a:gd name="connsiteY41" fmla="*/ 557079 h 1934688"/>
                <a:gd name="connsiteX42" fmla="*/ 1459268 w 3849011"/>
                <a:gd name="connsiteY42" fmla="*/ 630394 h 1934688"/>
                <a:gd name="connsiteX43" fmla="*/ 1400208 w 3849011"/>
                <a:gd name="connsiteY43" fmla="*/ 667051 h 1934688"/>
                <a:gd name="connsiteX44" fmla="*/ 1328930 w 3849011"/>
                <a:gd name="connsiteY44" fmla="*/ 634467 h 1934688"/>
                <a:gd name="connsiteX45" fmla="*/ 1296346 w 3849011"/>
                <a:gd name="connsiteY45" fmla="*/ 683343 h 1934688"/>
                <a:gd name="connsiteX46" fmla="*/ 1249508 w 3849011"/>
                <a:gd name="connsiteY46" fmla="*/ 650759 h 1934688"/>
                <a:gd name="connsiteX47" fmla="*/ 1186374 w 3849011"/>
                <a:gd name="connsiteY47" fmla="*/ 618175 h 1934688"/>
                <a:gd name="connsiteX48" fmla="*/ 1094731 w 3849011"/>
                <a:gd name="connsiteY48" fmla="*/ 614102 h 1934688"/>
                <a:gd name="connsiteX49" fmla="*/ 1039746 w 3849011"/>
                <a:gd name="connsiteY49" fmla="*/ 610029 h 1934688"/>
                <a:gd name="connsiteX50" fmla="*/ 948103 w 3849011"/>
                <a:gd name="connsiteY50" fmla="*/ 642613 h 1934688"/>
                <a:gd name="connsiteX51" fmla="*/ 860532 w 3849011"/>
                <a:gd name="connsiteY51" fmla="*/ 650759 h 1934688"/>
                <a:gd name="connsiteX52" fmla="*/ 805547 w 3849011"/>
                <a:gd name="connsiteY52" fmla="*/ 650759 h 1934688"/>
                <a:gd name="connsiteX53" fmla="*/ 781110 w 3849011"/>
                <a:gd name="connsiteY53" fmla="*/ 636503 h 1934688"/>
                <a:gd name="connsiteX54" fmla="*/ 701685 w 3849011"/>
                <a:gd name="connsiteY54" fmla="*/ 563189 h 1934688"/>
                <a:gd name="connsiteX55" fmla="*/ 591713 w 3849011"/>
                <a:gd name="connsiteY55" fmla="*/ 526532 h 1934688"/>
                <a:gd name="connsiteX56" fmla="*/ 524507 w 3849011"/>
                <a:gd name="connsiteY56" fmla="*/ 526532 h 1934688"/>
                <a:gd name="connsiteX57" fmla="*/ 473595 w 3849011"/>
                <a:gd name="connsiteY57" fmla="*/ 526532 h 1934688"/>
                <a:gd name="connsiteX58" fmla="*/ 402317 w 3849011"/>
                <a:gd name="connsiteY58" fmla="*/ 548934 h 1934688"/>
                <a:gd name="connsiteX59" fmla="*/ 302528 w 3849011"/>
                <a:gd name="connsiteY59" fmla="*/ 597810 h 1934688"/>
                <a:gd name="connsiteX60" fmla="*/ 251615 w 3849011"/>
                <a:gd name="connsiteY60" fmla="*/ 646686 h 1934688"/>
                <a:gd name="connsiteX61" fmla="*/ 227176 w 3849011"/>
                <a:gd name="connsiteY61" fmla="*/ 701672 h 1934688"/>
                <a:gd name="connsiteX62" fmla="*/ 219031 w 3849011"/>
                <a:gd name="connsiteY62" fmla="*/ 764804 h 1934688"/>
                <a:gd name="connsiteX63" fmla="*/ 143680 w 3849011"/>
                <a:gd name="connsiteY63" fmla="*/ 697599 h 1934688"/>
                <a:gd name="connsiteX64" fmla="*/ 88694 w 3849011"/>
                <a:gd name="connsiteY64" fmla="*/ 734256 h 1934688"/>
                <a:gd name="connsiteX65" fmla="*/ 37781 w 3849011"/>
                <a:gd name="connsiteY65" fmla="*/ 797388 h 1934688"/>
                <a:gd name="connsiteX66" fmla="*/ 66293 w 3849011"/>
                <a:gd name="connsiteY66" fmla="*/ 846264 h 1934688"/>
                <a:gd name="connsiteX67" fmla="*/ 33708 w 3849011"/>
                <a:gd name="connsiteY67" fmla="*/ 878848 h 1934688"/>
                <a:gd name="connsiteX68" fmla="*/ 13343 w 3849011"/>
                <a:gd name="connsiteY68" fmla="*/ 941980 h 1934688"/>
                <a:gd name="connsiteX69" fmla="*/ 68329 w 3849011"/>
                <a:gd name="connsiteY69" fmla="*/ 982711 h 1934688"/>
                <a:gd name="connsiteX70" fmla="*/ 84621 w 3849011"/>
                <a:gd name="connsiteY70" fmla="*/ 1037697 h 1934688"/>
                <a:gd name="connsiteX71" fmla="*/ 151826 w 3849011"/>
                <a:gd name="connsiteY71" fmla="*/ 1033624 h 1934688"/>
                <a:gd name="connsiteX72" fmla="*/ 210885 w 3849011"/>
                <a:gd name="connsiteY72" fmla="*/ 1106938 h 1934688"/>
                <a:gd name="connsiteX73" fmla="*/ 223104 w 3849011"/>
                <a:gd name="connsiteY73" fmla="*/ 1170070 h 1934688"/>
                <a:gd name="connsiteX74" fmla="*/ 243470 w 3849011"/>
                <a:gd name="connsiteY74" fmla="*/ 1214873 h 1934688"/>
                <a:gd name="connsiteX75" fmla="*/ 274017 w 3849011"/>
                <a:gd name="connsiteY75" fmla="*/ 1235238 h 1934688"/>
                <a:gd name="connsiteX76" fmla="*/ 290309 w 3849011"/>
                <a:gd name="connsiteY76" fmla="*/ 1220983 h 1934688"/>
                <a:gd name="connsiteX77" fmla="*/ 487851 w 3849011"/>
                <a:gd name="connsiteY77" fmla="*/ 1151741 h 1934688"/>
                <a:gd name="connsiteX78" fmla="*/ 632443 w 3849011"/>
                <a:gd name="connsiteY78" fmla="*/ 1182289 h 1934688"/>
                <a:gd name="connsiteX79" fmla="*/ 642626 w 3849011"/>
                <a:gd name="connsiteY79" fmla="*/ 1332991 h 1934688"/>
                <a:gd name="connsiteX80" fmla="*/ 550983 w 3849011"/>
                <a:gd name="connsiteY80" fmla="*/ 1359466 h 1934688"/>
                <a:gd name="connsiteX81" fmla="*/ 432865 w 3849011"/>
                <a:gd name="connsiteY81" fmla="*/ 1404269 h 1934688"/>
                <a:gd name="connsiteX82" fmla="*/ 418609 w 3849011"/>
                <a:gd name="connsiteY82" fmla="*/ 1461292 h 1934688"/>
                <a:gd name="connsiteX83" fmla="*/ 371770 w 3849011"/>
                <a:gd name="connsiteY83" fmla="*/ 1493876 h 1934688"/>
                <a:gd name="connsiteX84" fmla="*/ 445084 w 3849011"/>
                <a:gd name="connsiteY84" fmla="*/ 1561081 h 1934688"/>
                <a:gd name="connsiteX85" fmla="*/ 475631 w 3849011"/>
                <a:gd name="connsiteY85" fmla="*/ 1638469 h 1934688"/>
                <a:gd name="connsiteX86" fmla="*/ 542836 w 3849011"/>
                <a:gd name="connsiteY86" fmla="*/ 1681235 h 1934688"/>
                <a:gd name="connsiteX87" fmla="*/ 587641 w 3849011"/>
                <a:gd name="connsiteY87" fmla="*/ 1732148 h 1934688"/>
                <a:gd name="connsiteX88" fmla="*/ 618189 w 3849011"/>
                <a:gd name="connsiteY88" fmla="*/ 1856375 h 1934688"/>
                <a:gd name="connsiteX89" fmla="*/ 630407 w 3849011"/>
                <a:gd name="connsiteY89" fmla="*/ 1787134 h 1934688"/>
                <a:gd name="connsiteX90" fmla="*/ 728158 w 3849011"/>
                <a:gd name="connsiteY90" fmla="*/ 1732148 h 1934688"/>
                <a:gd name="connsiteX91" fmla="*/ 844241 w 3849011"/>
                <a:gd name="connsiteY91" fmla="*/ 1827864 h 1934688"/>
                <a:gd name="connsiteX92" fmla="*/ 911445 w 3849011"/>
                <a:gd name="connsiteY92" fmla="*/ 1844156 h 1934688"/>
                <a:gd name="connsiteX93" fmla="*/ 923666 w 3849011"/>
                <a:gd name="connsiteY93" fmla="*/ 1392050 h 1934688"/>
                <a:gd name="connsiteX94" fmla="*/ 1161937 w 3849011"/>
                <a:gd name="connsiteY94" fmla="*/ 1322809 h 1934688"/>
                <a:gd name="connsiteX95" fmla="*/ 1170084 w 3849011"/>
                <a:gd name="connsiteY95" fmla="*/ 1306516 h 1934688"/>
                <a:gd name="connsiteX96" fmla="*/ 1257652 w 3849011"/>
                <a:gd name="connsiteY96" fmla="*/ 1308553 h 1934688"/>
                <a:gd name="connsiteX97" fmla="*/ 1296346 w 3849011"/>
                <a:gd name="connsiteY97" fmla="*/ 1259677 h 1934688"/>
                <a:gd name="connsiteX98" fmla="*/ 1318748 w 3849011"/>
                <a:gd name="connsiteY98" fmla="*/ 1320772 h 1934688"/>
                <a:gd name="connsiteX99" fmla="*/ 1369660 w 3849011"/>
                <a:gd name="connsiteY99" fmla="*/ 1455182 h 1934688"/>
                <a:gd name="connsiteX100" fmla="*/ 1479633 w 3849011"/>
                <a:gd name="connsiteY100" fmla="*/ 1585519 h 1934688"/>
                <a:gd name="connsiteX101" fmla="*/ 1601823 w 3849011"/>
                <a:gd name="connsiteY101" fmla="*/ 1577373 h 1934688"/>
                <a:gd name="connsiteX102" fmla="*/ 1791220 w 3849011"/>
                <a:gd name="connsiteY102" fmla="*/ 1585519 h 1934688"/>
                <a:gd name="connsiteX103" fmla="*/ 1866570 w 3849011"/>
                <a:gd name="connsiteY103" fmla="*/ 1646614 h 1934688"/>
                <a:gd name="connsiteX104" fmla="*/ 1888971 w 3849011"/>
                <a:gd name="connsiteY104" fmla="*/ 1742330 h 1934688"/>
                <a:gd name="connsiteX105" fmla="*/ 1941923 w 3849011"/>
                <a:gd name="connsiteY105" fmla="*/ 1846193 h 1934688"/>
                <a:gd name="connsiteX106" fmla="*/ 2023383 w 3849011"/>
                <a:gd name="connsiteY106" fmla="*/ 1870631 h 1934688"/>
                <a:gd name="connsiteX107" fmla="*/ 2100769 w 3849011"/>
                <a:gd name="connsiteY107" fmla="*/ 1923581 h 1934688"/>
                <a:gd name="connsiteX108" fmla="*/ 2145574 w 3849011"/>
                <a:gd name="connsiteY108" fmla="*/ 1907288 h 1934688"/>
                <a:gd name="connsiteX109" fmla="*/ 2243325 w 3849011"/>
                <a:gd name="connsiteY109" fmla="*/ 1825827 h 1934688"/>
                <a:gd name="connsiteX110" fmla="*/ 2298313 w 3849011"/>
                <a:gd name="connsiteY110" fmla="*/ 1819718 h 1934688"/>
                <a:gd name="connsiteX111" fmla="*/ 2326822 w 3849011"/>
                <a:gd name="connsiteY111" fmla="*/ 1762695 h 1934688"/>
                <a:gd name="connsiteX112" fmla="*/ 2385881 w 3849011"/>
                <a:gd name="connsiteY112" fmla="*/ 1693454 h 1934688"/>
                <a:gd name="connsiteX113" fmla="*/ 2514183 w 3849011"/>
                <a:gd name="connsiteY113" fmla="*/ 1689381 h 1934688"/>
                <a:gd name="connsiteX114" fmla="*/ 2597679 w 3849011"/>
                <a:gd name="connsiteY114" fmla="*/ 1675126 h 1934688"/>
                <a:gd name="connsiteX115" fmla="*/ 2695433 w 3849011"/>
                <a:gd name="connsiteY115" fmla="*/ 1632359 h 1934688"/>
                <a:gd name="connsiteX116" fmla="*/ 2821696 w 3849011"/>
                <a:gd name="connsiteY116" fmla="*/ 1671052 h 1934688"/>
                <a:gd name="connsiteX117" fmla="*/ 3064042 w 3849011"/>
                <a:gd name="connsiteY117" fmla="*/ 1685308 h 1934688"/>
                <a:gd name="connsiteX118" fmla="*/ 3153649 w 3849011"/>
                <a:gd name="connsiteY118" fmla="*/ 1711783 h 1934688"/>
                <a:gd name="connsiteX119" fmla="*/ 3233071 w 3849011"/>
                <a:gd name="connsiteY119" fmla="*/ 1744367 h 1934688"/>
                <a:gd name="connsiteX120" fmla="*/ 3231035 w 3849011"/>
                <a:gd name="connsiteY120" fmla="*/ 1703637 h 1934688"/>
                <a:gd name="connsiteX121" fmla="*/ 3281948 w 3849011"/>
                <a:gd name="connsiteY121" fmla="*/ 1626249 h 1934688"/>
                <a:gd name="connsiteX122" fmla="*/ 3243253 w 3849011"/>
                <a:gd name="connsiteY122" fmla="*/ 1512204 h 1934688"/>
                <a:gd name="connsiteX123" fmla="*/ 3222888 w 3849011"/>
                <a:gd name="connsiteY123" fmla="*/ 1424635 h 1934688"/>
                <a:gd name="connsiteX124" fmla="*/ 3277876 w 3849011"/>
                <a:gd name="connsiteY124" fmla="*/ 1383904 h 1934688"/>
                <a:gd name="connsiteX125" fmla="*/ 3367483 w 3849011"/>
                <a:gd name="connsiteY125" fmla="*/ 1365575 h 1934688"/>
                <a:gd name="connsiteX126" fmla="*/ 3434686 w 3849011"/>
                <a:gd name="connsiteY126" fmla="*/ 1383904 h 1934688"/>
                <a:gd name="connsiteX127" fmla="*/ 3434686 w 3849011"/>
                <a:gd name="connsiteY127" fmla="*/ 1335027 h 1934688"/>
                <a:gd name="connsiteX128" fmla="*/ 3491710 w 3849011"/>
                <a:gd name="connsiteY128" fmla="*/ 1139523 h 1934688"/>
                <a:gd name="connsiteX129" fmla="*/ 3554841 w 3849011"/>
                <a:gd name="connsiteY129" fmla="*/ 1139523 h 1934688"/>
                <a:gd name="connsiteX130" fmla="*/ 3642412 w 3849011"/>
                <a:gd name="connsiteY130" fmla="*/ 1147669 h 1934688"/>
                <a:gd name="connsiteX131" fmla="*/ 3732017 w 3849011"/>
                <a:gd name="connsiteY131" fmla="*/ 1113048 h 1934688"/>
                <a:gd name="connsiteX132" fmla="*/ 3717762 w 3849011"/>
                <a:gd name="connsiteY132" fmla="*/ 1031587 h 1934688"/>
                <a:gd name="connsiteX133" fmla="*/ 3778858 w 3849011"/>
                <a:gd name="connsiteY133" fmla="*/ 954200 h 1934688"/>
                <a:gd name="connsiteX134" fmla="*/ 3819588 w 3849011"/>
                <a:gd name="connsiteY134" fmla="*/ 897177 h 1934688"/>
                <a:gd name="connsiteX135" fmla="*/ 3852172 w 3849011"/>
                <a:gd name="connsiteY135" fmla="*/ 832009 h 1934688"/>
                <a:gd name="connsiteX136" fmla="*/ 3831806 w 3849011"/>
                <a:gd name="connsiteY136" fmla="*/ 807570 h 1934688"/>
                <a:gd name="connsiteX137" fmla="*/ 1440938 w 3849011"/>
                <a:gd name="connsiteY137" fmla="*/ 1249494 h 1934688"/>
                <a:gd name="connsiteX138" fmla="*/ 1310603 w 3849011"/>
                <a:gd name="connsiteY138" fmla="*/ 1210801 h 1934688"/>
                <a:gd name="connsiteX139" fmla="*/ 1440938 w 3849011"/>
                <a:gd name="connsiteY139" fmla="*/ 1249494 h 1934688"/>
                <a:gd name="connsiteX140" fmla="*/ 3027383 w 3849011"/>
                <a:gd name="connsiteY140" fmla="*/ 1239312 h 1934688"/>
                <a:gd name="connsiteX141" fmla="*/ 2705616 w 3849011"/>
                <a:gd name="connsiteY141" fmla="*/ 1278005 h 1934688"/>
                <a:gd name="connsiteX142" fmla="*/ 2654703 w 3849011"/>
                <a:gd name="connsiteY142" fmla="*/ 1408342 h 1934688"/>
                <a:gd name="connsiteX143" fmla="*/ 2642482 w 3849011"/>
                <a:gd name="connsiteY143" fmla="*/ 1243384 h 1934688"/>
                <a:gd name="connsiteX144" fmla="*/ 2884827 w 3849011"/>
                <a:gd name="connsiteY144" fmla="*/ 1204691 h 1934688"/>
                <a:gd name="connsiteX145" fmla="*/ 3123101 w 3849011"/>
                <a:gd name="connsiteY145" fmla="*/ 1192471 h 1934688"/>
                <a:gd name="connsiteX146" fmla="*/ 3027383 w 3849011"/>
                <a:gd name="connsiteY146" fmla="*/ 1239312 h 193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3849011" h="1934688">
                  <a:moveTo>
                    <a:pt x="3831806" y="807570"/>
                  </a:moveTo>
                  <a:cubicBezTo>
                    <a:pt x="3829770" y="787205"/>
                    <a:pt x="3811441" y="795351"/>
                    <a:pt x="3799223" y="803498"/>
                  </a:cubicBezTo>
                  <a:cubicBezTo>
                    <a:pt x="3784968" y="811644"/>
                    <a:pt x="3740163" y="817753"/>
                    <a:pt x="3723873" y="817753"/>
                  </a:cubicBezTo>
                  <a:cubicBezTo>
                    <a:pt x="3707580" y="817753"/>
                    <a:pt x="3677032" y="793315"/>
                    <a:pt x="3677032" y="774986"/>
                  </a:cubicBezTo>
                  <a:cubicBezTo>
                    <a:pt x="3677032" y="756658"/>
                    <a:pt x="3672960" y="736292"/>
                    <a:pt x="3656667" y="736292"/>
                  </a:cubicBezTo>
                  <a:cubicBezTo>
                    <a:pt x="3640374" y="736292"/>
                    <a:pt x="3613900" y="728147"/>
                    <a:pt x="3597607" y="683343"/>
                  </a:cubicBezTo>
                  <a:cubicBezTo>
                    <a:pt x="3581317" y="640577"/>
                    <a:pt x="3554841" y="640577"/>
                    <a:pt x="3536512" y="628357"/>
                  </a:cubicBezTo>
                  <a:cubicBezTo>
                    <a:pt x="3518183" y="616138"/>
                    <a:pt x="3465234" y="648723"/>
                    <a:pt x="3442833" y="656869"/>
                  </a:cubicBezTo>
                  <a:cubicBezTo>
                    <a:pt x="3420432" y="665014"/>
                    <a:pt x="3379701" y="648723"/>
                    <a:pt x="3351190" y="640577"/>
                  </a:cubicBezTo>
                  <a:cubicBezTo>
                    <a:pt x="3322678" y="634467"/>
                    <a:pt x="3304349" y="577445"/>
                    <a:pt x="3277876" y="583554"/>
                  </a:cubicBezTo>
                  <a:cubicBezTo>
                    <a:pt x="3251400" y="589664"/>
                    <a:pt x="3245292" y="648723"/>
                    <a:pt x="3222888" y="648723"/>
                  </a:cubicBezTo>
                  <a:cubicBezTo>
                    <a:pt x="3202523" y="648723"/>
                    <a:pt x="3163831" y="530604"/>
                    <a:pt x="3125137" y="465436"/>
                  </a:cubicBezTo>
                  <a:cubicBezTo>
                    <a:pt x="3084407" y="400268"/>
                    <a:pt x="3013129" y="267894"/>
                    <a:pt x="2952033" y="243456"/>
                  </a:cubicBezTo>
                  <a:cubicBezTo>
                    <a:pt x="2888902" y="219018"/>
                    <a:pt x="2907229" y="184397"/>
                    <a:pt x="2925558" y="166068"/>
                  </a:cubicBezTo>
                  <a:cubicBezTo>
                    <a:pt x="2941851" y="147740"/>
                    <a:pt x="2886863" y="143667"/>
                    <a:pt x="2862426" y="159959"/>
                  </a:cubicBezTo>
                  <a:cubicBezTo>
                    <a:pt x="2837989" y="176251"/>
                    <a:pt x="2805403" y="204762"/>
                    <a:pt x="2776894" y="212909"/>
                  </a:cubicBezTo>
                  <a:cubicBezTo>
                    <a:pt x="2748382" y="219018"/>
                    <a:pt x="2705616" y="269931"/>
                    <a:pt x="2675068" y="257712"/>
                  </a:cubicBezTo>
                  <a:cubicBezTo>
                    <a:pt x="2644520" y="245492"/>
                    <a:pt x="2628227" y="300479"/>
                    <a:pt x="2603790" y="276040"/>
                  </a:cubicBezTo>
                  <a:cubicBezTo>
                    <a:pt x="2579350" y="251602"/>
                    <a:pt x="2636374" y="233274"/>
                    <a:pt x="2636374" y="210872"/>
                  </a:cubicBezTo>
                  <a:cubicBezTo>
                    <a:pt x="2636374" y="188470"/>
                    <a:pt x="2595643" y="216981"/>
                    <a:pt x="2585461" y="204762"/>
                  </a:cubicBezTo>
                  <a:cubicBezTo>
                    <a:pt x="2575278" y="190507"/>
                    <a:pt x="2540656" y="178288"/>
                    <a:pt x="2540656" y="198653"/>
                  </a:cubicBezTo>
                  <a:cubicBezTo>
                    <a:pt x="2540656" y="219018"/>
                    <a:pt x="2514183" y="206799"/>
                    <a:pt x="2514183" y="192544"/>
                  </a:cubicBezTo>
                  <a:cubicBezTo>
                    <a:pt x="2514183" y="176251"/>
                    <a:pt x="2495854" y="147740"/>
                    <a:pt x="2479561" y="168105"/>
                  </a:cubicBezTo>
                  <a:cubicBezTo>
                    <a:pt x="2463270" y="188470"/>
                    <a:pt x="2406247" y="200689"/>
                    <a:pt x="2394028" y="184397"/>
                  </a:cubicBezTo>
                  <a:cubicBezTo>
                    <a:pt x="2381809" y="168105"/>
                    <a:pt x="2402175" y="161996"/>
                    <a:pt x="2404211" y="141631"/>
                  </a:cubicBezTo>
                  <a:cubicBezTo>
                    <a:pt x="2406247" y="121266"/>
                    <a:pt x="2383845" y="94790"/>
                    <a:pt x="2387917" y="68316"/>
                  </a:cubicBezTo>
                  <a:cubicBezTo>
                    <a:pt x="2391992" y="43878"/>
                    <a:pt x="2347187" y="19440"/>
                    <a:pt x="2326822" y="27586"/>
                  </a:cubicBezTo>
                  <a:cubicBezTo>
                    <a:pt x="2306457" y="35732"/>
                    <a:pt x="2275909" y="27586"/>
                    <a:pt x="2253508" y="15367"/>
                  </a:cubicBezTo>
                  <a:cubicBezTo>
                    <a:pt x="2231107" y="3147"/>
                    <a:pt x="2139464" y="21476"/>
                    <a:pt x="2135392" y="43878"/>
                  </a:cubicBezTo>
                  <a:cubicBezTo>
                    <a:pt x="2131317" y="66279"/>
                    <a:pt x="2017273" y="84608"/>
                    <a:pt x="1996908" y="92754"/>
                  </a:cubicBezTo>
                  <a:cubicBezTo>
                    <a:pt x="1976543" y="100900"/>
                    <a:pt x="1893046" y="115156"/>
                    <a:pt x="1862498" y="119229"/>
                  </a:cubicBezTo>
                  <a:cubicBezTo>
                    <a:pt x="1833987" y="123302"/>
                    <a:pt x="1803439" y="151813"/>
                    <a:pt x="1766781" y="151813"/>
                  </a:cubicBezTo>
                  <a:cubicBezTo>
                    <a:pt x="1728089" y="151813"/>
                    <a:pt x="1656811" y="155886"/>
                    <a:pt x="1624225" y="184397"/>
                  </a:cubicBezTo>
                  <a:cubicBezTo>
                    <a:pt x="1591641" y="210872"/>
                    <a:pt x="1536656" y="188470"/>
                    <a:pt x="1510180" y="198653"/>
                  </a:cubicBezTo>
                  <a:cubicBezTo>
                    <a:pt x="1485743" y="206799"/>
                    <a:pt x="1442977" y="194580"/>
                    <a:pt x="1430756" y="202726"/>
                  </a:cubicBezTo>
                  <a:cubicBezTo>
                    <a:pt x="1418537" y="210872"/>
                    <a:pt x="1422612" y="265858"/>
                    <a:pt x="1434830" y="288259"/>
                  </a:cubicBezTo>
                  <a:cubicBezTo>
                    <a:pt x="1447049" y="310661"/>
                    <a:pt x="1514255" y="320844"/>
                    <a:pt x="1518327" y="333063"/>
                  </a:cubicBezTo>
                  <a:cubicBezTo>
                    <a:pt x="1522399" y="347318"/>
                    <a:pt x="1451121" y="347318"/>
                    <a:pt x="1418537" y="351391"/>
                  </a:cubicBezTo>
                  <a:cubicBezTo>
                    <a:pt x="1385954" y="355465"/>
                    <a:pt x="1394100" y="400268"/>
                    <a:pt x="1402247" y="424706"/>
                  </a:cubicBezTo>
                  <a:cubicBezTo>
                    <a:pt x="1410391" y="447108"/>
                    <a:pt x="1369660" y="469509"/>
                    <a:pt x="1343187" y="479692"/>
                  </a:cubicBezTo>
                  <a:cubicBezTo>
                    <a:pt x="1318748" y="487838"/>
                    <a:pt x="1343187" y="534678"/>
                    <a:pt x="1367624" y="534678"/>
                  </a:cubicBezTo>
                  <a:cubicBezTo>
                    <a:pt x="1392064" y="534678"/>
                    <a:pt x="1414465" y="557079"/>
                    <a:pt x="1434830" y="557079"/>
                  </a:cubicBezTo>
                  <a:cubicBezTo>
                    <a:pt x="1455195" y="557079"/>
                    <a:pt x="1459268" y="601882"/>
                    <a:pt x="1459268" y="630394"/>
                  </a:cubicBezTo>
                  <a:cubicBezTo>
                    <a:pt x="1459268" y="656869"/>
                    <a:pt x="1434830" y="667051"/>
                    <a:pt x="1400208" y="667051"/>
                  </a:cubicBezTo>
                  <a:cubicBezTo>
                    <a:pt x="1367624" y="667051"/>
                    <a:pt x="1349295" y="640577"/>
                    <a:pt x="1328930" y="634467"/>
                  </a:cubicBezTo>
                  <a:cubicBezTo>
                    <a:pt x="1308565" y="630394"/>
                    <a:pt x="1312639" y="675197"/>
                    <a:pt x="1296346" y="683343"/>
                  </a:cubicBezTo>
                  <a:cubicBezTo>
                    <a:pt x="1280056" y="691489"/>
                    <a:pt x="1275981" y="650759"/>
                    <a:pt x="1249508" y="650759"/>
                  </a:cubicBezTo>
                  <a:cubicBezTo>
                    <a:pt x="1225068" y="650759"/>
                    <a:pt x="1194521" y="646686"/>
                    <a:pt x="1186374" y="618175"/>
                  </a:cubicBezTo>
                  <a:cubicBezTo>
                    <a:pt x="1178230" y="591700"/>
                    <a:pt x="1119171" y="585591"/>
                    <a:pt x="1094731" y="614102"/>
                  </a:cubicBezTo>
                  <a:cubicBezTo>
                    <a:pt x="1070294" y="640577"/>
                    <a:pt x="1062147" y="628357"/>
                    <a:pt x="1039746" y="610029"/>
                  </a:cubicBezTo>
                  <a:cubicBezTo>
                    <a:pt x="1019381" y="591700"/>
                    <a:pt x="956250" y="618175"/>
                    <a:pt x="948103" y="642613"/>
                  </a:cubicBezTo>
                  <a:cubicBezTo>
                    <a:pt x="939956" y="665014"/>
                    <a:pt x="893118" y="675197"/>
                    <a:pt x="860532" y="650759"/>
                  </a:cubicBezTo>
                  <a:cubicBezTo>
                    <a:pt x="827948" y="628357"/>
                    <a:pt x="805547" y="618175"/>
                    <a:pt x="805547" y="650759"/>
                  </a:cubicBezTo>
                  <a:cubicBezTo>
                    <a:pt x="805547" y="683343"/>
                    <a:pt x="781110" y="654832"/>
                    <a:pt x="781110" y="636503"/>
                  </a:cubicBezTo>
                  <a:cubicBezTo>
                    <a:pt x="781110" y="618175"/>
                    <a:pt x="726122" y="581517"/>
                    <a:pt x="701685" y="563189"/>
                  </a:cubicBezTo>
                  <a:cubicBezTo>
                    <a:pt x="677246" y="544860"/>
                    <a:pt x="597824" y="544860"/>
                    <a:pt x="591713" y="526532"/>
                  </a:cubicBezTo>
                  <a:cubicBezTo>
                    <a:pt x="587641" y="508203"/>
                    <a:pt x="536728" y="493947"/>
                    <a:pt x="524507" y="526532"/>
                  </a:cubicBezTo>
                  <a:cubicBezTo>
                    <a:pt x="512288" y="559116"/>
                    <a:pt x="491923" y="534678"/>
                    <a:pt x="473595" y="526532"/>
                  </a:cubicBezTo>
                  <a:cubicBezTo>
                    <a:pt x="457304" y="518386"/>
                    <a:pt x="418609" y="540787"/>
                    <a:pt x="402317" y="548934"/>
                  </a:cubicBezTo>
                  <a:cubicBezTo>
                    <a:pt x="386026" y="557079"/>
                    <a:pt x="331039" y="597810"/>
                    <a:pt x="302528" y="597810"/>
                  </a:cubicBezTo>
                  <a:cubicBezTo>
                    <a:pt x="274017" y="597810"/>
                    <a:pt x="290309" y="638540"/>
                    <a:pt x="251615" y="646686"/>
                  </a:cubicBezTo>
                  <a:cubicBezTo>
                    <a:pt x="212922" y="654832"/>
                    <a:pt x="223104" y="683343"/>
                    <a:pt x="227176" y="701672"/>
                  </a:cubicBezTo>
                  <a:cubicBezTo>
                    <a:pt x="231250" y="720001"/>
                    <a:pt x="251615" y="750548"/>
                    <a:pt x="219031" y="764804"/>
                  </a:cubicBezTo>
                  <a:cubicBezTo>
                    <a:pt x="186446" y="779059"/>
                    <a:pt x="172192" y="720001"/>
                    <a:pt x="143680" y="697599"/>
                  </a:cubicBezTo>
                  <a:cubicBezTo>
                    <a:pt x="115168" y="675197"/>
                    <a:pt x="88694" y="701672"/>
                    <a:pt x="88694" y="734256"/>
                  </a:cubicBezTo>
                  <a:cubicBezTo>
                    <a:pt x="88694" y="766840"/>
                    <a:pt x="56110" y="766840"/>
                    <a:pt x="37781" y="797388"/>
                  </a:cubicBezTo>
                  <a:cubicBezTo>
                    <a:pt x="21489" y="829972"/>
                    <a:pt x="66293" y="834045"/>
                    <a:pt x="66293" y="846264"/>
                  </a:cubicBezTo>
                  <a:cubicBezTo>
                    <a:pt x="66293" y="860520"/>
                    <a:pt x="41854" y="872739"/>
                    <a:pt x="33708" y="878848"/>
                  </a:cubicBezTo>
                  <a:cubicBezTo>
                    <a:pt x="25562" y="882922"/>
                    <a:pt x="5197" y="927725"/>
                    <a:pt x="13343" y="941980"/>
                  </a:cubicBezTo>
                  <a:cubicBezTo>
                    <a:pt x="21489" y="956236"/>
                    <a:pt x="72402" y="950126"/>
                    <a:pt x="68329" y="982711"/>
                  </a:cubicBezTo>
                  <a:cubicBezTo>
                    <a:pt x="64255" y="1015295"/>
                    <a:pt x="60183" y="1045843"/>
                    <a:pt x="84621" y="1037697"/>
                  </a:cubicBezTo>
                  <a:cubicBezTo>
                    <a:pt x="109059" y="1029550"/>
                    <a:pt x="135533" y="1033624"/>
                    <a:pt x="151826" y="1033624"/>
                  </a:cubicBezTo>
                  <a:cubicBezTo>
                    <a:pt x="168118" y="1033624"/>
                    <a:pt x="180337" y="1070281"/>
                    <a:pt x="210885" y="1106938"/>
                  </a:cubicBezTo>
                  <a:cubicBezTo>
                    <a:pt x="239396" y="1143595"/>
                    <a:pt x="253652" y="1161924"/>
                    <a:pt x="223104" y="1170070"/>
                  </a:cubicBezTo>
                  <a:cubicBezTo>
                    <a:pt x="194593" y="1178216"/>
                    <a:pt x="206811" y="1196545"/>
                    <a:pt x="243470" y="1214873"/>
                  </a:cubicBezTo>
                  <a:cubicBezTo>
                    <a:pt x="253652" y="1218947"/>
                    <a:pt x="263835" y="1227092"/>
                    <a:pt x="274017" y="1235238"/>
                  </a:cubicBezTo>
                  <a:cubicBezTo>
                    <a:pt x="280127" y="1231166"/>
                    <a:pt x="286236" y="1227092"/>
                    <a:pt x="290309" y="1220983"/>
                  </a:cubicBezTo>
                  <a:cubicBezTo>
                    <a:pt x="337149" y="1176180"/>
                    <a:pt x="424719" y="1133413"/>
                    <a:pt x="487851" y="1151741"/>
                  </a:cubicBezTo>
                  <a:cubicBezTo>
                    <a:pt x="553019" y="1170070"/>
                    <a:pt x="605968" y="1139523"/>
                    <a:pt x="632443" y="1182289"/>
                  </a:cubicBezTo>
                  <a:cubicBezTo>
                    <a:pt x="660955" y="1225056"/>
                    <a:pt x="632443" y="1302444"/>
                    <a:pt x="642626" y="1332991"/>
                  </a:cubicBezTo>
                  <a:cubicBezTo>
                    <a:pt x="654844" y="1363539"/>
                    <a:pt x="591713" y="1365575"/>
                    <a:pt x="550983" y="1359466"/>
                  </a:cubicBezTo>
                  <a:cubicBezTo>
                    <a:pt x="508216" y="1353357"/>
                    <a:pt x="422683" y="1377794"/>
                    <a:pt x="432865" y="1404269"/>
                  </a:cubicBezTo>
                  <a:cubicBezTo>
                    <a:pt x="445084" y="1430744"/>
                    <a:pt x="475631" y="1493876"/>
                    <a:pt x="418609" y="1461292"/>
                  </a:cubicBezTo>
                  <a:cubicBezTo>
                    <a:pt x="363623" y="1428707"/>
                    <a:pt x="341222" y="1493876"/>
                    <a:pt x="371770" y="1493876"/>
                  </a:cubicBezTo>
                  <a:cubicBezTo>
                    <a:pt x="402317" y="1493876"/>
                    <a:pt x="445084" y="1532570"/>
                    <a:pt x="445084" y="1561081"/>
                  </a:cubicBezTo>
                  <a:cubicBezTo>
                    <a:pt x="445084" y="1587556"/>
                    <a:pt x="447121" y="1648651"/>
                    <a:pt x="475631" y="1638469"/>
                  </a:cubicBezTo>
                  <a:cubicBezTo>
                    <a:pt x="504143" y="1630322"/>
                    <a:pt x="504143" y="1683272"/>
                    <a:pt x="542836" y="1681235"/>
                  </a:cubicBezTo>
                  <a:cubicBezTo>
                    <a:pt x="581530" y="1679199"/>
                    <a:pt x="618189" y="1693454"/>
                    <a:pt x="587641" y="1732148"/>
                  </a:cubicBezTo>
                  <a:cubicBezTo>
                    <a:pt x="557093" y="1770842"/>
                    <a:pt x="608006" y="1880814"/>
                    <a:pt x="618189" y="1856375"/>
                  </a:cubicBezTo>
                  <a:cubicBezTo>
                    <a:pt x="624297" y="1842120"/>
                    <a:pt x="618189" y="1807499"/>
                    <a:pt x="630407" y="1787134"/>
                  </a:cubicBezTo>
                  <a:cubicBezTo>
                    <a:pt x="608006" y="1732148"/>
                    <a:pt x="701685" y="1732148"/>
                    <a:pt x="728158" y="1732148"/>
                  </a:cubicBezTo>
                  <a:cubicBezTo>
                    <a:pt x="758706" y="1732148"/>
                    <a:pt x="809619" y="1781025"/>
                    <a:pt x="844241" y="1827864"/>
                  </a:cubicBezTo>
                  <a:cubicBezTo>
                    <a:pt x="876825" y="1876740"/>
                    <a:pt x="911445" y="1844156"/>
                    <a:pt x="911445" y="1844156"/>
                  </a:cubicBezTo>
                  <a:lnTo>
                    <a:pt x="923666" y="1392050"/>
                  </a:lnTo>
                  <a:lnTo>
                    <a:pt x="1161937" y="1322809"/>
                  </a:lnTo>
                  <a:cubicBezTo>
                    <a:pt x="1163973" y="1316699"/>
                    <a:pt x="1166009" y="1310590"/>
                    <a:pt x="1170084" y="1306516"/>
                  </a:cubicBezTo>
                  <a:cubicBezTo>
                    <a:pt x="1200631" y="1257640"/>
                    <a:pt x="1241362" y="1298370"/>
                    <a:pt x="1257652" y="1308553"/>
                  </a:cubicBezTo>
                  <a:cubicBezTo>
                    <a:pt x="1269873" y="1318736"/>
                    <a:pt x="1263763" y="1257640"/>
                    <a:pt x="1296346" y="1259677"/>
                  </a:cubicBezTo>
                  <a:cubicBezTo>
                    <a:pt x="1328930" y="1261713"/>
                    <a:pt x="1294310" y="1320772"/>
                    <a:pt x="1318748" y="1320772"/>
                  </a:cubicBezTo>
                  <a:cubicBezTo>
                    <a:pt x="1339113" y="1320772"/>
                    <a:pt x="1383917" y="1396123"/>
                    <a:pt x="1369660" y="1455182"/>
                  </a:cubicBezTo>
                  <a:cubicBezTo>
                    <a:pt x="1406319" y="1487766"/>
                    <a:pt x="1473525" y="1565154"/>
                    <a:pt x="1479633" y="1585519"/>
                  </a:cubicBezTo>
                  <a:cubicBezTo>
                    <a:pt x="1487779" y="1609957"/>
                    <a:pt x="1583494" y="1569227"/>
                    <a:pt x="1601823" y="1577373"/>
                  </a:cubicBezTo>
                  <a:cubicBezTo>
                    <a:pt x="1620153" y="1585519"/>
                    <a:pt x="1766781" y="1585519"/>
                    <a:pt x="1791220" y="1585519"/>
                  </a:cubicBezTo>
                  <a:cubicBezTo>
                    <a:pt x="1817693" y="1585519"/>
                    <a:pt x="1836023" y="1638469"/>
                    <a:pt x="1866570" y="1646614"/>
                  </a:cubicBezTo>
                  <a:cubicBezTo>
                    <a:pt x="1897118" y="1654760"/>
                    <a:pt x="1884899" y="1707710"/>
                    <a:pt x="1888971" y="1742330"/>
                  </a:cubicBezTo>
                  <a:cubicBezTo>
                    <a:pt x="1893046" y="1778988"/>
                    <a:pt x="1937848" y="1815645"/>
                    <a:pt x="1941923" y="1846193"/>
                  </a:cubicBezTo>
                  <a:cubicBezTo>
                    <a:pt x="1945995" y="1878777"/>
                    <a:pt x="1994872" y="1862485"/>
                    <a:pt x="2023383" y="1870631"/>
                  </a:cubicBezTo>
                  <a:cubicBezTo>
                    <a:pt x="2053931" y="1878777"/>
                    <a:pt x="2098733" y="1890996"/>
                    <a:pt x="2100769" y="1923581"/>
                  </a:cubicBezTo>
                  <a:cubicBezTo>
                    <a:pt x="2104844" y="1956164"/>
                    <a:pt x="2141500" y="1931726"/>
                    <a:pt x="2145574" y="1907288"/>
                  </a:cubicBezTo>
                  <a:cubicBezTo>
                    <a:pt x="2149646" y="1882850"/>
                    <a:pt x="2186305" y="1850266"/>
                    <a:pt x="2243325" y="1825827"/>
                  </a:cubicBezTo>
                  <a:cubicBezTo>
                    <a:pt x="2267765" y="1815645"/>
                    <a:pt x="2286092" y="1815645"/>
                    <a:pt x="2298313" y="1819718"/>
                  </a:cubicBezTo>
                  <a:cubicBezTo>
                    <a:pt x="2308495" y="1791207"/>
                    <a:pt x="2318678" y="1766769"/>
                    <a:pt x="2326822" y="1762695"/>
                  </a:cubicBezTo>
                  <a:cubicBezTo>
                    <a:pt x="2347187" y="1754549"/>
                    <a:pt x="2381809" y="1724002"/>
                    <a:pt x="2385881" y="1693454"/>
                  </a:cubicBezTo>
                  <a:cubicBezTo>
                    <a:pt x="2387917" y="1662906"/>
                    <a:pt x="2463270" y="1662906"/>
                    <a:pt x="2514183" y="1689381"/>
                  </a:cubicBezTo>
                  <a:cubicBezTo>
                    <a:pt x="2565096" y="1715856"/>
                    <a:pt x="2595643" y="1715856"/>
                    <a:pt x="2597679" y="1675126"/>
                  </a:cubicBezTo>
                  <a:cubicBezTo>
                    <a:pt x="2599715" y="1632359"/>
                    <a:pt x="2673029" y="1620139"/>
                    <a:pt x="2695433" y="1632359"/>
                  </a:cubicBezTo>
                  <a:cubicBezTo>
                    <a:pt x="2717834" y="1644578"/>
                    <a:pt x="2787076" y="1687345"/>
                    <a:pt x="2821696" y="1671052"/>
                  </a:cubicBezTo>
                  <a:cubicBezTo>
                    <a:pt x="2854280" y="1656797"/>
                    <a:pt x="3023311" y="1675126"/>
                    <a:pt x="3064042" y="1685308"/>
                  </a:cubicBezTo>
                  <a:cubicBezTo>
                    <a:pt x="3106808" y="1697527"/>
                    <a:pt x="3116990" y="1666980"/>
                    <a:pt x="3153649" y="1711783"/>
                  </a:cubicBezTo>
                  <a:cubicBezTo>
                    <a:pt x="3184196" y="1750477"/>
                    <a:pt x="3198451" y="1715856"/>
                    <a:pt x="3233071" y="1744367"/>
                  </a:cubicBezTo>
                  <a:cubicBezTo>
                    <a:pt x="3233071" y="1732148"/>
                    <a:pt x="3231035" y="1717892"/>
                    <a:pt x="3231035" y="1703637"/>
                  </a:cubicBezTo>
                  <a:cubicBezTo>
                    <a:pt x="3231035" y="1675126"/>
                    <a:pt x="3273801" y="1648651"/>
                    <a:pt x="3281948" y="1626249"/>
                  </a:cubicBezTo>
                  <a:cubicBezTo>
                    <a:pt x="3290094" y="1603848"/>
                    <a:pt x="3243253" y="1536643"/>
                    <a:pt x="3243253" y="1512204"/>
                  </a:cubicBezTo>
                  <a:cubicBezTo>
                    <a:pt x="3243253" y="1489803"/>
                    <a:pt x="3243253" y="1434817"/>
                    <a:pt x="3222888" y="1424635"/>
                  </a:cubicBezTo>
                  <a:cubicBezTo>
                    <a:pt x="3202523" y="1412415"/>
                    <a:pt x="3263618" y="1383904"/>
                    <a:pt x="3277876" y="1383904"/>
                  </a:cubicBezTo>
                  <a:cubicBezTo>
                    <a:pt x="3308423" y="1385940"/>
                    <a:pt x="3353226" y="1351320"/>
                    <a:pt x="3367483" y="1365575"/>
                  </a:cubicBezTo>
                  <a:cubicBezTo>
                    <a:pt x="3381737" y="1379831"/>
                    <a:pt x="3408213" y="1383904"/>
                    <a:pt x="3434686" y="1383904"/>
                  </a:cubicBezTo>
                  <a:cubicBezTo>
                    <a:pt x="3461162" y="1383904"/>
                    <a:pt x="3450979" y="1351320"/>
                    <a:pt x="3434686" y="1335027"/>
                  </a:cubicBezTo>
                  <a:cubicBezTo>
                    <a:pt x="3418396" y="1320772"/>
                    <a:pt x="3483563" y="1184326"/>
                    <a:pt x="3491710" y="1139523"/>
                  </a:cubicBezTo>
                  <a:cubicBezTo>
                    <a:pt x="3501892" y="1092682"/>
                    <a:pt x="3524293" y="1135449"/>
                    <a:pt x="3554841" y="1139523"/>
                  </a:cubicBezTo>
                  <a:cubicBezTo>
                    <a:pt x="3585389" y="1143595"/>
                    <a:pt x="3622047" y="1137486"/>
                    <a:pt x="3642412" y="1147669"/>
                  </a:cubicBezTo>
                  <a:cubicBezTo>
                    <a:pt x="3660739" y="1157851"/>
                    <a:pt x="3717762" y="1135449"/>
                    <a:pt x="3732017" y="1113048"/>
                  </a:cubicBezTo>
                  <a:cubicBezTo>
                    <a:pt x="3746274" y="1090646"/>
                    <a:pt x="3715726" y="1084536"/>
                    <a:pt x="3717762" y="1031587"/>
                  </a:cubicBezTo>
                  <a:cubicBezTo>
                    <a:pt x="3719798" y="978637"/>
                    <a:pt x="3748310" y="954200"/>
                    <a:pt x="3778858" y="954200"/>
                  </a:cubicBezTo>
                  <a:cubicBezTo>
                    <a:pt x="3809405" y="954200"/>
                    <a:pt x="3819588" y="923652"/>
                    <a:pt x="3819588" y="897177"/>
                  </a:cubicBezTo>
                  <a:cubicBezTo>
                    <a:pt x="3819588" y="874776"/>
                    <a:pt x="3844025" y="860520"/>
                    <a:pt x="3852172" y="832009"/>
                  </a:cubicBezTo>
                  <a:cubicBezTo>
                    <a:pt x="3841989" y="834045"/>
                    <a:pt x="3833842" y="819790"/>
                    <a:pt x="3831806" y="807570"/>
                  </a:cubicBezTo>
                  <a:close/>
                  <a:moveTo>
                    <a:pt x="1440938" y="1249494"/>
                  </a:moveTo>
                  <a:cubicBezTo>
                    <a:pt x="1430756" y="1265786"/>
                    <a:pt x="1318748" y="1235238"/>
                    <a:pt x="1310603" y="1210801"/>
                  </a:cubicBezTo>
                  <a:cubicBezTo>
                    <a:pt x="1300421" y="1186362"/>
                    <a:pt x="1465378" y="1214873"/>
                    <a:pt x="1440938" y="1249494"/>
                  </a:cubicBezTo>
                  <a:close/>
                  <a:moveTo>
                    <a:pt x="3027383" y="1239312"/>
                  </a:moveTo>
                  <a:cubicBezTo>
                    <a:pt x="2949997" y="1239312"/>
                    <a:pt x="2774855" y="1196545"/>
                    <a:pt x="2705616" y="1278005"/>
                  </a:cubicBezTo>
                  <a:cubicBezTo>
                    <a:pt x="2636374" y="1359466"/>
                    <a:pt x="2685250" y="1402233"/>
                    <a:pt x="2654703" y="1408342"/>
                  </a:cubicBezTo>
                  <a:cubicBezTo>
                    <a:pt x="2622117" y="1414452"/>
                    <a:pt x="2603790" y="1284115"/>
                    <a:pt x="2642482" y="1243384"/>
                  </a:cubicBezTo>
                  <a:cubicBezTo>
                    <a:pt x="2681176" y="1200618"/>
                    <a:pt x="2807441" y="1182289"/>
                    <a:pt x="2884827" y="1204691"/>
                  </a:cubicBezTo>
                  <a:cubicBezTo>
                    <a:pt x="2962216" y="1225056"/>
                    <a:pt x="3102736" y="1186362"/>
                    <a:pt x="3123101" y="1192471"/>
                  </a:cubicBezTo>
                  <a:cubicBezTo>
                    <a:pt x="3145502" y="1196545"/>
                    <a:pt x="3106808" y="1239312"/>
                    <a:pt x="3027383" y="123931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88" name="Freeform: Shape 287">
              <a:extLst>
                <a:ext uri="{FF2B5EF4-FFF2-40B4-BE49-F238E27FC236}">
                  <a16:creationId xmlns:a16="http://schemas.microsoft.com/office/drawing/2014/main" id="{24D4E3E1-6071-4432-B1A6-024D6ED71F96}"/>
                </a:ext>
              </a:extLst>
            </p:cNvPr>
            <p:cNvSpPr/>
            <p:nvPr/>
          </p:nvSpPr>
          <p:spPr>
            <a:xfrm>
              <a:off x="9498630" y="646724"/>
              <a:ext cx="144737" cy="92632"/>
            </a:xfrm>
            <a:custGeom>
              <a:avLst/>
              <a:gdLst>
                <a:gd name="connsiteX0" fmla="*/ 510401 w 509128"/>
                <a:gd name="connsiteY0" fmla="*/ 132949 h 325842"/>
                <a:gd name="connsiteX1" fmla="*/ 498180 w 509128"/>
                <a:gd name="connsiteY1" fmla="*/ 75927 h 325842"/>
                <a:gd name="connsiteX2" fmla="*/ 371917 w 509128"/>
                <a:gd name="connsiteY2" fmla="*/ 65744 h 325842"/>
                <a:gd name="connsiteX3" fmla="*/ 302675 w 509128"/>
                <a:gd name="connsiteY3" fmla="*/ 20941 h 325842"/>
                <a:gd name="connsiteX4" fmla="*/ 39965 w 509128"/>
                <a:gd name="connsiteY4" fmla="*/ 82036 h 325842"/>
                <a:gd name="connsiteX5" fmla="*/ 11455 w 509128"/>
                <a:gd name="connsiteY5" fmla="*/ 118694 h 325842"/>
                <a:gd name="connsiteX6" fmla="*/ 33857 w 509128"/>
                <a:gd name="connsiteY6" fmla="*/ 134986 h 325842"/>
                <a:gd name="connsiteX7" fmla="*/ 64404 w 509128"/>
                <a:gd name="connsiteY7" fmla="*/ 196081 h 325842"/>
                <a:gd name="connsiteX8" fmla="*/ 70512 w 509128"/>
                <a:gd name="connsiteY8" fmla="*/ 198118 h 325842"/>
                <a:gd name="connsiteX9" fmla="*/ 139754 w 509128"/>
                <a:gd name="connsiteY9" fmla="*/ 261250 h 325842"/>
                <a:gd name="connsiteX10" fmla="*/ 229361 w 509128"/>
                <a:gd name="connsiteY10" fmla="*/ 277542 h 325842"/>
                <a:gd name="connsiteX11" fmla="*/ 280274 w 509128"/>
                <a:gd name="connsiteY11" fmla="*/ 273469 h 325842"/>
                <a:gd name="connsiteX12" fmla="*/ 365807 w 509128"/>
                <a:gd name="connsiteY12" fmla="*/ 316236 h 325842"/>
                <a:gd name="connsiteX13" fmla="*/ 404501 w 509128"/>
                <a:gd name="connsiteY13" fmla="*/ 320309 h 325842"/>
                <a:gd name="connsiteX14" fmla="*/ 469671 w 509128"/>
                <a:gd name="connsiteY14" fmla="*/ 244958 h 325842"/>
                <a:gd name="connsiteX15" fmla="*/ 510401 w 509128"/>
                <a:gd name="connsiteY15" fmla="*/ 132949 h 325842"/>
                <a:gd name="connsiteX16" fmla="*/ 510401 w 509128"/>
                <a:gd name="connsiteY16" fmla="*/ 132949 h 32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9128" h="325842">
                  <a:moveTo>
                    <a:pt x="510401" y="132949"/>
                  </a:moveTo>
                  <a:cubicBezTo>
                    <a:pt x="500219" y="114621"/>
                    <a:pt x="496144" y="96292"/>
                    <a:pt x="498180" y="75927"/>
                  </a:cubicBezTo>
                  <a:cubicBezTo>
                    <a:pt x="457450" y="41306"/>
                    <a:pt x="371917" y="29087"/>
                    <a:pt x="371917" y="65744"/>
                  </a:cubicBezTo>
                  <a:cubicBezTo>
                    <a:pt x="371917" y="120730"/>
                    <a:pt x="318969" y="53525"/>
                    <a:pt x="302675" y="20941"/>
                  </a:cubicBezTo>
                  <a:cubicBezTo>
                    <a:pt x="286385" y="-11643"/>
                    <a:pt x="39965" y="47416"/>
                    <a:pt x="39965" y="82036"/>
                  </a:cubicBezTo>
                  <a:cubicBezTo>
                    <a:pt x="39965" y="94256"/>
                    <a:pt x="27746" y="106475"/>
                    <a:pt x="11455" y="118694"/>
                  </a:cubicBezTo>
                  <a:cubicBezTo>
                    <a:pt x="19599" y="122767"/>
                    <a:pt x="27746" y="128876"/>
                    <a:pt x="33857" y="134986"/>
                  </a:cubicBezTo>
                  <a:cubicBezTo>
                    <a:pt x="48111" y="149241"/>
                    <a:pt x="62368" y="173680"/>
                    <a:pt x="64404" y="196081"/>
                  </a:cubicBezTo>
                  <a:cubicBezTo>
                    <a:pt x="66440" y="196081"/>
                    <a:pt x="68476" y="198118"/>
                    <a:pt x="70512" y="198118"/>
                  </a:cubicBezTo>
                  <a:cubicBezTo>
                    <a:pt x="101060" y="208300"/>
                    <a:pt x="129572" y="230702"/>
                    <a:pt x="139754" y="261250"/>
                  </a:cubicBezTo>
                  <a:cubicBezTo>
                    <a:pt x="160119" y="257177"/>
                    <a:pt x="192703" y="265323"/>
                    <a:pt x="229361" y="277542"/>
                  </a:cubicBezTo>
                  <a:cubicBezTo>
                    <a:pt x="245655" y="275505"/>
                    <a:pt x="263981" y="273469"/>
                    <a:pt x="280274" y="273469"/>
                  </a:cubicBezTo>
                  <a:cubicBezTo>
                    <a:pt x="321005" y="273469"/>
                    <a:pt x="349516" y="291797"/>
                    <a:pt x="365807" y="316236"/>
                  </a:cubicBezTo>
                  <a:cubicBezTo>
                    <a:pt x="380064" y="318272"/>
                    <a:pt x="392283" y="320309"/>
                    <a:pt x="404501" y="320309"/>
                  </a:cubicBezTo>
                  <a:cubicBezTo>
                    <a:pt x="485962" y="320309"/>
                    <a:pt x="494108" y="246994"/>
                    <a:pt x="469671" y="244958"/>
                  </a:cubicBezTo>
                  <a:cubicBezTo>
                    <a:pt x="443195" y="244958"/>
                    <a:pt x="465597" y="202191"/>
                    <a:pt x="510401" y="132949"/>
                  </a:cubicBezTo>
                  <a:cubicBezTo>
                    <a:pt x="510401" y="132949"/>
                    <a:pt x="510401" y="132949"/>
                    <a:pt x="510401" y="13294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89" name="Freeform: Shape 288">
              <a:extLst>
                <a:ext uri="{FF2B5EF4-FFF2-40B4-BE49-F238E27FC236}">
                  <a16:creationId xmlns:a16="http://schemas.microsoft.com/office/drawing/2014/main" id="{0F1E8499-4D45-4694-B2B8-BC806EB9E773}"/>
                </a:ext>
              </a:extLst>
            </p:cNvPr>
            <p:cNvSpPr/>
            <p:nvPr/>
          </p:nvSpPr>
          <p:spPr>
            <a:xfrm>
              <a:off x="11777295" y="1169840"/>
              <a:ext cx="110000" cy="40526"/>
            </a:xfrm>
            <a:custGeom>
              <a:avLst/>
              <a:gdLst>
                <a:gd name="connsiteX0" fmla="*/ 162417 w 386937"/>
                <a:gd name="connsiteY0" fmla="*/ 103291 h 142555"/>
                <a:gd name="connsiteX1" fmla="*/ 376251 w 386937"/>
                <a:gd name="connsiteY1" fmla="*/ 91071 h 142555"/>
                <a:gd name="connsiteX2" fmla="*/ 254060 w 386937"/>
                <a:gd name="connsiteY2" fmla="*/ 13684 h 142555"/>
                <a:gd name="connsiteX3" fmla="*/ 23933 w 386937"/>
                <a:gd name="connsiteY3" fmla="*/ 127729 h 142555"/>
                <a:gd name="connsiteX4" fmla="*/ 121687 w 386937"/>
                <a:gd name="connsiteY4" fmla="*/ 115510 h 142555"/>
                <a:gd name="connsiteX5" fmla="*/ 162417 w 386937"/>
                <a:gd name="connsiteY5" fmla="*/ 103291 h 14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937" h="142555">
                  <a:moveTo>
                    <a:pt x="162417" y="103291"/>
                  </a:moveTo>
                  <a:cubicBezTo>
                    <a:pt x="235731" y="91071"/>
                    <a:pt x="304973" y="89035"/>
                    <a:pt x="376251" y="91071"/>
                  </a:cubicBezTo>
                  <a:cubicBezTo>
                    <a:pt x="388470" y="70706"/>
                    <a:pt x="355886" y="27940"/>
                    <a:pt x="254060" y="13684"/>
                  </a:cubicBezTo>
                  <a:cubicBezTo>
                    <a:pt x="127795" y="-4645"/>
                    <a:pt x="-35126" y="95145"/>
                    <a:pt x="23933" y="127729"/>
                  </a:cubicBezTo>
                  <a:cubicBezTo>
                    <a:pt x="64664" y="150130"/>
                    <a:pt x="93175" y="121619"/>
                    <a:pt x="121687" y="115510"/>
                  </a:cubicBezTo>
                  <a:cubicBezTo>
                    <a:pt x="135942" y="111437"/>
                    <a:pt x="148160" y="105327"/>
                    <a:pt x="162417" y="10329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90" name="Freeform: Shape 289">
              <a:extLst>
                <a:ext uri="{FF2B5EF4-FFF2-40B4-BE49-F238E27FC236}">
                  <a16:creationId xmlns:a16="http://schemas.microsoft.com/office/drawing/2014/main" id="{9F993069-285A-4B79-BDEA-746EB60B11E8}"/>
                </a:ext>
              </a:extLst>
            </p:cNvPr>
            <p:cNvSpPr/>
            <p:nvPr/>
          </p:nvSpPr>
          <p:spPr>
            <a:xfrm>
              <a:off x="9106962" y="1079042"/>
              <a:ext cx="28947" cy="23158"/>
            </a:xfrm>
            <a:custGeom>
              <a:avLst/>
              <a:gdLst>
                <a:gd name="connsiteX0" fmla="*/ 18616 w 101825"/>
                <a:gd name="connsiteY0" fmla="*/ 62220 h 81460"/>
                <a:gd name="connsiteX1" fmla="*/ 91931 w 101825"/>
                <a:gd name="connsiteY1" fmla="*/ 29636 h 81460"/>
                <a:gd name="connsiteX2" fmla="*/ 18616 w 101825"/>
                <a:gd name="connsiteY2" fmla="*/ 62220 h 81460"/>
              </a:gdLst>
              <a:ahLst/>
              <a:cxnLst>
                <a:cxn ang="0">
                  <a:pos x="connsiteX0" y="connsiteY0"/>
                </a:cxn>
                <a:cxn ang="0">
                  <a:pos x="connsiteX1" y="connsiteY1"/>
                </a:cxn>
                <a:cxn ang="0">
                  <a:pos x="connsiteX2" y="connsiteY2"/>
                </a:cxn>
              </a:cxnLst>
              <a:rect l="l" t="t" r="r" b="b"/>
              <a:pathLst>
                <a:path w="101825" h="81460">
                  <a:moveTo>
                    <a:pt x="18616" y="62220"/>
                  </a:moveTo>
                  <a:cubicBezTo>
                    <a:pt x="63419" y="86658"/>
                    <a:pt x="96005" y="76476"/>
                    <a:pt x="91931" y="29636"/>
                  </a:cubicBezTo>
                  <a:cubicBezTo>
                    <a:pt x="85822" y="-19240"/>
                    <a:pt x="-16003" y="43891"/>
                    <a:pt x="18616" y="6222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91" name="Freeform: Shape 290">
              <a:extLst>
                <a:ext uri="{FF2B5EF4-FFF2-40B4-BE49-F238E27FC236}">
                  <a16:creationId xmlns:a16="http://schemas.microsoft.com/office/drawing/2014/main" id="{1166F6C2-88DA-452D-8701-3C1321F08FE6}"/>
                </a:ext>
              </a:extLst>
            </p:cNvPr>
            <p:cNvSpPr/>
            <p:nvPr/>
          </p:nvSpPr>
          <p:spPr>
            <a:xfrm>
              <a:off x="9405417" y="574347"/>
              <a:ext cx="40526" cy="17368"/>
            </a:xfrm>
            <a:custGeom>
              <a:avLst/>
              <a:gdLst>
                <a:gd name="connsiteX0" fmla="*/ 145874 w 142555"/>
                <a:gd name="connsiteY0" fmla="*/ 37262 h 61095"/>
                <a:gd name="connsiteX1" fmla="*/ 19608 w 142555"/>
                <a:gd name="connsiteY1" fmla="*/ 55591 h 61095"/>
                <a:gd name="connsiteX2" fmla="*/ 145874 w 142555"/>
                <a:gd name="connsiteY2" fmla="*/ 37262 h 61095"/>
              </a:gdLst>
              <a:ahLst/>
              <a:cxnLst>
                <a:cxn ang="0">
                  <a:pos x="connsiteX0" y="connsiteY0"/>
                </a:cxn>
                <a:cxn ang="0">
                  <a:pos x="connsiteX1" y="connsiteY1"/>
                </a:cxn>
                <a:cxn ang="0">
                  <a:pos x="connsiteX2" y="connsiteY2"/>
                </a:cxn>
              </a:cxnLst>
              <a:rect l="l" t="t" r="r" b="b"/>
              <a:pathLst>
                <a:path w="142555" h="61095">
                  <a:moveTo>
                    <a:pt x="145874" y="37262"/>
                  </a:moveTo>
                  <a:cubicBezTo>
                    <a:pt x="158092" y="-7541"/>
                    <a:pt x="-29268" y="10788"/>
                    <a:pt x="19608" y="55591"/>
                  </a:cubicBezTo>
                  <a:cubicBezTo>
                    <a:pt x="35901" y="69847"/>
                    <a:pt x="133653" y="82066"/>
                    <a:pt x="145874" y="3726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92" name="Freeform: Shape 291">
              <a:extLst>
                <a:ext uri="{FF2B5EF4-FFF2-40B4-BE49-F238E27FC236}">
                  <a16:creationId xmlns:a16="http://schemas.microsoft.com/office/drawing/2014/main" id="{67FA643C-30EA-4F78-AC3B-9ABB27A1036C}"/>
                </a:ext>
              </a:extLst>
            </p:cNvPr>
            <p:cNvSpPr/>
            <p:nvPr/>
          </p:nvSpPr>
          <p:spPr>
            <a:xfrm>
              <a:off x="9434226" y="594421"/>
              <a:ext cx="144737" cy="92632"/>
            </a:xfrm>
            <a:custGeom>
              <a:avLst/>
              <a:gdLst>
                <a:gd name="connsiteX0" fmla="*/ 498674 w 509128"/>
                <a:gd name="connsiteY0" fmla="*/ 129573 h 325842"/>
                <a:gd name="connsiteX1" fmla="*/ 423323 w 509128"/>
                <a:gd name="connsiteY1" fmla="*/ 162157 h 325842"/>
                <a:gd name="connsiteX2" fmla="*/ 319462 w 509128"/>
                <a:gd name="connsiteY2" fmla="*/ 62368 h 325842"/>
                <a:gd name="connsiteX3" fmla="*/ 319462 w 509128"/>
                <a:gd name="connsiteY3" fmla="*/ 31821 h 325842"/>
                <a:gd name="connsiteX4" fmla="*/ 311315 w 509128"/>
                <a:gd name="connsiteY4" fmla="*/ 23675 h 325842"/>
                <a:gd name="connsiteX5" fmla="*/ 242073 w 509128"/>
                <a:gd name="connsiteY5" fmla="*/ 29784 h 325842"/>
                <a:gd name="connsiteX6" fmla="*/ 152466 w 509128"/>
                <a:gd name="connsiteY6" fmla="*/ 11455 h 325842"/>
                <a:gd name="connsiteX7" fmla="*/ 154502 w 509128"/>
                <a:gd name="connsiteY7" fmla="*/ 44040 h 325842"/>
                <a:gd name="connsiteX8" fmla="*/ 111736 w 509128"/>
                <a:gd name="connsiteY8" fmla="*/ 113281 h 325842"/>
                <a:gd name="connsiteX9" fmla="*/ 113772 w 509128"/>
                <a:gd name="connsiteY9" fmla="*/ 182523 h 325842"/>
                <a:gd name="connsiteX10" fmla="*/ 91371 w 509128"/>
                <a:gd name="connsiteY10" fmla="*/ 221216 h 325842"/>
                <a:gd name="connsiteX11" fmla="*/ 24167 w 509128"/>
                <a:gd name="connsiteY11" fmla="*/ 257874 h 325842"/>
                <a:gd name="connsiteX12" fmla="*/ 107664 w 509128"/>
                <a:gd name="connsiteY12" fmla="*/ 318969 h 325842"/>
                <a:gd name="connsiteX13" fmla="*/ 113772 w 509128"/>
                <a:gd name="connsiteY13" fmla="*/ 321006 h 325842"/>
                <a:gd name="connsiteX14" fmla="*/ 185050 w 509128"/>
                <a:gd name="connsiteY14" fmla="*/ 294531 h 325842"/>
                <a:gd name="connsiteX15" fmla="*/ 199307 w 509128"/>
                <a:gd name="connsiteY15" fmla="*/ 294531 h 325842"/>
                <a:gd name="connsiteX16" fmla="*/ 221708 w 509128"/>
                <a:gd name="connsiteY16" fmla="*/ 247691 h 325842"/>
                <a:gd name="connsiteX17" fmla="*/ 482383 w 509128"/>
                <a:gd name="connsiteY17" fmla="*/ 164194 h 325842"/>
                <a:gd name="connsiteX18" fmla="*/ 498674 w 509128"/>
                <a:gd name="connsiteY18" fmla="*/ 129573 h 32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9128" h="325842">
                  <a:moveTo>
                    <a:pt x="498674" y="129573"/>
                  </a:moveTo>
                  <a:cubicBezTo>
                    <a:pt x="480344" y="147902"/>
                    <a:pt x="453871" y="160121"/>
                    <a:pt x="423323" y="162157"/>
                  </a:cubicBezTo>
                  <a:cubicBezTo>
                    <a:pt x="368336" y="164194"/>
                    <a:pt x="319462" y="115318"/>
                    <a:pt x="319462" y="62368"/>
                  </a:cubicBezTo>
                  <a:lnTo>
                    <a:pt x="319462" y="31821"/>
                  </a:lnTo>
                  <a:cubicBezTo>
                    <a:pt x="315387" y="29784"/>
                    <a:pt x="313351" y="27748"/>
                    <a:pt x="311315" y="23675"/>
                  </a:cubicBezTo>
                  <a:cubicBezTo>
                    <a:pt x="288914" y="33857"/>
                    <a:pt x="264474" y="35894"/>
                    <a:pt x="242073" y="29784"/>
                  </a:cubicBezTo>
                  <a:cubicBezTo>
                    <a:pt x="213562" y="21638"/>
                    <a:pt x="183014" y="19601"/>
                    <a:pt x="152466" y="11455"/>
                  </a:cubicBezTo>
                  <a:cubicBezTo>
                    <a:pt x="138212" y="21638"/>
                    <a:pt x="136175" y="33857"/>
                    <a:pt x="154502" y="44040"/>
                  </a:cubicBezTo>
                  <a:cubicBezTo>
                    <a:pt x="193196" y="64405"/>
                    <a:pt x="154502" y="117354"/>
                    <a:pt x="111736" y="113281"/>
                  </a:cubicBezTo>
                  <a:cubicBezTo>
                    <a:pt x="68970" y="109208"/>
                    <a:pt x="60823" y="158084"/>
                    <a:pt x="113772" y="182523"/>
                  </a:cubicBezTo>
                  <a:cubicBezTo>
                    <a:pt x="166723" y="206961"/>
                    <a:pt x="146358" y="221216"/>
                    <a:pt x="91371" y="221216"/>
                  </a:cubicBezTo>
                  <a:cubicBezTo>
                    <a:pt x="36386" y="221216"/>
                    <a:pt x="-12491" y="241582"/>
                    <a:pt x="24167" y="257874"/>
                  </a:cubicBezTo>
                  <a:cubicBezTo>
                    <a:pt x="52676" y="270093"/>
                    <a:pt x="48604" y="302677"/>
                    <a:pt x="107664" y="318969"/>
                  </a:cubicBezTo>
                  <a:cubicBezTo>
                    <a:pt x="109700" y="318969"/>
                    <a:pt x="111736" y="318969"/>
                    <a:pt x="113772" y="321006"/>
                  </a:cubicBezTo>
                  <a:cubicBezTo>
                    <a:pt x="132101" y="302677"/>
                    <a:pt x="158577" y="294531"/>
                    <a:pt x="185050" y="294531"/>
                  </a:cubicBezTo>
                  <a:cubicBezTo>
                    <a:pt x="189124" y="294531"/>
                    <a:pt x="195232" y="294531"/>
                    <a:pt x="199307" y="294531"/>
                  </a:cubicBezTo>
                  <a:cubicBezTo>
                    <a:pt x="213562" y="280275"/>
                    <a:pt x="223744" y="261947"/>
                    <a:pt x="221708" y="247691"/>
                  </a:cubicBezTo>
                  <a:cubicBezTo>
                    <a:pt x="215598" y="211034"/>
                    <a:pt x="425359" y="178450"/>
                    <a:pt x="482383" y="164194"/>
                  </a:cubicBezTo>
                  <a:cubicBezTo>
                    <a:pt x="502748" y="154011"/>
                    <a:pt x="504784" y="141792"/>
                    <a:pt x="498674" y="12957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93" name="Freeform: Shape 292">
              <a:extLst>
                <a:ext uri="{FF2B5EF4-FFF2-40B4-BE49-F238E27FC236}">
                  <a16:creationId xmlns:a16="http://schemas.microsoft.com/office/drawing/2014/main" id="{E3B2E177-602E-4B62-BDAD-345FBD1B9783}"/>
                </a:ext>
              </a:extLst>
            </p:cNvPr>
            <p:cNvSpPr/>
            <p:nvPr/>
          </p:nvSpPr>
          <p:spPr>
            <a:xfrm>
              <a:off x="9627402" y="707895"/>
              <a:ext cx="167895" cy="86842"/>
            </a:xfrm>
            <a:custGeom>
              <a:avLst/>
              <a:gdLst>
                <a:gd name="connsiteX0" fmla="*/ 560447 w 590589"/>
                <a:gd name="connsiteY0" fmla="*/ 105135 h 305477"/>
                <a:gd name="connsiteX1" fmla="*/ 501388 w 590589"/>
                <a:gd name="connsiteY1" fmla="*/ 105135 h 305477"/>
                <a:gd name="connsiteX2" fmla="*/ 362907 w 590589"/>
                <a:gd name="connsiteY2" fmla="*/ 60332 h 305477"/>
                <a:gd name="connsiteX3" fmla="*/ 334395 w 590589"/>
                <a:gd name="connsiteY3" fmla="*/ 88843 h 305477"/>
                <a:gd name="connsiteX4" fmla="*/ 334395 w 590589"/>
                <a:gd name="connsiteY4" fmla="*/ 48113 h 305477"/>
                <a:gd name="connsiteX5" fmla="*/ 301811 w 590589"/>
                <a:gd name="connsiteY5" fmla="*/ 33857 h 305477"/>
                <a:gd name="connsiteX6" fmla="*/ 220351 w 590589"/>
                <a:gd name="connsiteY6" fmla="*/ 25711 h 305477"/>
                <a:gd name="connsiteX7" fmla="*/ 189803 w 590589"/>
                <a:gd name="connsiteY7" fmla="*/ 11455 h 305477"/>
                <a:gd name="connsiteX8" fmla="*/ 157217 w 590589"/>
                <a:gd name="connsiteY8" fmla="*/ 88843 h 305477"/>
                <a:gd name="connsiteX9" fmla="*/ 87977 w 590589"/>
                <a:gd name="connsiteY9" fmla="*/ 145865 h 305477"/>
                <a:gd name="connsiteX10" fmla="*/ 20771 w 590589"/>
                <a:gd name="connsiteY10" fmla="*/ 290458 h 305477"/>
                <a:gd name="connsiteX11" fmla="*/ 269225 w 590589"/>
                <a:gd name="connsiteY11" fmla="*/ 263983 h 305477"/>
                <a:gd name="connsiteX12" fmla="*/ 597106 w 590589"/>
                <a:gd name="connsiteY12" fmla="*/ 145865 h 305477"/>
                <a:gd name="connsiteX13" fmla="*/ 560447 w 590589"/>
                <a:gd name="connsiteY13" fmla="*/ 105135 h 30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0589" h="305477">
                  <a:moveTo>
                    <a:pt x="560447" y="105135"/>
                  </a:moveTo>
                  <a:cubicBezTo>
                    <a:pt x="542118" y="111245"/>
                    <a:pt x="521753" y="113281"/>
                    <a:pt x="501388" y="105135"/>
                  </a:cubicBezTo>
                  <a:cubicBezTo>
                    <a:pt x="456586" y="88843"/>
                    <a:pt x="409745" y="76624"/>
                    <a:pt x="362907" y="60332"/>
                  </a:cubicBezTo>
                  <a:cubicBezTo>
                    <a:pt x="350686" y="68478"/>
                    <a:pt x="340503" y="78660"/>
                    <a:pt x="334395" y="88843"/>
                  </a:cubicBezTo>
                  <a:cubicBezTo>
                    <a:pt x="316066" y="121427"/>
                    <a:pt x="295701" y="96989"/>
                    <a:pt x="334395" y="48113"/>
                  </a:cubicBezTo>
                  <a:cubicBezTo>
                    <a:pt x="322176" y="44040"/>
                    <a:pt x="311994" y="37930"/>
                    <a:pt x="301811" y="33857"/>
                  </a:cubicBezTo>
                  <a:cubicBezTo>
                    <a:pt x="275336" y="39967"/>
                    <a:pt x="244788" y="37930"/>
                    <a:pt x="220351" y="25711"/>
                  </a:cubicBezTo>
                  <a:cubicBezTo>
                    <a:pt x="210168" y="21638"/>
                    <a:pt x="199985" y="15528"/>
                    <a:pt x="189803" y="11455"/>
                  </a:cubicBezTo>
                  <a:cubicBezTo>
                    <a:pt x="187764" y="42003"/>
                    <a:pt x="153145" y="58295"/>
                    <a:pt x="157217" y="88843"/>
                  </a:cubicBezTo>
                  <a:cubicBezTo>
                    <a:pt x="159255" y="121427"/>
                    <a:pt x="90013" y="70514"/>
                    <a:pt x="87977" y="145865"/>
                  </a:cubicBezTo>
                  <a:cubicBezTo>
                    <a:pt x="85939" y="221216"/>
                    <a:pt x="-19959" y="266020"/>
                    <a:pt x="20771" y="290458"/>
                  </a:cubicBezTo>
                  <a:cubicBezTo>
                    <a:pt x="59466" y="314896"/>
                    <a:pt x="185728" y="259910"/>
                    <a:pt x="269225" y="263983"/>
                  </a:cubicBezTo>
                  <a:cubicBezTo>
                    <a:pt x="352724" y="266020"/>
                    <a:pt x="586923" y="194742"/>
                    <a:pt x="597106" y="145865"/>
                  </a:cubicBezTo>
                  <a:cubicBezTo>
                    <a:pt x="597106" y="125500"/>
                    <a:pt x="582849" y="115318"/>
                    <a:pt x="560447" y="10513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94" name="Freeform: Shape 293">
              <a:extLst>
                <a:ext uri="{FF2B5EF4-FFF2-40B4-BE49-F238E27FC236}">
                  <a16:creationId xmlns:a16="http://schemas.microsoft.com/office/drawing/2014/main" id="{9EBED53C-FA4C-4BA4-97D2-59EC51284AED}"/>
                </a:ext>
              </a:extLst>
            </p:cNvPr>
            <p:cNvSpPr/>
            <p:nvPr/>
          </p:nvSpPr>
          <p:spPr>
            <a:xfrm>
              <a:off x="10671238" y="911957"/>
              <a:ext cx="196842" cy="75263"/>
            </a:xfrm>
            <a:custGeom>
              <a:avLst/>
              <a:gdLst>
                <a:gd name="connsiteX0" fmla="*/ 629713 w 692414"/>
                <a:gd name="connsiteY0" fmla="*/ 55299 h 264746"/>
                <a:gd name="connsiteX1" fmla="*/ 513632 w 692414"/>
                <a:gd name="connsiteY1" fmla="*/ 28825 h 264746"/>
                <a:gd name="connsiteX2" fmla="*/ 432172 w 692414"/>
                <a:gd name="connsiteY2" fmla="*/ 65482 h 264746"/>
                <a:gd name="connsiteX3" fmla="*/ 293688 w 692414"/>
                <a:gd name="connsiteY3" fmla="*/ 43080 h 264746"/>
                <a:gd name="connsiteX4" fmla="*/ 293688 w 692414"/>
                <a:gd name="connsiteY4" fmla="*/ 49190 h 264746"/>
                <a:gd name="connsiteX5" fmla="*/ 210191 w 692414"/>
                <a:gd name="connsiteY5" fmla="*/ 24752 h 264746"/>
                <a:gd name="connsiteX6" fmla="*/ 140949 w 692414"/>
                <a:gd name="connsiteY6" fmla="*/ 12533 h 264746"/>
                <a:gd name="connsiteX7" fmla="*/ 37088 w 692414"/>
                <a:gd name="connsiteY7" fmla="*/ 220257 h 264746"/>
                <a:gd name="connsiteX8" fmla="*/ 65599 w 692414"/>
                <a:gd name="connsiteY8" fmla="*/ 267097 h 264746"/>
                <a:gd name="connsiteX9" fmla="*/ 167425 w 692414"/>
                <a:gd name="connsiteY9" fmla="*/ 236549 h 264746"/>
                <a:gd name="connsiteX10" fmla="*/ 257032 w 692414"/>
                <a:gd name="connsiteY10" fmla="*/ 254878 h 264746"/>
                <a:gd name="connsiteX11" fmla="*/ 424025 w 692414"/>
                <a:gd name="connsiteY11" fmla="*/ 236549 h 264746"/>
                <a:gd name="connsiteX12" fmla="*/ 415879 w 692414"/>
                <a:gd name="connsiteY12" fmla="*/ 118431 h 264746"/>
                <a:gd name="connsiteX13" fmla="*/ 466792 w 692414"/>
                <a:gd name="connsiteY13" fmla="*/ 136760 h 264746"/>
                <a:gd name="connsiteX14" fmla="*/ 588983 w 692414"/>
                <a:gd name="connsiteY14" fmla="*/ 230439 h 264746"/>
                <a:gd name="connsiteX15" fmla="*/ 656188 w 692414"/>
                <a:gd name="connsiteY15" fmla="*/ 142869 h 264746"/>
                <a:gd name="connsiteX16" fmla="*/ 629713 w 692414"/>
                <a:gd name="connsiteY16" fmla="*/ 55299 h 26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2414" h="264746">
                  <a:moveTo>
                    <a:pt x="629713" y="55299"/>
                  </a:moveTo>
                  <a:cubicBezTo>
                    <a:pt x="595093" y="32898"/>
                    <a:pt x="552327" y="28825"/>
                    <a:pt x="513632" y="28825"/>
                  </a:cubicBezTo>
                  <a:cubicBezTo>
                    <a:pt x="497339" y="51226"/>
                    <a:pt x="470866" y="67518"/>
                    <a:pt x="432172" y="65482"/>
                  </a:cubicBezTo>
                  <a:cubicBezTo>
                    <a:pt x="383295" y="63445"/>
                    <a:pt x="338493" y="55299"/>
                    <a:pt x="293688" y="43080"/>
                  </a:cubicBezTo>
                  <a:cubicBezTo>
                    <a:pt x="293688" y="45117"/>
                    <a:pt x="293688" y="47153"/>
                    <a:pt x="293688" y="49190"/>
                  </a:cubicBezTo>
                  <a:cubicBezTo>
                    <a:pt x="291652" y="85847"/>
                    <a:pt x="254996" y="59372"/>
                    <a:pt x="210191" y="24752"/>
                  </a:cubicBezTo>
                  <a:cubicBezTo>
                    <a:pt x="187790" y="20679"/>
                    <a:pt x="163353" y="16606"/>
                    <a:pt x="140949" y="12533"/>
                  </a:cubicBezTo>
                  <a:cubicBezTo>
                    <a:pt x="10614" y="-1723"/>
                    <a:pt x="-15861" y="128614"/>
                    <a:pt x="37088" y="220257"/>
                  </a:cubicBezTo>
                  <a:cubicBezTo>
                    <a:pt x="47270" y="236549"/>
                    <a:pt x="55417" y="250805"/>
                    <a:pt x="65599" y="267097"/>
                  </a:cubicBezTo>
                  <a:cubicBezTo>
                    <a:pt x="100219" y="263024"/>
                    <a:pt x="145024" y="244695"/>
                    <a:pt x="167425" y="236549"/>
                  </a:cubicBezTo>
                  <a:cubicBezTo>
                    <a:pt x="200009" y="224330"/>
                    <a:pt x="204083" y="291535"/>
                    <a:pt x="257032" y="254878"/>
                  </a:cubicBezTo>
                  <a:cubicBezTo>
                    <a:pt x="309981" y="218220"/>
                    <a:pt x="362930" y="236549"/>
                    <a:pt x="424025" y="236549"/>
                  </a:cubicBezTo>
                  <a:cubicBezTo>
                    <a:pt x="485121" y="236549"/>
                    <a:pt x="413843" y="155089"/>
                    <a:pt x="415879" y="118431"/>
                  </a:cubicBezTo>
                  <a:cubicBezTo>
                    <a:pt x="417917" y="81774"/>
                    <a:pt x="489195" y="106212"/>
                    <a:pt x="466792" y="136760"/>
                  </a:cubicBezTo>
                  <a:cubicBezTo>
                    <a:pt x="444390" y="167308"/>
                    <a:pt x="499378" y="236549"/>
                    <a:pt x="588983" y="230439"/>
                  </a:cubicBezTo>
                  <a:cubicBezTo>
                    <a:pt x="678590" y="224330"/>
                    <a:pt x="611386" y="163235"/>
                    <a:pt x="656188" y="142869"/>
                  </a:cubicBezTo>
                  <a:cubicBezTo>
                    <a:pt x="700991" y="122504"/>
                    <a:pt x="694883" y="98066"/>
                    <a:pt x="629713" y="5529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95" name="Freeform: Shape 294">
              <a:extLst>
                <a:ext uri="{FF2B5EF4-FFF2-40B4-BE49-F238E27FC236}">
                  <a16:creationId xmlns:a16="http://schemas.microsoft.com/office/drawing/2014/main" id="{955D3EF0-EE5E-4654-8071-B6938849CC22}"/>
                </a:ext>
              </a:extLst>
            </p:cNvPr>
            <p:cNvSpPr/>
            <p:nvPr/>
          </p:nvSpPr>
          <p:spPr>
            <a:xfrm>
              <a:off x="10892762" y="940721"/>
              <a:ext cx="133158" cy="52105"/>
            </a:xfrm>
            <a:custGeom>
              <a:avLst/>
              <a:gdLst>
                <a:gd name="connsiteX0" fmla="*/ 166136 w 468398"/>
                <a:gd name="connsiteY0" fmla="*/ 121112 h 183286"/>
                <a:gd name="connsiteX1" fmla="*/ 373862 w 468398"/>
                <a:gd name="connsiteY1" fmla="*/ 172025 h 183286"/>
                <a:gd name="connsiteX2" fmla="*/ 475688 w 468398"/>
                <a:gd name="connsiteY2" fmla="*/ 127222 h 183286"/>
                <a:gd name="connsiteX3" fmla="*/ 322949 w 468398"/>
                <a:gd name="connsiteY3" fmla="*/ 76309 h 183286"/>
                <a:gd name="connsiteX4" fmla="*/ 212977 w 468398"/>
                <a:gd name="connsiteY4" fmla="*/ 51871 h 183286"/>
                <a:gd name="connsiteX5" fmla="*/ 84676 w 468398"/>
                <a:gd name="connsiteY5" fmla="*/ 21323 h 183286"/>
                <a:gd name="connsiteX6" fmla="*/ 19508 w 468398"/>
                <a:gd name="connsiteY6" fmla="*/ 90565 h 183286"/>
                <a:gd name="connsiteX7" fmla="*/ 96897 w 468398"/>
                <a:gd name="connsiteY7" fmla="*/ 123149 h 183286"/>
                <a:gd name="connsiteX8" fmla="*/ 166136 w 468398"/>
                <a:gd name="connsiteY8" fmla="*/ 121112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398" h="183286">
                  <a:moveTo>
                    <a:pt x="166136" y="121112"/>
                  </a:moveTo>
                  <a:cubicBezTo>
                    <a:pt x="235378" y="141477"/>
                    <a:pt x="302584" y="161843"/>
                    <a:pt x="373862" y="172025"/>
                  </a:cubicBezTo>
                  <a:cubicBezTo>
                    <a:pt x="434958" y="163879"/>
                    <a:pt x="473652" y="145550"/>
                    <a:pt x="475688" y="127222"/>
                  </a:cubicBezTo>
                  <a:cubicBezTo>
                    <a:pt x="477724" y="96674"/>
                    <a:pt x="357569" y="51871"/>
                    <a:pt x="322949" y="76309"/>
                  </a:cubicBezTo>
                  <a:cubicBezTo>
                    <a:pt x="286291" y="100747"/>
                    <a:pt x="257779" y="37615"/>
                    <a:pt x="212977" y="51871"/>
                  </a:cubicBezTo>
                  <a:cubicBezTo>
                    <a:pt x="168175" y="66126"/>
                    <a:pt x="107079" y="64090"/>
                    <a:pt x="84676" y="21323"/>
                  </a:cubicBezTo>
                  <a:cubicBezTo>
                    <a:pt x="62275" y="-21444"/>
                    <a:pt x="-13075" y="88528"/>
                    <a:pt x="19508" y="90565"/>
                  </a:cubicBezTo>
                  <a:cubicBezTo>
                    <a:pt x="48020" y="92601"/>
                    <a:pt x="70421" y="106857"/>
                    <a:pt x="96897" y="123149"/>
                  </a:cubicBezTo>
                  <a:cubicBezTo>
                    <a:pt x="115223" y="115003"/>
                    <a:pt x="139663" y="112966"/>
                    <a:pt x="166136" y="12111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96" name="Freeform: Shape 295">
              <a:extLst>
                <a:ext uri="{FF2B5EF4-FFF2-40B4-BE49-F238E27FC236}">
                  <a16:creationId xmlns:a16="http://schemas.microsoft.com/office/drawing/2014/main" id="{C1D31C6B-537A-40A5-B2C6-89C5255F6B33}"/>
                </a:ext>
              </a:extLst>
            </p:cNvPr>
            <p:cNvSpPr/>
            <p:nvPr/>
          </p:nvSpPr>
          <p:spPr>
            <a:xfrm>
              <a:off x="8677961" y="588052"/>
              <a:ext cx="63684" cy="23158"/>
            </a:xfrm>
            <a:custGeom>
              <a:avLst/>
              <a:gdLst>
                <a:gd name="connsiteX0" fmla="*/ 138772 w 224016"/>
                <a:gd name="connsiteY0" fmla="*/ 11455 h 81460"/>
                <a:gd name="connsiteX1" fmla="*/ 126551 w 224016"/>
                <a:gd name="connsiteY1" fmla="*/ 13492 h 81460"/>
                <a:gd name="connsiteX2" fmla="*/ 14542 w 224016"/>
                <a:gd name="connsiteY2" fmla="*/ 58295 h 81460"/>
                <a:gd name="connsiteX3" fmla="*/ 171355 w 224016"/>
                <a:gd name="connsiteY3" fmla="*/ 66441 h 81460"/>
                <a:gd name="connsiteX4" fmla="*/ 224304 w 224016"/>
                <a:gd name="connsiteY4" fmla="*/ 52186 h 81460"/>
                <a:gd name="connsiteX5" fmla="*/ 138772 w 224016"/>
                <a:gd name="connsiteY5" fmla="*/ 11455 h 8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016" h="81460">
                  <a:moveTo>
                    <a:pt x="138772" y="11455"/>
                  </a:moveTo>
                  <a:cubicBezTo>
                    <a:pt x="134697" y="13492"/>
                    <a:pt x="130625" y="13492"/>
                    <a:pt x="126551" y="13492"/>
                  </a:cubicBezTo>
                  <a:cubicBezTo>
                    <a:pt x="98041" y="11455"/>
                    <a:pt x="-7859" y="31821"/>
                    <a:pt x="14542" y="58295"/>
                  </a:cubicBezTo>
                  <a:cubicBezTo>
                    <a:pt x="38982" y="88843"/>
                    <a:pt x="118407" y="72551"/>
                    <a:pt x="171355" y="66441"/>
                  </a:cubicBezTo>
                  <a:cubicBezTo>
                    <a:pt x="193757" y="64405"/>
                    <a:pt x="212086" y="58295"/>
                    <a:pt x="224304" y="52186"/>
                  </a:cubicBezTo>
                  <a:cubicBezTo>
                    <a:pt x="195793" y="39967"/>
                    <a:pt x="167281" y="25711"/>
                    <a:pt x="138772"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97" name="Freeform: Shape 296">
              <a:extLst>
                <a:ext uri="{FF2B5EF4-FFF2-40B4-BE49-F238E27FC236}">
                  <a16:creationId xmlns:a16="http://schemas.microsoft.com/office/drawing/2014/main" id="{BFBBBE2C-2094-4010-8E7C-8F2D9BF9759A}"/>
                </a:ext>
              </a:extLst>
            </p:cNvPr>
            <p:cNvSpPr/>
            <p:nvPr/>
          </p:nvSpPr>
          <p:spPr>
            <a:xfrm>
              <a:off x="10726861" y="1012500"/>
              <a:ext cx="34737" cy="23158"/>
            </a:xfrm>
            <a:custGeom>
              <a:avLst/>
              <a:gdLst>
                <a:gd name="connsiteX0" fmla="*/ 116355 w 122190"/>
                <a:gd name="connsiteY0" fmla="*/ 27470 h 81460"/>
                <a:gd name="connsiteX1" fmla="*/ 26748 w 122190"/>
                <a:gd name="connsiteY1" fmla="*/ 66163 h 81460"/>
                <a:gd name="connsiteX2" fmla="*/ 116355 w 122190"/>
                <a:gd name="connsiteY2" fmla="*/ 27470 h 81460"/>
              </a:gdLst>
              <a:ahLst/>
              <a:cxnLst>
                <a:cxn ang="0">
                  <a:pos x="connsiteX0" y="connsiteY0"/>
                </a:cxn>
                <a:cxn ang="0">
                  <a:pos x="connsiteX1" y="connsiteY1"/>
                </a:cxn>
                <a:cxn ang="0">
                  <a:pos x="connsiteX2" y="connsiteY2"/>
                </a:cxn>
              </a:cxnLst>
              <a:rect l="l" t="t" r="r" b="b"/>
              <a:pathLst>
                <a:path w="122190" h="81460">
                  <a:moveTo>
                    <a:pt x="116355" y="27470"/>
                  </a:moveTo>
                  <a:cubicBezTo>
                    <a:pt x="116355" y="-17334"/>
                    <a:pt x="-36383" y="43762"/>
                    <a:pt x="26748" y="66163"/>
                  </a:cubicBezTo>
                  <a:cubicBezTo>
                    <a:pt x="61370" y="80419"/>
                    <a:pt x="116355" y="74310"/>
                    <a:pt x="116355" y="2747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98" name="Freeform: Shape 297">
              <a:extLst>
                <a:ext uri="{FF2B5EF4-FFF2-40B4-BE49-F238E27FC236}">
                  <a16:creationId xmlns:a16="http://schemas.microsoft.com/office/drawing/2014/main" id="{D634AB67-DD4C-4D9F-8310-CBD0AE4FF35D}"/>
                </a:ext>
              </a:extLst>
            </p:cNvPr>
            <p:cNvSpPr/>
            <p:nvPr/>
          </p:nvSpPr>
          <p:spPr>
            <a:xfrm>
              <a:off x="10740800" y="1037388"/>
              <a:ext cx="86842" cy="40526"/>
            </a:xfrm>
            <a:custGeom>
              <a:avLst/>
              <a:gdLst>
                <a:gd name="connsiteX0" fmla="*/ 291340 w 305477"/>
                <a:gd name="connsiteY0" fmla="*/ 139502 h 142555"/>
                <a:gd name="connsiteX1" fmla="*/ 169149 w 305477"/>
                <a:gd name="connsiteY1" fmla="*/ 13238 h 142555"/>
                <a:gd name="connsiteX2" fmla="*/ 12339 w 305477"/>
                <a:gd name="connsiteY2" fmla="*/ 92663 h 142555"/>
                <a:gd name="connsiteX3" fmla="*/ 291340 w 305477"/>
                <a:gd name="connsiteY3" fmla="*/ 139502 h 142555"/>
              </a:gdLst>
              <a:ahLst/>
              <a:cxnLst>
                <a:cxn ang="0">
                  <a:pos x="connsiteX0" y="connsiteY0"/>
                </a:cxn>
                <a:cxn ang="0">
                  <a:pos x="connsiteX1" y="connsiteY1"/>
                </a:cxn>
                <a:cxn ang="0">
                  <a:pos x="connsiteX2" y="connsiteY2"/>
                </a:cxn>
                <a:cxn ang="0">
                  <a:pos x="connsiteX3" y="connsiteY3"/>
                </a:cxn>
              </a:cxnLst>
              <a:rect l="l" t="t" r="r" b="b"/>
              <a:pathLst>
                <a:path w="305477" h="142555">
                  <a:moveTo>
                    <a:pt x="291340" y="139502"/>
                  </a:moveTo>
                  <a:cubicBezTo>
                    <a:pt x="342253" y="127283"/>
                    <a:pt x="254684" y="27494"/>
                    <a:pt x="169149" y="13238"/>
                  </a:cubicBezTo>
                  <a:cubicBezTo>
                    <a:pt x="81581" y="-1017"/>
                    <a:pt x="2156" y="74334"/>
                    <a:pt x="12339" y="92663"/>
                  </a:cubicBezTo>
                  <a:cubicBezTo>
                    <a:pt x="36776" y="131356"/>
                    <a:pt x="240427" y="151721"/>
                    <a:pt x="291340" y="13950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299" name="Freeform: Shape 298">
              <a:extLst>
                <a:ext uri="{FF2B5EF4-FFF2-40B4-BE49-F238E27FC236}">
                  <a16:creationId xmlns:a16="http://schemas.microsoft.com/office/drawing/2014/main" id="{E8822CD4-29E4-4256-8593-049654CE319A}"/>
                </a:ext>
              </a:extLst>
            </p:cNvPr>
            <p:cNvSpPr/>
            <p:nvPr/>
          </p:nvSpPr>
          <p:spPr>
            <a:xfrm>
              <a:off x="8393076" y="629724"/>
              <a:ext cx="40526" cy="17368"/>
            </a:xfrm>
            <a:custGeom>
              <a:avLst/>
              <a:gdLst>
                <a:gd name="connsiteX0" fmla="*/ 132812 w 142555"/>
                <a:gd name="connsiteY0" fmla="*/ 31863 h 61095"/>
                <a:gd name="connsiteX1" fmla="*/ 14693 w 142555"/>
                <a:gd name="connsiteY1" fmla="*/ 46119 h 61095"/>
                <a:gd name="connsiteX2" fmla="*/ 132812 w 142555"/>
                <a:gd name="connsiteY2" fmla="*/ 31863 h 61095"/>
              </a:gdLst>
              <a:ahLst/>
              <a:cxnLst>
                <a:cxn ang="0">
                  <a:pos x="connsiteX0" y="connsiteY0"/>
                </a:cxn>
                <a:cxn ang="0">
                  <a:pos x="connsiteX1" y="connsiteY1"/>
                </a:cxn>
                <a:cxn ang="0">
                  <a:pos x="connsiteX2" y="connsiteY2"/>
                </a:cxn>
              </a:cxnLst>
              <a:rect l="l" t="t" r="r" b="b"/>
              <a:pathLst>
                <a:path w="142555" h="61095">
                  <a:moveTo>
                    <a:pt x="132812" y="31863"/>
                  </a:moveTo>
                  <a:cubicBezTo>
                    <a:pt x="132812" y="-17013"/>
                    <a:pt x="-11783" y="35936"/>
                    <a:pt x="14693" y="46119"/>
                  </a:cubicBezTo>
                  <a:cubicBezTo>
                    <a:pt x="41169" y="56301"/>
                    <a:pt x="132812" y="80740"/>
                    <a:pt x="132812" y="3186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00" name="Freeform: Shape 299">
              <a:extLst>
                <a:ext uri="{FF2B5EF4-FFF2-40B4-BE49-F238E27FC236}">
                  <a16:creationId xmlns:a16="http://schemas.microsoft.com/office/drawing/2014/main" id="{2AE79A8F-470C-4991-ABA0-9D484D0012EA}"/>
                </a:ext>
              </a:extLst>
            </p:cNvPr>
            <p:cNvSpPr/>
            <p:nvPr/>
          </p:nvSpPr>
          <p:spPr>
            <a:xfrm>
              <a:off x="7504154" y="1916078"/>
              <a:ext cx="86842" cy="40526"/>
            </a:xfrm>
            <a:custGeom>
              <a:avLst/>
              <a:gdLst>
                <a:gd name="connsiteX0" fmla="*/ 257874 w 305477"/>
                <a:gd name="connsiteY0" fmla="*/ 42286 h 142555"/>
                <a:gd name="connsiteX1" fmla="*/ 200851 w 305477"/>
                <a:gd name="connsiteY1" fmla="*/ 19884 h 142555"/>
                <a:gd name="connsiteX2" fmla="*/ 143829 w 305477"/>
                <a:gd name="connsiteY2" fmla="*/ 13775 h 142555"/>
                <a:gd name="connsiteX3" fmla="*/ 158085 w 305477"/>
                <a:gd name="connsiteY3" fmla="*/ 30066 h 142555"/>
                <a:gd name="connsiteX4" fmla="*/ 127537 w 305477"/>
                <a:gd name="connsiteY4" fmla="*/ 85053 h 142555"/>
                <a:gd name="connsiteX5" fmla="*/ 82733 w 305477"/>
                <a:gd name="connsiteY5" fmla="*/ 85053 h 142555"/>
                <a:gd name="connsiteX6" fmla="*/ 17565 w 305477"/>
                <a:gd name="connsiteY6" fmla="*/ 89126 h 142555"/>
                <a:gd name="connsiteX7" fmla="*/ 11455 w 305477"/>
                <a:gd name="connsiteY7" fmla="*/ 113564 h 142555"/>
                <a:gd name="connsiteX8" fmla="*/ 58295 w 305477"/>
                <a:gd name="connsiteY8" fmla="*/ 131892 h 142555"/>
                <a:gd name="connsiteX9" fmla="*/ 304714 w 305477"/>
                <a:gd name="connsiteY9" fmla="*/ 142075 h 142555"/>
                <a:gd name="connsiteX10" fmla="*/ 308787 w 305477"/>
                <a:gd name="connsiteY10" fmla="*/ 74870 h 142555"/>
                <a:gd name="connsiteX11" fmla="*/ 257874 w 305477"/>
                <a:gd name="connsiteY11" fmla="*/ 42286 h 14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5477" h="142555">
                  <a:moveTo>
                    <a:pt x="257874" y="42286"/>
                  </a:moveTo>
                  <a:cubicBezTo>
                    <a:pt x="245655" y="48396"/>
                    <a:pt x="211034" y="36176"/>
                    <a:pt x="200851" y="19884"/>
                  </a:cubicBezTo>
                  <a:cubicBezTo>
                    <a:pt x="192706" y="7665"/>
                    <a:pt x="166231" y="11738"/>
                    <a:pt x="143829" y="13775"/>
                  </a:cubicBezTo>
                  <a:cubicBezTo>
                    <a:pt x="149938" y="17848"/>
                    <a:pt x="154011" y="21921"/>
                    <a:pt x="158085" y="30066"/>
                  </a:cubicBezTo>
                  <a:cubicBezTo>
                    <a:pt x="170303" y="54505"/>
                    <a:pt x="107172" y="56542"/>
                    <a:pt x="127537" y="85053"/>
                  </a:cubicBezTo>
                  <a:cubicBezTo>
                    <a:pt x="147902" y="113564"/>
                    <a:pt x="82733" y="115600"/>
                    <a:pt x="82733" y="85053"/>
                  </a:cubicBezTo>
                  <a:cubicBezTo>
                    <a:pt x="82733" y="54505"/>
                    <a:pt x="15529" y="70797"/>
                    <a:pt x="17565" y="89126"/>
                  </a:cubicBezTo>
                  <a:cubicBezTo>
                    <a:pt x="19602" y="95235"/>
                    <a:pt x="17565" y="105418"/>
                    <a:pt x="11455" y="113564"/>
                  </a:cubicBezTo>
                  <a:cubicBezTo>
                    <a:pt x="29785" y="119674"/>
                    <a:pt x="50150" y="127820"/>
                    <a:pt x="58295" y="131892"/>
                  </a:cubicBezTo>
                  <a:cubicBezTo>
                    <a:pt x="70515" y="138002"/>
                    <a:pt x="237509" y="156331"/>
                    <a:pt x="304714" y="142075"/>
                  </a:cubicBezTo>
                  <a:cubicBezTo>
                    <a:pt x="300641" y="129856"/>
                    <a:pt x="308787" y="89126"/>
                    <a:pt x="308787" y="74870"/>
                  </a:cubicBezTo>
                  <a:cubicBezTo>
                    <a:pt x="310823" y="58578"/>
                    <a:pt x="270093" y="36176"/>
                    <a:pt x="257874" y="4228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01" name="Freeform: Shape 300">
              <a:extLst>
                <a:ext uri="{FF2B5EF4-FFF2-40B4-BE49-F238E27FC236}">
                  <a16:creationId xmlns:a16="http://schemas.microsoft.com/office/drawing/2014/main" id="{805DA506-2DE1-4F48-B7F7-606C4D587D62}"/>
                </a:ext>
              </a:extLst>
            </p:cNvPr>
            <p:cNvSpPr/>
            <p:nvPr/>
          </p:nvSpPr>
          <p:spPr>
            <a:xfrm>
              <a:off x="10772545" y="2000685"/>
              <a:ext cx="52105" cy="283685"/>
            </a:xfrm>
            <a:custGeom>
              <a:avLst/>
              <a:gdLst>
                <a:gd name="connsiteX0" fmla="*/ 151163 w 183286"/>
                <a:gd name="connsiteY0" fmla="*/ 913631 h 997891"/>
                <a:gd name="connsiteX1" fmla="*/ 85996 w 183286"/>
                <a:gd name="connsiteY1" fmla="*/ 793477 h 997891"/>
                <a:gd name="connsiteX2" fmla="*/ 114507 w 183286"/>
                <a:gd name="connsiteY2" fmla="*/ 628519 h 997891"/>
                <a:gd name="connsiteX3" fmla="*/ 177639 w 183286"/>
                <a:gd name="connsiteY3" fmla="*/ 585753 h 997891"/>
                <a:gd name="connsiteX4" fmla="*/ 157273 w 183286"/>
                <a:gd name="connsiteY4" fmla="*/ 463562 h 997891"/>
                <a:gd name="connsiteX5" fmla="*/ 100250 w 183286"/>
                <a:gd name="connsiteY5" fmla="*/ 206961 h 997891"/>
                <a:gd name="connsiteX6" fmla="*/ 18790 w 183286"/>
                <a:gd name="connsiteY6" fmla="*/ 11455 h 997891"/>
                <a:gd name="connsiteX7" fmla="*/ 16754 w 183286"/>
                <a:gd name="connsiteY7" fmla="*/ 113281 h 997891"/>
                <a:gd name="connsiteX8" fmla="*/ 47301 w 183286"/>
                <a:gd name="connsiteY8" fmla="*/ 314896 h 997891"/>
                <a:gd name="connsiteX9" fmla="*/ 39155 w 183286"/>
                <a:gd name="connsiteY9" fmla="*/ 707943 h 997891"/>
                <a:gd name="connsiteX10" fmla="*/ 22864 w 183286"/>
                <a:gd name="connsiteY10" fmla="*/ 995091 h 997891"/>
                <a:gd name="connsiteX11" fmla="*/ 83959 w 183286"/>
                <a:gd name="connsiteY11" fmla="*/ 927887 h 997891"/>
                <a:gd name="connsiteX12" fmla="*/ 165420 w 183286"/>
                <a:gd name="connsiteY12" fmla="*/ 1003238 h 997891"/>
                <a:gd name="connsiteX13" fmla="*/ 151163 w 183286"/>
                <a:gd name="connsiteY13" fmla="*/ 913631 h 99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3286" h="997891">
                  <a:moveTo>
                    <a:pt x="151163" y="913631"/>
                  </a:moveTo>
                  <a:cubicBezTo>
                    <a:pt x="122654" y="919741"/>
                    <a:pt x="100250" y="840317"/>
                    <a:pt x="85996" y="793477"/>
                  </a:cubicBezTo>
                  <a:cubicBezTo>
                    <a:pt x="71741" y="744600"/>
                    <a:pt x="114507" y="687578"/>
                    <a:pt x="114507" y="628519"/>
                  </a:cubicBezTo>
                  <a:cubicBezTo>
                    <a:pt x="114507" y="587789"/>
                    <a:pt x="145055" y="575570"/>
                    <a:pt x="177639" y="585753"/>
                  </a:cubicBezTo>
                  <a:cubicBezTo>
                    <a:pt x="169492" y="542986"/>
                    <a:pt x="163384" y="500219"/>
                    <a:pt x="157273" y="463562"/>
                  </a:cubicBezTo>
                  <a:cubicBezTo>
                    <a:pt x="143019" y="378028"/>
                    <a:pt x="124690" y="290458"/>
                    <a:pt x="100250" y="206961"/>
                  </a:cubicBezTo>
                  <a:cubicBezTo>
                    <a:pt x="79885" y="135683"/>
                    <a:pt x="37119" y="80697"/>
                    <a:pt x="18790" y="11455"/>
                  </a:cubicBezTo>
                  <a:cubicBezTo>
                    <a:pt x="8607" y="27747"/>
                    <a:pt x="31011" y="66442"/>
                    <a:pt x="16754" y="113281"/>
                  </a:cubicBezTo>
                  <a:cubicBezTo>
                    <a:pt x="463" y="174377"/>
                    <a:pt x="24900" y="261946"/>
                    <a:pt x="47301" y="314896"/>
                  </a:cubicBezTo>
                  <a:cubicBezTo>
                    <a:pt x="69702" y="369882"/>
                    <a:pt x="16754" y="659067"/>
                    <a:pt x="39155" y="707943"/>
                  </a:cubicBezTo>
                  <a:cubicBezTo>
                    <a:pt x="61558" y="756820"/>
                    <a:pt x="2499" y="970654"/>
                    <a:pt x="22864" y="995091"/>
                  </a:cubicBezTo>
                  <a:cubicBezTo>
                    <a:pt x="55448" y="1037858"/>
                    <a:pt x="33047" y="938069"/>
                    <a:pt x="83959" y="927887"/>
                  </a:cubicBezTo>
                  <a:cubicBezTo>
                    <a:pt x="134872" y="919741"/>
                    <a:pt x="134872" y="988982"/>
                    <a:pt x="165420" y="1003238"/>
                  </a:cubicBezTo>
                  <a:cubicBezTo>
                    <a:pt x="198004" y="1019530"/>
                    <a:pt x="179675" y="907522"/>
                    <a:pt x="151163" y="91363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02" name="Freeform: Shape 301">
              <a:extLst>
                <a:ext uri="{FF2B5EF4-FFF2-40B4-BE49-F238E27FC236}">
                  <a16:creationId xmlns:a16="http://schemas.microsoft.com/office/drawing/2014/main" id="{B16B5EDC-AC7D-4E65-ABD9-831AA027E92C}"/>
                </a:ext>
              </a:extLst>
            </p:cNvPr>
            <p:cNvSpPr/>
            <p:nvPr/>
          </p:nvSpPr>
          <p:spPr>
            <a:xfrm>
              <a:off x="8275848" y="1269330"/>
              <a:ext cx="63684" cy="40526"/>
            </a:xfrm>
            <a:custGeom>
              <a:avLst/>
              <a:gdLst>
                <a:gd name="connsiteX0" fmla="*/ 29937 w 224016"/>
                <a:gd name="connsiteY0" fmla="*/ 119896 h 142555"/>
                <a:gd name="connsiteX1" fmla="*/ 205076 w 224016"/>
                <a:gd name="connsiteY1" fmla="*/ 81202 h 142555"/>
                <a:gd name="connsiteX2" fmla="*/ 121580 w 224016"/>
                <a:gd name="connsiteY2" fmla="*/ 13997 h 142555"/>
                <a:gd name="connsiteX3" fmla="*/ 29937 w 224016"/>
                <a:gd name="connsiteY3" fmla="*/ 119896 h 142555"/>
              </a:gdLst>
              <a:ahLst/>
              <a:cxnLst>
                <a:cxn ang="0">
                  <a:pos x="connsiteX0" y="connsiteY0"/>
                </a:cxn>
                <a:cxn ang="0">
                  <a:pos x="connsiteX1" y="connsiteY1"/>
                </a:cxn>
                <a:cxn ang="0">
                  <a:pos x="connsiteX2" y="connsiteY2"/>
                </a:cxn>
                <a:cxn ang="0">
                  <a:pos x="connsiteX3" y="connsiteY3"/>
                </a:cxn>
              </a:cxnLst>
              <a:rect l="l" t="t" r="r" b="b"/>
              <a:pathLst>
                <a:path w="224016" h="142555">
                  <a:moveTo>
                    <a:pt x="29937" y="119896"/>
                  </a:moveTo>
                  <a:cubicBezTo>
                    <a:pt x="105288" y="195247"/>
                    <a:pt x="170457" y="87311"/>
                    <a:pt x="205076" y="81202"/>
                  </a:cubicBezTo>
                  <a:cubicBezTo>
                    <a:pt x="241735" y="75093"/>
                    <a:pt x="182675" y="32326"/>
                    <a:pt x="121580" y="13997"/>
                  </a:cubicBezTo>
                  <a:cubicBezTo>
                    <a:pt x="60484" y="-2295"/>
                    <a:pt x="-27085" y="62873"/>
                    <a:pt x="29937" y="11989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03" name="Freeform: Shape 302">
              <a:extLst>
                <a:ext uri="{FF2B5EF4-FFF2-40B4-BE49-F238E27FC236}">
                  <a16:creationId xmlns:a16="http://schemas.microsoft.com/office/drawing/2014/main" id="{078558B9-8A65-4BEB-9C07-F830DA35BA3D}"/>
                </a:ext>
              </a:extLst>
            </p:cNvPr>
            <p:cNvSpPr/>
            <p:nvPr/>
          </p:nvSpPr>
          <p:spPr>
            <a:xfrm>
              <a:off x="8587843" y="586284"/>
              <a:ext cx="81053" cy="40526"/>
            </a:xfrm>
            <a:custGeom>
              <a:avLst/>
              <a:gdLst>
                <a:gd name="connsiteX0" fmla="*/ 286740 w 285111"/>
                <a:gd name="connsiteY0" fmla="*/ 88951 h 142555"/>
                <a:gd name="connsiteX1" fmla="*/ 243974 w 285111"/>
                <a:gd name="connsiteY1" fmla="*/ 33965 h 142555"/>
                <a:gd name="connsiteX2" fmla="*/ 91235 w 285111"/>
                <a:gd name="connsiteY2" fmla="*/ 31929 h 142555"/>
                <a:gd name="connsiteX3" fmla="*/ 17921 w 285111"/>
                <a:gd name="connsiteY3" fmla="*/ 125609 h 142555"/>
                <a:gd name="connsiteX4" fmla="*/ 286740 w 285111"/>
                <a:gd name="connsiteY4" fmla="*/ 88951 h 142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111" h="142555">
                  <a:moveTo>
                    <a:pt x="286740" y="88951"/>
                  </a:moveTo>
                  <a:cubicBezTo>
                    <a:pt x="307105" y="62477"/>
                    <a:pt x="250082" y="62477"/>
                    <a:pt x="243974" y="33965"/>
                  </a:cubicBezTo>
                  <a:cubicBezTo>
                    <a:pt x="237863" y="7491"/>
                    <a:pt x="81053" y="1381"/>
                    <a:pt x="91235" y="31929"/>
                  </a:cubicBezTo>
                  <a:cubicBezTo>
                    <a:pt x="99382" y="62477"/>
                    <a:pt x="-16701" y="95061"/>
                    <a:pt x="17921" y="125609"/>
                  </a:cubicBezTo>
                  <a:cubicBezTo>
                    <a:pt x="85125" y="182631"/>
                    <a:pt x="266375" y="115426"/>
                    <a:pt x="286740" y="8895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04" name="Freeform: Shape 303">
              <a:extLst>
                <a:ext uri="{FF2B5EF4-FFF2-40B4-BE49-F238E27FC236}">
                  <a16:creationId xmlns:a16="http://schemas.microsoft.com/office/drawing/2014/main" id="{D8C6D4AD-3A4E-4665-8E44-DF5BE2385740}"/>
                </a:ext>
              </a:extLst>
            </p:cNvPr>
            <p:cNvSpPr/>
            <p:nvPr/>
          </p:nvSpPr>
          <p:spPr>
            <a:xfrm>
              <a:off x="9956354" y="996735"/>
              <a:ext cx="52105" cy="28947"/>
            </a:xfrm>
            <a:custGeom>
              <a:avLst/>
              <a:gdLst>
                <a:gd name="connsiteX0" fmla="*/ 69262 w 183286"/>
                <a:gd name="connsiteY0" fmla="*/ 29978 h 101825"/>
                <a:gd name="connsiteX1" fmla="*/ 14277 w 183286"/>
                <a:gd name="connsiteY1" fmla="*/ 78854 h 101825"/>
                <a:gd name="connsiteX2" fmla="*/ 185345 w 183286"/>
                <a:gd name="connsiteY2" fmla="*/ 48306 h 101825"/>
                <a:gd name="connsiteX3" fmla="*/ 69262 w 183286"/>
                <a:gd name="connsiteY3" fmla="*/ 29978 h 101825"/>
              </a:gdLst>
              <a:ahLst/>
              <a:cxnLst>
                <a:cxn ang="0">
                  <a:pos x="connsiteX0" y="connsiteY0"/>
                </a:cxn>
                <a:cxn ang="0">
                  <a:pos x="connsiteX1" y="connsiteY1"/>
                </a:cxn>
                <a:cxn ang="0">
                  <a:pos x="connsiteX2" y="connsiteY2"/>
                </a:cxn>
                <a:cxn ang="0">
                  <a:pos x="connsiteX3" y="connsiteY3"/>
                </a:cxn>
              </a:cxnLst>
              <a:rect l="l" t="t" r="r" b="b"/>
              <a:pathLst>
                <a:path w="183286" h="101825">
                  <a:moveTo>
                    <a:pt x="69262" y="29978"/>
                  </a:moveTo>
                  <a:cubicBezTo>
                    <a:pt x="57043" y="54416"/>
                    <a:pt x="-2016" y="56452"/>
                    <a:pt x="14277" y="78854"/>
                  </a:cubicBezTo>
                  <a:cubicBezTo>
                    <a:pt x="42789" y="117548"/>
                    <a:pt x="181270" y="97183"/>
                    <a:pt x="185345" y="48306"/>
                  </a:cubicBezTo>
                  <a:cubicBezTo>
                    <a:pt x="185345" y="-570"/>
                    <a:pt x="79444" y="5540"/>
                    <a:pt x="69262" y="2997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05" name="Freeform: Shape 304">
              <a:extLst>
                <a:ext uri="{FF2B5EF4-FFF2-40B4-BE49-F238E27FC236}">
                  <a16:creationId xmlns:a16="http://schemas.microsoft.com/office/drawing/2014/main" id="{6E134BE7-85ED-4F39-A643-AB9C0237953F}"/>
                </a:ext>
              </a:extLst>
            </p:cNvPr>
            <p:cNvSpPr/>
            <p:nvPr/>
          </p:nvSpPr>
          <p:spPr>
            <a:xfrm>
              <a:off x="10868420" y="1117710"/>
              <a:ext cx="34737" cy="11579"/>
            </a:xfrm>
            <a:custGeom>
              <a:avLst/>
              <a:gdLst>
                <a:gd name="connsiteX0" fmla="*/ 11455 w 122190"/>
                <a:gd name="connsiteY0" fmla="*/ 17847 h 40730"/>
                <a:gd name="connsiteX1" fmla="*/ 19602 w 122190"/>
                <a:gd name="connsiteY1" fmla="*/ 19883 h 40730"/>
                <a:gd name="connsiteX2" fmla="*/ 115317 w 122190"/>
                <a:gd name="connsiteY2" fmla="*/ 19883 h 40730"/>
                <a:gd name="connsiteX3" fmla="*/ 115317 w 122190"/>
                <a:gd name="connsiteY3" fmla="*/ 15810 h 40730"/>
                <a:gd name="connsiteX4" fmla="*/ 11455 w 122190"/>
                <a:gd name="connsiteY4" fmla="*/ 17847 h 40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90" h="40730">
                  <a:moveTo>
                    <a:pt x="11455" y="17847"/>
                  </a:moveTo>
                  <a:cubicBezTo>
                    <a:pt x="13491" y="17847"/>
                    <a:pt x="15527" y="17847"/>
                    <a:pt x="19602" y="19883"/>
                  </a:cubicBezTo>
                  <a:cubicBezTo>
                    <a:pt x="52186" y="30066"/>
                    <a:pt x="111245" y="36175"/>
                    <a:pt x="115317" y="19883"/>
                  </a:cubicBezTo>
                  <a:cubicBezTo>
                    <a:pt x="115317" y="17847"/>
                    <a:pt x="115317" y="17847"/>
                    <a:pt x="115317" y="15810"/>
                  </a:cubicBezTo>
                  <a:cubicBezTo>
                    <a:pt x="78659" y="9701"/>
                    <a:pt x="44039" y="9701"/>
                    <a:pt x="11455" y="1784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06" name="Freeform: Shape 305">
              <a:extLst>
                <a:ext uri="{FF2B5EF4-FFF2-40B4-BE49-F238E27FC236}">
                  <a16:creationId xmlns:a16="http://schemas.microsoft.com/office/drawing/2014/main" id="{C54BFC5B-4EB5-436A-8C2D-E959B4CD0454}"/>
                </a:ext>
              </a:extLst>
            </p:cNvPr>
            <p:cNvSpPr/>
            <p:nvPr/>
          </p:nvSpPr>
          <p:spPr>
            <a:xfrm>
              <a:off x="7712639" y="805109"/>
              <a:ext cx="4376846" cy="1650002"/>
            </a:xfrm>
            <a:custGeom>
              <a:avLst/>
              <a:gdLst>
                <a:gd name="connsiteX0" fmla="*/ 14973497 w 15396045"/>
                <a:gd name="connsiteY0" fmla="*/ 2092946 h 5804065"/>
                <a:gd name="connsiteX1" fmla="*/ 14961279 w 15396045"/>
                <a:gd name="connsiteY1" fmla="*/ 2103129 h 5804065"/>
                <a:gd name="connsiteX2" fmla="*/ 15004045 w 15396045"/>
                <a:gd name="connsiteY2" fmla="*/ 2149969 h 5804065"/>
                <a:gd name="connsiteX3" fmla="*/ 14989791 w 15396045"/>
                <a:gd name="connsiteY3" fmla="*/ 2215137 h 5804065"/>
                <a:gd name="connsiteX4" fmla="*/ 14930731 w 15396045"/>
                <a:gd name="connsiteY4" fmla="*/ 2186626 h 5804065"/>
                <a:gd name="connsiteX5" fmla="*/ 14926657 w 15396045"/>
                <a:gd name="connsiteY5" fmla="*/ 2082764 h 5804065"/>
                <a:gd name="connsiteX6" fmla="*/ 14926657 w 15396045"/>
                <a:gd name="connsiteY6" fmla="*/ 2076654 h 5804065"/>
                <a:gd name="connsiteX7" fmla="*/ 14863525 w 15396045"/>
                <a:gd name="connsiteY7" fmla="*/ 1999267 h 5804065"/>
                <a:gd name="connsiteX8" fmla="*/ 14859453 w 15396045"/>
                <a:gd name="connsiteY8" fmla="*/ 1997230 h 5804065"/>
                <a:gd name="connsiteX9" fmla="*/ 14773918 w 15396045"/>
                <a:gd name="connsiteY9" fmla="*/ 1987047 h 5804065"/>
                <a:gd name="connsiteX10" fmla="*/ 14556012 w 15396045"/>
                <a:gd name="connsiteY10" fmla="*/ 1956500 h 5804065"/>
                <a:gd name="connsiteX11" fmla="*/ 14501027 w 15396045"/>
                <a:gd name="connsiteY11" fmla="*/ 1805798 h 5804065"/>
                <a:gd name="connsiteX12" fmla="*/ 14417528 w 15396045"/>
                <a:gd name="connsiteY12" fmla="*/ 1765068 h 5804065"/>
                <a:gd name="connsiteX13" fmla="*/ 14152781 w 15396045"/>
                <a:gd name="connsiteY13" fmla="*/ 1646950 h 5804065"/>
                <a:gd name="connsiteX14" fmla="*/ 14081503 w 15396045"/>
                <a:gd name="connsiteY14" fmla="*/ 1610292 h 5804065"/>
                <a:gd name="connsiteX15" fmla="*/ 14048920 w 15396045"/>
                <a:gd name="connsiteY15" fmla="*/ 1620475 h 5804065"/>
                <a:gd name="connsiteX16" fmla="*/ 13649763 w 15396045"/>
                <a:gd name="connsiteY16" fmla="*/ 1610292 h 5804065"/>
                <a:gd name="connsiteX17" fmla="*/ 13584596 w 15396045"/>
                <a:gd name="connsiteY17" fmla="*/ 1557343 h 5804065"/>
                <a:gd name="connsiteX18" fmla="*/ 13539791 w 15396045"/>
                <a:gd name="connsiteY18" fmla="*/ 1559380 h 5804065"/>
                <a:gd name="connsiteX19" fmla="*/ 13509243 w 15396045"/>
                <a:gd name="connsiteY19" fmla="*/ 1624548 h 5804065"/>
                <a:gd name="connsiteX20" fmla="*/ 13556084 w 15396045"/>
                <a:gd name="connsiteY20" fmla="*/ 1706008 h 5804065"/>
                <a:gd name="connsiteX21" fmla="*/ 13531645 w 15396045"/>
                <a:gd name="connsiteY21" fmla="*/ 1805798 h 5804065"/>
                <a:gd name="connsiteX22" fmla="*/ 13401310 w 15396045"/>
                <a:gd name="connsiteY22" fmla="*/ 1752848 h 5804065"/>
                <a:gd name="connsiteX23" fmla="*/ 13309667 w 15396045"/>
                <a:gd name="connsiteY23" fmla="*/ 1689716 h 5804065"/>
                <a:gd name="connsiteX24" fmla="*/ 12979750 w 15396045"/>
                <a:gd name="connsiteY24" fmla="*/ 1693790 h 5804065"/>
                <a:gd name="connsiteX25" fmla="*/ 12824975 w 15396045"/>
                <a:gd name="connsiteY25" fmla="*/ 1638803 h 5804065"/>
                <a:gd name="connsiteX26" fmla="*/ 12672237 w 15396045"/>
                <a:gd name="connsiteY26" fmla="*/ 1661205 h 5804065"/>
                <a:gd name="connsiteX27" fmla="*/ 12651872 w 15396045"/>
                <a:gd name="connsiteY27" fmla="*/ 1756921 h 5804065"/>
                <a:gd name="connsiteX28" fmla="*/ 12627434 w 15396045"/>
                <a:gd name="connsiteY28" fmla="*/ 1659169 h 5804065"/>
                <a:gd name="connsiteX29" fmla="*/ 12554118 w 15396045"/>
                <a:gd name="connsiteY29" fmla="*/ 1630658 h 5804065"/>
                <a:gd name="connsiteX30" fmla="*/ 12503205 w 15396045"/>
                <a:gd name="connsiteY30" fmla="*/ 1610292 h 5804065"/>
                <a:gd name="connsiteX31" fmla="*/ 12519498 w 15396045"/>
                <a:gd name="connsiteY31" fmla="*/ 1545124 h 5804065"/>
                <a:gd name="connsiteX32" fmla="*/ 12523570 w 15396045"/>
                <a:gd name="connsiteY32" fmla="*/ 1516613 h 5804065"/>
                <a:gd name="connsiteX33" fmla="*/ 12323993 w 15396045"/>
                <a:gd name="connsiteY33" fmla="*/ 1459590 h 5804065"/>
                <a:gd name="connsiteX34" fmla="*/ 11985932 w 15396045"/>
                <a:gd name="connsiteY34" fmla="*/ 1406641 h 5804065"/>
                <a:gd name="connsiteX35" fmla="*/ 11788389 w 15396045"/>
                <a:gd name="connsiteY35" fmla="*/ 1414787 h 5804065"/>
                <a:gd name="connsiteX36" fmla="*/ 11763952 w 15396045"/>
                <a:gd name="connsiteY36" fmla="*/ 1365911 h 5804065"/>
                <a:gd name="connsiteX37" fmla="*/ 11743587 w 15396045"/>
                <a:gd name="connsiteY37" fmla="*/ 1347582 h 5804065"/>
                <a:gd name="connsiteX38" fmla="*/ 11698782 w 15396045"/>
                <a:gd name="connsiteY38" fmla="*/ 1333326 h 5804065"/>
                <a:gd name="connsiteX39" fmla="*/ 11674345 w 15396045"/>
                <a:gd name="connsiteY39" fmla="*/ 1321107 h 5804065"/>
                <a:gd name="connsiteX40" fmla="*/ 11647869 w 15396045"/>
                <a:gd name="connsiteY40" fmla="*/ 1327217 h 5804065"/>
                <a:gd name="connsiteX41" fmla="*/ 11611213 w 15396045"/>
                <a:gd name="connsiteY41" fmla="*/ 1310925 h 5804065"/>
                <a:gd name="connsiteX42" fmla="*/ 11493095 w 15396045"/>
                <a:gd name="connsiteY42" fmla="*/ 1268158 h 5804065"/>
                <a:gd name="connsiteX43" fmla="*/ 11482912 w 15396045"/>
                <a:gd name="connsiteY43" fmla="*/ 1235574 h 5804065"/>
                <a:gd name="connsiteX44" fmla="*/ 11560301 w 15396045"/>
                <a:gd name="connsiteY44" fmla="*/ 1196880 h 5804065"/>
                <a:gd name="connsiteX45" fmla="*/ 11484948 w 15396045"/>
                <a:gd name="connsiteY45" fmla="*/ 1192807 h 5804065"/>
                <a:gd name="connsiteX46" fmla="*/ 11413670 w 15396045"/>
                <a:gd name="connsiteY46" fmla="*/ 1223355 h 5804065"/>
                <a:gd name="connsiteX47" fmla="*/ 11289443 w 15396045"/>
                <a:gd name="connsiteY47" fmla="*/ 1139858 h 5804065"/>
                <a:gd name="connsiteX48" fmla="*/ 11254823 w 15396045"/>
                <a:gd name="connsiteY48" fmla="*/ 1141894 h 5804065"/>
                <a:gd name="connsiteX49" fmla="*/ 11199836 w 15396045"/>
                <a:gd name="connsiteY49" fmla="*/ 1241683 h 5804065"/>
                <a:gd name="connsiteX50" fmla="*/ 11100049 w 15396045"/>
                <a:gd name="connsiteY50" fmla="*/ 1233537 h 5804065"/>
                <a:gd name="connsiteX51" fmla="*/ 11173363 w 15396045"/>
                <a:gd name="connsiteY51" fmla="*/ 1184661 h 5804065"/>
                <a:gd name="connsiteX52" fmla="*/ 11067463 w 15396045"/>
                <a:gd name="connsiteY52" fmla="*/ 1150040 h 5804065"/>
                <a:gd name="connsiteX53" fmla="*/ 11067463 w 15396045"/>
                <a:gd name="connsiteY53" fmla="*/ 1131712 h 5804065"/>
                <a:gd name="connsiteX54" fmla="*/ 10975819 w 15396045"/>
                <a:gd name="connsiteY54" fmla="*/ 1062470 h 5804065"/>
                <a:gd name="connsiteX55" fmla="*/ 10863811 w 15396045"/>
                <a:gd name="connsiteY55" fmla="*/ 1054324 h 5804065"/>
                <a:gd name="connsiteX56" fmla="*/ 10721255 w 15396045"/>
                <a:gd name="connsiteY56" fmla="*/ 1021740 h 5804065"/>
                <a:gd name="connsiteX57" fmla="*/ 10700890 w 15396045"/>
                <a:gd name="connsiteY57" fmla="*/ 1068580 h 5804065"/>
                <a:gd name="connsiteX58" fmla="*/ 10617394 w 15396045"/>
                <a:gd name="connsiteY58" fmla="*/ 1101164 h 5804065"/>
                <a:gd name="connsiteX59" fmla="*/ 10584810 w 15396045"/>
                <a:gd name="connsiteY59" fmla="*/ 1101164 h 5804065"/>
                <a:gd name="connsiteX60" fmla="*/ 10588882 w 15396045"/>
                <a:gd name="connsiteY60" fmla="*/ 1123565 h 5804065"/>
                <a:gd name="connsiteX61" fmla="*/ 10597028 w 15396045"/>
                <a:gd name="connsiteY61" fmla="*/ 1162259 h 5804065"/>
                <a:gd name="connsiteX62" fmla="*/ 10605175 w 15396045"/>
                <a:gd name="connsiteY62" fmla="*/ 1164296 h 5804065"/>
                <a:gd name="connsiteX63" fmla="*/ 10599064 w 15396045"/>
                <a:gd name="connsiteY63" fmla="*/ 1180588 h 5804065"/>
                <a:gd name="connsiteX64" fmla="*/ 10597028 w 15396045"/>
                <a:gd name="connsiteY64" fmla="*/ 1231501 h 5804065"/>
                <a:gd name="connsiteX65" fmla="*/ 10609247 w 15396045"/>
                <a:gd name="connsiteY65" fmla="*/ 1286487 h 5804065"/>
                <a:gd name="connsiteX66" fmla="*/ 10550190 w 15396045"/>
                <a:gd name="connsiteY66" fmla="*/ 1298706 h 5804065"/>
                <a:gd name="connsiteX67" fmla="*/ 10511496 w 15396045"/>
                <a:gd name="connsiteY67" fmla="*/ 1319071 h 5804065"/>
                <a:gd name="connsiteX68" fmla="*/ 10452436 w 15396045"/>
                <a:gd name="connsiteY68" fmla="*/ 1327217 h 5804065"/>
                <a:gd name="connsiteX69" fmla="*/ 10415778 w 15396045"/>
                <a:gd name="connsiteY69" fmla="*/ 1343509 h 5804065"/>
                <a:gd name="connsiteX70" fmla="*/ 10368940 w 15396045"/>
                <a:gd name="connsiteY70" fmla="*/ 1314998 h 5804065"/>
                <a:gd name="connsiteX71" fmla="*/ 10291551 w 15396045"/>
                <a:gd name="connsiteY71" fmla="*/ 1347582 h 5804065"/>
                <a:gd name="connsiteX72" fmla="*/ 10165288 w 15396045"/>
                <a:gd name="connsiteY72" fmla="*/ 1337400 h 5804065"/>
                <a:gd name="connsiteX73" fmla="*/ 10043098 w 15396045"/>
                <a:gd name="connsiteY73" fmla="*/ 1329253 h 5804065"/>
                <a:gd name="connsiteX74" fmla="*/ 10008475 w 15396045"/>
                <a:gd name="connsiteY74" fmla="*/ 1314998 h 5804065"/>
                <a:gd name="connsiteX75" fmla="*/ 9977928 w 15396045"/>
                <a:gd name="connsiteY75" fmla="*/ 1310925 h 5804065"/>
                <a:gd name="connsiteX76" fmla="*/ 9867958 w 15396045"/>
                <a:gd name="connsiteY76" fmla="*/ 1300742 h 5804065"/>
                <a:gd name="connsiteX77" fmla="*/ 9839446 w 15396045"/>
                <a:gd name="connsiteY77" fmla="*/ 1351655 h 5804065"/>
                <a:gd name="connsiteX78" fmla="*/ 9780387 w 15396045"/>
                <a:gd name="connsiteY78" fmla="*/ 1431079 h 5804065"/>
                <a:gd name="connsiteX79" fmla="*/ 9721327 w 15396045"/>
                <a:gd name="connsiteY79" fmla="*/ 1410714 h 5804065"/>
                <a:gd name="connsiteX80" fmla="*/ 9580807 w 15396045"/>
                <a:gd name="connsiteY80" fmla="*/ 1274268 h 5804065"/>
                <a:gd name="connsiteX81" fmla="*/ 9495275 w 15396045"/>
                <a:gd name="connsiteY81" fmla="*/ 1170405 h 5804065"/>
                <a:gd name="connsiteX82" fmla="*/ 9533969 w 15396045"/>
                <a:gd name="connsiteY82" fmla="*/ 1172442 h 5804065"/>
                <a:gd name="connsiteX83" fmla="*/ 9603211 w 15396045"/>
                <a:gd name="connsiteY83" fmla="*/ 1180588 h 5804065"/>
                <a:gd name="connsiteX84" fmla="*/ 9615430 w 15396045"/>
                <a:gd name="connsiteY84" fmla="*/ 1154113 h 5804065"/>
                <a:gd name="connsiteX85" fmla="*/ 9546188 w 15396045"/>
                <a:gd name="connsiteY85" fmla="*/ 1095054 h 5804065"/>
                <a:gd name="connsiteX86" fmla="*/ 9489164 w 15396045"/>
                <a:gd name="connsiteY86" fmla="*/ 1025813 h 5804065"/>
                <a:gd name="connsiteX87" fmla="*/ 9462691 w 15396045"/>
                <a:gd name="connsiteY87" fmla="*/ 997302 h 5804065"/>
                <a:gd name="connsiteX88" fmla="*/ 9320135 w 15396045"/>
                <a:gd name="connsiteY88" fmla="*/ 999338 h 5804065"/>
                <a:gd name="connsiteX89" fmla="*/ 9030949 w 15396045"/>
                <a:gd name="connsiteY89" fmla="*/ 903622 h 5804065"/>
                <a:gd name="connsiteX90" fmla="*/ 9035023 w 15396045"/>
                <a:gd name="connsiteY90" fmla="*/ 913805 h 5804065"/>
                <a:gd name="connsiteX91" fmla="*/ 9032987 w 15396045"/>
                <a:gd name="connsiteY91" fmla="*/ 991192 h 5804065"/>
                <a:gd name="connsiteX92" fmla="*/ 8978000 w 15396045"/>
                <a:gd name="connsiteY92" fmla="*/ 995265 h 5804065"/>
                <a:gd name="connsiteX93" fmla="*/ 8863955 w 15396045"/>
                <a:gd name="connsiteY93" fmla="*/ 1007484 h 5804065"/>
                <a:gd name="connsiteX94" fmla="*/ 8847662 w 15396045"/>
                <a:gd name="connsiteY94" fmla="*/ 1003411 h 5804065"/>
                <a:gd name="connsiteX95" fmla="*/ 8817115 w 15396045"/>
                <a:gd name="connsiteY95" fmla="*/ 1007484 h 5804065"/>
                <a:gd name="connsiteX96" fmla="*/ 8696962 w 15396045"/>
                <a:gd name="connsiteY96" fmla="*/ 985083 h 5804065"/>
                <a:gd name="connsiteX97" fmla="*/ 8688816 w 15396045"/>
                <a:gd name="connsiteY97" fmla="*/ 981009 h 5804065"/>
                <a:gd name="connsiteX98" fmla="*/ 8562550 w 15396045"/>
                <a:gd name="connsiteY98" fmla="*/ 954535 h 5804065"/>
                <a:gd name="connsiteX99" fmla="*/ 8560514 w 15396045"/>
                <a:gd name="connsiteY99" fmla="*/ 938243 h 5804065"/>
                <a:gd name="connsiteX100" fmla="*/ 8458689 w 15396045"/>
                <a:gd name="connsiteY100" fmla="*/ 919914 h 5804065"/>
                <a:gd name="connsiteX101" fmla="*/ 8320207 w 15396045"/>
                <a:gd name="connsiteY101" fmla="*/ 864928 h 5804065"/>
                <a:gd name="connsiteX102" fmla="*/ 8316133 w 15396045"/>
                <a:gd name="connsiteY102" fmla="*/ 860855 h 5804065"/>
                <a:gd name="connsiteX103" fmla="*/ 8104335 w 15396045"/>
                <a:gd name="connsiteY103" fmla="*/ 891403 h 5804065"/>
                <a:gd name="connsiteX104" fmla="*/ 8092116 w 15396045"/>
                <a:gd name="connsiteY104" fmla="*/ 946389 h 5804065"/>
                <a:gd name="connsiteX105" fmla="*/ 8075826 w 15396045"/>
                <a:gd name="connsiteY105" fmla="*/ 846600 h 5804065"/>
                <a:gd name="connsiteX106" fmla="*/ 8028985 w 15396045"/>
                <a:gd name="connsiteY106" fmla="*/ 834381 h 5804065"/>
                <a:gd name="connsiteX107" fmla="*/ 7931231 w 15396045"/>
                <a:gd name="connsiteY107" fmla="*/ 848636 h 5804065"/>
                <a:gd name="connsiteX108" fmla="*/ 7821262 w 15396045"/>
                <a:gd name="connsiteY108" fmla="*/ 787541 h 5804065"/>
                <a:gd name="connsiteX109" fmla="*/ 7715361 w 15396045"/>
                <a:gd name="connsiteY109" fmla="*/ 854746 h 5804065"/>
                <a:gd name="connsiteX110" fmla="*/ 7772385 w 15396045"/>
                <a:gd name="connsiteY110" fmla="*/ 871038 h 5804065"/>
                <a:gd name="connsiteX111" fmla="*/ 7656302 w 15396045"/>
                <a:gd name="connsiteY111" fmla="*/ 907695 h 5804065"/>
                <a:gd name="connsiteX112" fmla="*/ 7511710 w 15396045"/>
                <a:gd name="connsiteY112" fmla="*/ 962681 h 5804065"/>
                <a:gd name="connsiteX113" fmla="*/ 7356935 w 15396045"/>
                <a:gd name="connsiteY113" fmla="*/ 1013594 h 5804065"/>
                <a:gd name="connsiteX114" fmla="*/ 7381373 w 15396045"/>
                <a:gd name="connsiteY114" fmla="*/ 942316 h 5804065"/>
                <a:gd name="connsiteX115" fmla="*/ 7468944 w 15396045"/>
                <a:gd name="connsiteY115" fmla="*/ 893439 h 5804065"/>
                <a:gd name="connsiteX116" fmla="*/ 7572805 w 15396045"/>
                <a:gd name="connsiteY116" fmla="*/ 858819 h 5804065"/>
                <a:gd name="connsiteX117" fmla="*/ 7648158 w 15396045"/>
                <a:gd name="connsiteY117" fmla="*/ 803833 h 5804065"/>
                <a:gd name="connsiteX118" fmla="*/ 7745909 w 15396045"/>
                <a:gd name="connsiteY118" fmla="*/ 738664 h 5804065"/>
                <a:gd name="connsiteX119" fmla="*/ 7908830 w 15396045"/>
                <a:gd name="connsiteY119" fmla="*/ 667386 h 5804065"/>
                <a:gd name="connsiteX120" fmla="*/ 7953635 w 15396045"/>
                <a:gd name="connsiteY120" fmla="*/ 612400 h 5804065"/>
                <a:gd name="connsiteX121" fmla="*/ 8067679 w 15396045"/>
                <a:gd name="connsiteY121" fmla="*/ 563524 h 5804065"/>
                <a:gd name="connsiteX122" fmla="*/ 8110446 w 15396045"/>
                <a:gd name="connsiteY122" fmla="*/ 502429 h 5804065"/>
                <a:gd name="connsiteX123" fmla="*/ 8067679 w 15396045"/>
                <a:gd name="connsiteY123" fmla="*/ 467808 h 5804065"/>
                <a:gd name="connsiteX124" fmla="*/ 8114518 w 15396045"/>
                <a:gd name="connsiteY124" fmla="*/ 449479 h 5804065"/>
                <a:gd name="connsiteX125" fmla="*/ 8090080 w 15396045"/>
                <a:gd name="connsiteY125" fmla="*/ 402639 h 5804065"/>
                <a:gd name="connsiteX126" fmla="*/ 8086008 w 15396045"/>
                <a:gd name="connsiteY126" fmla="*/ 390420 h 5804065"/>
                <a:gd name="connsiteX127" fmla="*/ 8010656 w 15396045"/>
                <a:gd name="connsiteY127" fmla="*/ 357836 h 5804065"/>
                <a:gd name="connsiteX128" fmla="*/ 7961779 w 15396045"/>
                <a:gd name="connsiteY128" fmla="*/ 288595 h 5804065"/>
                <a:gd name="connsiteX129" fmla="*/ 7705179 w 15396045"/>
                <a:gd name="connsiteY129" fmla="*/ 237682 h 5804065"/>
                <a:gd name="connsiteX130" fmla="*/ 7678706 w 15396045"/>
                <a:gd name="connsiteY130" fmla="*/ 227499 h 5804065"/>
                <a:gd name="connsiteX131" fmla="*/ 7607428 w 15396045"/>
                <a:gd name="connsiteY131" fmla="*/ 221390 h 5804065"/>
                <a:gd name="connsiteX132" fmla="*/ 7546332 w 15396045"/>
                <a:gd name="connsiteY132" fmla="*/ 260083 h 5804065"/>
                <a:gd name="connsiteX133" fmla="*/ 7428213 w 15396045"/>
                <a:gd name="connsiteY133" fmla="*/ 272303 h 5804065"/>
                <a:gd name="connsiteX134" fmla="*/ 7497455 w 15396045"/>
                <a:gd name="connsiteY134" fmla="*/ 176586 h 5804065"/>
                <a:gd name="connsiteX135" fmla="*/ 7342681 w 15396045"/>
                <a:gd name="connsiteY135" fmla="*/ 164367 h 5804065"/>
                <a:gd name="connsiteX136" fmla="*/ 7230672 w 15396045"/>
                <a:gd name="connsiteY136" fmla="*/ 146039 h 5804065"/>
                <a:gd name="connsiteX137" fmla="*/ 7259182 w 15396045"/>
                <a:gd name="connsiteY137" fmla="*/ 133820 h 5804065"/>
                <a:gd name="connsiteX138" fmla="*/ 7346753 w 15396045"/>
                <a:gd name="connsiteY138" fmla="*/ 97162 h 5804065"/>
                <a:gd name="connsiteX139" fmla="*/ 7356935 w 15396045"/>
                <a:gd name="connsiteY139" fmla="*/ 58469 h 5804065"/>
                <a:gd name="connsiteX140" fmla="*/ 7277511 w 15396045"/>
                <a:gd name="connsiteY140" fmla="*/ 38104 h 5804065"/>
                <a:gd name="connsiteX141" fmla="*/ 7177721 w 15396045"/>
                <a:gd name="connsiteY141" fmla="*/ 11629 h 5804065"/>
                <a:gd name="connsiteX142" fmla="*/ 7053494 w 15396045"/>
                <a:gd name="connsiteY142" fmla="*/ 40140 h 5804065"/>
                <a:gd name="connsiteX143" fmla="*/ 6949633 w 15396045"/>
                <a:gd name="connsiteY143" fmla="*/ 123637 h 5804065"/>
                <a:gd name="connsiteX144" fmla="*/ 6921121 w 15396045"/>
                <a:gd name="connsiteY144" fmla="*/ 144002 h 5804065"/>
                <a:gd name="connsiteX145" fmla="*/ 6902792 w 15396045"/>
                <a:gd name="connsiteY145" fmla="*/ 247864 h 5804065"/>
                <a:gd name="connsiteX146" fmla="*/ 6902792 w 15396045"/>
                <a:gd name="connsiteY146" fmla="*/ 256010 h 5804065"/>
                <a:gd name="connsiteX147" fmla="*/ 6857989 w 15396045"/>
                <a:gd name="connsiteY147" fmla="*/ 276376 h 5804065"/>
                <a:gd name="connsiteX148" fmla="*/ 6825406 w 15396045"/>
                <a:gd name="connsiteY148" fmla="*/ 280449 h 5804065"/>
                <a:gd name="connsiteX149" fmla="*/ 6782639 w 15396045"/>
                <a:gd name="connsiteY149" fmla="*/ 272303 h 5804065"/>
                <a:gd name="connsiteX150" fmla="*/ 6705251 w 15396045"/>
                <a:gd name="connsiteY150" fmla="*/ 296741 h 5804065"/>
                <a:gd name="connsiteX151" fmla="*/ 6766346 w 15396045"/>
                <a:gd name="connsiteY151" fmla="*/ 347654 h 5804065"/>
                <a:gd name="connsiteX152" fmla="*/ 6695068 w 15396045"/>
                <a:gd name="connsiteY152" fmla="*/ 333398 h 5804065"/>
                <a:gd name="connsiteX153" fmla="*/ 6613608 w 15396045"/>
                <a:gd name="connsiteY153" fmla="*/ 353763 h 5804065"/>
                <a:gd name="connsiteX154" fmla="*/ 6552512 w 15396045"/>
                <a:gd name="connsiteY154" fmla="*/ 368019 h 5804065"/>
                <a:gd name="connsiteX155" fmla="*/ 6503636 w 15396045"/>
                <a:gd name="connsiteY155" fmla="*/ 374128 h 5804065"/>
                <a:gd name="connsiteX156" fmla="*/ 6444576 w 15396045"/>
                <a:gd name="connsiteY156" fmla="*/ 392457 h 5804065"/>
                <a:gd name="connsiteX157" fmla="*/ 6389591 w 15396045"/>
                <a:gd name="connsiteY157" fmla="*/ 376165 h 5804065"/>
                <a:gd name="connsiteX158" fmla="*/ 6310167 w 15396045"/>
                <a:gd name="connsiteY158" fmla="*/ 412822 h 5804065"/>
                <a:gd name="connsiteX159" fmla="*/ 6267400 w 15396045"/>
                <a:gd name="connsiteY159" fmla="*/ 412822 h 5804065"/>
                <a:gd name="connsiteX160" fmla="*/ 6269436 w 15396045"/>
                <a:gd name="connsiteY160" fmla="*/ 414859 h 5804065"/>
                <a:gd name="connsiteX161" fmla="*/ 6112626 w 15396045"/>
                <a:gd name="connsiteY161" fmla="*/ 441333 h 5804065"/>
                <a:gd name="connsiteX162" fmla="*/ 6078004 w 15396045"/>
                <a:gd name="connsiteY162" fmla="*/ 455589 h 5804065"/>
                <a:gd name="connsiteX163" fmla="*/ 5668665 w 15396045"/>
                <a:gd name="connsiteY163" fmla="*/ 618510 h 5804065"/>
                <a:gd name="connsiteX164" fmla="*/ 5666629 w 15396045"/>
                <a:gd name="connsiteY164" fmla="*/ 618510 h 5804065"/>
                <a:gd name="connsiteX165" fmla="*/ 5682922 w 15396045"/>
                <a:gd name="connsiteY165" fmla="*/ 655167 h 5804065"/>
                <a:gd name="connsiteX166" fmla="*/ 5601461 w 15396045"/>
                <a:gd name="connsiteY166" fmla="*/ 651094 h 5804065"/>
                <a:gd name="connsiteX167" fmla="*/ 5652374 w 15396045"/>
                <a:gd name="connsiteY167" fmla="*/ 683678 h 5804065"/>
                <a:gd name="connsiteX168" fmla="*/ 5695140 w 15396045"/>
                <a:gd name="connsiteY168" fmla="*/ 718299 h 5804065"/>
                <a:gd name="connsiteX169" fmla="*/ 5623862 w 15396045"/>
                <a:gd name="connsiteY169" fmla="*/ 722372 h 5804065"/>
                <a:gd name="connsiteX170" fmla="*/ 5660518 w 15396045"/>
                <a:gd name="connsiteY170" fmla="*/ 748847 h 5804065"/>
                <a:gd name="connsiteX171" fmla="*/ 5691066 w 15396045"/>
                <a:gd name="connsiteY171" fmla="*/ 785504 h 5804065"/>
                <a:gd name="connsiteX172" fmla="*/ 5695140 w 15396045"/>
                <a:gd name="connsiteY172" fmla="*/ 789577 h 5804065"/>
                <a:gd name="connsiteX173" fmla="*/ 5684958 w 15396045"/>
                <a:gd name="connsiteY173" fmla="*/ 832344 h 5804065"/>
                <a:gd name="connsiteX174" fmla="*/ 5658482 w 15396045"/>
                <a:gd name="connsiteY174" fmla="*/ 840490 h 5804065"/>
                <a:gd name="connsiteX175" fmla="*/ 5568875 w 15396045"/>
                <a:gd name="connsiteY175" fmla="*/ 836417 h 5804065"/>
                <a:gd name="connsiteX176" fmla="*/ 5524073 w 15396045"/>
                <a:gd name="connsiteY176" fmla="*/ 852709 h 5804065"/>
                <a:gd name="connsiteX177" fmla="*/ 5517962 w 15396045"/>
                <a:gd name="connsiteY177" fmla="*/ 848636 h 5804065"/>
                <a:gd name="connsiteX178" fmla="*/ 5475196 w 15396045"/>
                <a:gd name="connsiteY178" fmla="*/ 858819 h 5804065"/>
                <a:gd name="connsiteX179" fmla="*/ 5245071 w 15396045"/>
                <a:gd name="connsiteY179" fmla="*/ 913805 h 5804065"/>
                <a:gd name="connsiteX180" fmla="*/ 5139171 w 15396045"/>
                <a:gd name="connsiteY180" fmla="*/ 883257 h 5804065"/>
                <a:gd name="connsiteX181" fmla="*/ 5106587 w 15396045"/>
                <a:gd name="connsiteY181" fmla="*/ 983046 h 5804065"/>
                <a:gd name="connsiteX182" fmla="*/ 5108623 w 15396045"/>
                <a:gd name="connsiteY182" fmla="*/ 1056361 h 5804065"/>
                <a:gd name="connsiteX183" fmla="*/ 5236925 w 15396045"/>
                <a:gd name="connsiteY183" fmla="*/ 1129675 h 5804065"/>
                <a:gd name="connsiteX184" fmla="*/ 5291910 w 15396045"/>
                <a:gd name="connsiteY184" fmla="*/ 1229464 h 5804065"/>
                <a:gd name="connsiteX185" fmla="*/ 5131025 w 15396045"/>
                <a:gd name="connsiteY185" fmla="*/ 1174478 h 5804065"/>
                <a:gd name="connsiteX186" fmla="*/ 4915155 w 15396045"/>
                <a:gd name="connsiteY186" fmla="*/ 1113383 h 5804065"/>
                <a:gd name="connsiteX187" fmla="*/ 4845913 w 15396045"/>
                <a:gd name="connsiteY187" fmla="*/ 1074689 h 5804065"/>
                <a:gd name="connsiteX188" fmla="*/ 4784817 w 15396045"/>
                <a:gd name="connsiteY188" fmla="*/ 1125602 h 5804065"/>
                <a:gd name="connsiteX189" fmla="*/ 4823511 w 15396045"/>
                <a:gd name="connsiteY189" fmla="*/ 1139858 h 5804065"/>
                <a:gd name="connsiteX190" fmla="*/ 4874424 w 15396045"/>
                <a:gd name="connsiteY190" fmla="*/ 1172442 h 5804065"/>
                <a:gd name="connsiteX191" fmla="*/ 4797038 w 15396045"/>
                <a:gd name="connsiteY191" fmla="*/ 1186697 h 5804065"/>
                <a:gd name="connsiteX192" fmla="*/ 4695213 w 15396045"/>
                <a:gd name="connsiteY192" fmla="*/ 1209099 h 5804065"/>
                <a:gd name="connsiteX193" fmla="*/ 4821475 w 15396045"/>
                <a:gd name="connsiteY193" fmla="*/ 1314998 h 5804065"/>
                <a:gd name="connsiteX194" fmla="*/ 4907008 w 15396045"/>
                <a:gd name="connsiteY194" fmla="*/ 1365911 h 5804065"/>
                <a:gd name="connsiteX195" fmla="*/ 4892753 w 15396045"/>
                <a:gd name="connsiteY195" fmla="*/ 1396458 h 5804065"/>
                <a:gd name="connsiteX196" fmla="*/ 4782781 w 15396045"/>
                <a:gd name="connsiteY196" fmla="*/ 1335363 h 5804065"/>
                <a:gd name="connsiteX197" fmla="*/ 4621896 w 15396045"/>
                <a:gd name="connsiteY197" fmla="*/ 1321107 h 5804065"/>
                <a:gd name="connsiteX198" fmla="*/ 4615788 w 15396045"/>
                <a:gd name="connsiteY198" fmla="*/ 1253902 h 5804065"/>
                <a:gd name="connsiteX199" fmla="*/ 4638189 w 15396045"/>
                <a:gd name="connsiteY199" fmla="*/ 1152077 h 5804065"/>
                <a:gd name="connsiteX200" fmla="*/ 4597459 w 15396045"/>
                <a:gd name="connsiteY200" fmla="*/ 1025813 h 5804065"/>
                <a:gd name="connsiteX201" fmla="*/ 4573022 w 15396045"/>
                <a:gd name="connsiteY201" fmla="*/ 1066543 h 5804065"/>
                <a:gd name="connsiteX202" fmla="*/ 4548582 w 15396045"/>
                <a:gd name="connsiteY202" fmla="*/ 1174478 h 5804065"/>
                <a:gd name="connsiteX203" fmla="*/ 4434538 w 15396045"/>
                <a:gd name="connsiteY203" fmla="*/ 1237610 h 5804065"/>
                <a:gd name="connsiteX204" fmla="*/ 4395844 w 15396045"/>
                <a:gd name="connsiteY204" fmla="*/ 1300742 h 5804065"/>
                <a:gd name="connsiteX205" fmla="*/ 4503780 w 15396045"/>
                <a:gd name="connsiteY205" fmla="*/ 1441262 h 5804065"/>
                <a:gd name="connsiteX206" fmla="*/ 4448792 w 15396045"/>
                <a:gd name="connsiteY206" fmla="*/ 1612329 h 5804065"/>
                <a:gd name="connsiteX207" fmla="*/ 4452867 w 15396045"/>
                <a:gd name="connsiteY207" fmla="*/ 1714155 h 5804065"/>
                <a:gd name="connsiteX208" fmla="*/ 4526181 w 15396045"/>
                <a:gd name="connsiteY208" fmla="*/ 1728410 h 5804065"/>
                <a:gd name="connsiteX209" fmla="*/ 4636153 w 15396045"/>
                <a:gd name="connsiteY209" fmla="*/ 1701935 h 5804065"/>
                <a:gd name="connsiteX210" fmla="*/ 4817403 w 15396045"/>
                <a:gd name="connsiteY210" fmla="*/ 1769141 h 5804065"/>
                <a:gd name="connsiteX211" fmla="*/ 4852023 w 15396045"/>
                <a:gd name="connsiteY211" fmla="*/ 1846528 h 5804065"/>
                <a:gd name="connsiteX212" fmla="*/ 4809257 w 15396045"/>
                <a:gd name="connsiteY212" fmla="*/ 1921879 h 5804065"/>
                <a:gd name="connsiteX213" fmla="*/ 4919229 w 15396045"/>
                <a:gd name="connsiteY213" fmla="*/ 1999267 h 5804065"/>
                <a:gd name="connsiteX214" fmla="*/ 4813329 w 15396045"/>
                <a:gd name="connsiteY214" fmla="*/ 1991120 h 5804065"/>
                <a:gd name="connsiteX215" fmla="*/ 4770563 w 15396045"/>
                <a:gd name="connsiteY215" fmla="*/ 1925952 h 5804065"/>
                <a:gd name="connsiteX216" fmla="*/ 4795000 w 15396045"/>
                <a:gd name="connsiteY216" fmla="*/ 1852637 h 5804065"/>
                <a:gd name="connsiteX217" fmla="*/ 4748161 w 15396045"/>
                <a:gd name="connsiteY217" fmla="*/ 1787469 h 5804065"/>
                <a:gd name="connsiteX218" fmla="*/ 4687066 w 15396045"/>
                <a:gd name="connsiteY218" fmla="*/ 1744702 h 5804065"/>
                <a:gd name="connsiteX219" fmla="*/ 4542474 w 15396045"/>
                <a:gd name="connsiteY219" fmla="*/ 1787469 h 5804065"/>
                <a:gd name="connsiteX220" fmla="*/ 4562839 w 15396045"/>
                <a:gd name="connsiteY220" fmla="*/ 1930025 h 5804065"/>
                <a:gd name="connsiteX221" fmla="*/ 4485451 w 15396045"/>
                <a:gd name="connsiteY221" fmla="*/ 2050180 h 5804065"/>
                <a:gd name="connsiteX222" fmla="*/ 4414173 w 15396045"/>
                <a:gd name="connsiteY222" fmla="*/ 2117384 h 5804065"/>
                <a:gd name="connsiteX223" fmla="*/ 4326602 w 15396045"/>
                <a:gd name="connsiteY223" fmla="*/ 2198845 h 5804065"/>
                <a:gd name="connsiteX224" fmla="*/ 4241069 w 15396045"/>
                <a:gd name="connsiteY224" fmla="*/ 2198845 h 5804065"/>
                <a:gd name="connsiteX225" fmla="*/ 4131097 w 15396045"/>
                <a:gd name="connsiteY225" fmla="*/ 2206991 h 5804065"/>
                <a:gd name="connsiteX226" fmla="*/ 4055747 w 15396045"/>
                <a:gd name="connsiteY226" fmla="*/ 2180516 h 5804065"/>
                <a:gd name="connsiteX227" fmla="*/ 4008906 w 15396045"/>
                <a:gd name="connsiteY227" fmla="*/ 2137749 h 5804065"/>
                <a:gd name="connsiteX228" fmla="*/ 4059819 w 15396045"/>
                <a:gd name="connsiteY228" fmla="*/ 2152005 h 5804065"/>
                <a:gd name="connsiteX229" fmla="*/ 4114806 w 15396045"/>
                <a:gd name="connsiteY229" fmla="*/ 2145896 h 5804065"/>
                <a:gd name="connsiteX230" fmla="*/ 4169791 w 15396045"/>
                <a:gd name="connsiteY230" fmla="*/ 2170334 h 5804065"/>
                <a:gd name="connsiteX231" fmla="*/ 4218668 w 15396045"/>
                <a:gd name="connsiteY231" fmla="*/ 2149969 h 5804065"/>
                <a:gd name="connsiteX232" fmla="*/ 4241069 w 15396045"/>
                <a:gd name="connsiteY232" fmla="*/ 2125531 h 5804065"/>
                <a:gd name="connsiteX233" fmla="*/ 4283835 w 15396045"/>
                <a:gd name="connsiteY233" fmla="*/ 2088873 h 5804065"/>
                <a:gd name="connsiteX234" fmla="*/ 4312347 w 15396045"/>
                <a:gd name="connsiteY234" fmla="*/ 2033887 h 5804065"/>
                <a:gd name="connsiteX235" fmla="*/ 4336784 w 15396045"/>
                <a:gd name="connsiteY235" fmla="*/ 2001303 h 5804065"/>
                <a:gd name="connsiteX236" fmla="*/ 4383625 w 15396045"/>
                <a:gd name="connsiteY236" fmla="*/ 1968719 h 5804065"/>
                <a:gd name="connsiteX237" fmla="*/ 4399918 w 15396045"/>
                <a:gd name="connsiteY237" fmla="*/ 1919842 h 5804065"/>
                <a:gd name="connsiteX238" fmla="*/ 4424355 w 15396045"/>
                <a:gd name="connsiteY238" fmla="*/ 1852637 h 5804065"/>
                <a:gd name="connsiteX239" fmla="*/ 4426391 w 15396045"/>
                <a:gd name="connsiteY239" fmla="*/ 1813944 h 5804065"/>
                <a:gd name="connsiteX240" fmla="*/ 4353077 w 15396045"/>
                <a:gd name="connsiteY240" fmla="*/ 1726374 h 5804065"/>
                <a:gd name="connsiteX241" fmla="*/ 4351041 w 15396045"/>
                <a:gd name="connsiteY241" fmla="*/ 1622512 h 5804065"/>
                <a:gd name="connsiteX242" fmla="*/ 4349005 w 15396045"/>
                <a:gd name="connsiteY242" fmla="*/ 1526795 h 5804065"/>
                <a:gd name="connsiteX243" fmla="*/ 4373442 w 15396045"/>
                <a:gd name="connsiteY243" fmla="*/ 1418860 h 5804065"/>
                <a:gd name="connsiteX244" fmla="*/ 4296054 w 15396045"/>
                <a:gd name="connsiteY244" fmla="*/ 1302779 h 5804065"/>
                <a:gd name="connsiteX245" fmla="*/ 4326602 w 15396045"/>
                <a:gd name="connsiteY245" fmla="*/ 1225391 h 5804065"/>
                <a:gd name="connsiteX246" fmla="*/ 4367332 w 15396045"/>
                <a:gd name="connsiteY246" fmla="*/ 1052287 h 5804065"/>
                <a:gd name="connsiteX247" fmla="*/ 4249216 w 15396045"/>
                <a:gd name="connsiteY247" fmla="*/ 1009521 h 5804065"/>
                <a:gd name="connsiteX248" fmla="*/ 4137207 w 15396045"/>
                <a:gd name="connsiteY248" fmla="*/ 1007484 h 5804065"/>
                <a:gd name="connsiteX249" fmla="*/ 4120914 w 15396045"/>
                <a:gd name="connsiteY249" fmla="*/ 1009521 h 5804065"/>
                <a:gd name="connsiteX250" fmla="*/ 4110731 w 15396045"/>
                <a:gd name="connsiteY250" fmla="*/ 1078762 h 5804065"/>
                <a:gd name="connsiteX251" fmla="*/ 3905044 w 15396045"/>
                <a:gd name="connsiteY251" fmla="*/ 1323144 h 5804065"/>
                <a:gd name="connsiteX252" fmla="*/ 3894861 w 15396045"/>
                <a:gd name="connsiteY252" fmla="*/ 1325180 h 5804065"/>
                <a:gd name="connsiteX253" fmla="*/ 3841913 w 15396045"/>
                <a:gd name="connsiteY253" fmla="*/ 1408678 h 5804065"/>
                <a:gd name="connsiteX254" fmla="*/ 3843949 w 15396045"/>
                <a:gd name="connsiteY254" fmla="*/ 1408678 h 5804065"/>
                <a:gd name="connsiteX255" fmla="*/ 3833766 w 15396045"/>
                <a:gd name="connsiteY255" fmla="*/ 1490138 h 5804065"/>
                <a:gd name="connsiteX256" fmla="*/ 3827655 w 15396045"/>
                <a:gd name="connsiteY256" fmla="*/ 1539014 h 5804065"/>
                <a:gd name="connsiteX257" fmla="*/ 3795072 w 15396045"/>
                <a:gd name="connsiteY257" fmla="*/ 1608256 h 5804065"/>
                <a:gd name="connsiteX258" fmla="*/ 3907080 w 15396045"/>
                <a:gd name="connsiteY258" fmla="*/ 1653059 h 5804065"/>
                <a:gd name="connsiteX259" fmla="*/ 3947810 w 15396045"/>
                <a:gd name="connsiteY259" fmla="*/ 1736556 h 5804065"/>
                <a:gd name="connsiteX260" fmla="*/ 4004834 w 15396045"/>
                <a:gd name="connsiteY260" fmla="*/ 1769141 h 5804065"/>
                <a:gd name="connsiteX261" fmla="*/ 3945774 w 15396045"/>
                <a:gd name="connsiteY261" fmla="*/ 1870966 h 5804065"/>
                <a:gd name="connsiteX262" fmla="*/ 3831730 w 15396045"/>
                <a:gd name="connsiteY262" fmla="*/ 1773213 h 5804065"/>
                <a:gd name="connsiteX263" fmla="*/ 3678991 w 15396045"/>
                <a:gd name="connsiteY263" fmla="*/ 1701935 h 5804065"/>
                <a:gd name="connsiteX264" fmla="*/ 3554765 w 15396045"/>
                <a:gd name="connsiteY264" fmla="*/ 1646950 h 5804065"/>
                <a:gd name="connsiteX265" fmla="*/ 3501813 w 15396045"/>
                <a:gd name="connsiteY265" fmla="*/ 1655096 h 5804065"/>
                <a:gd name="connsiteX266" fmla="*/ 3355185 w 15396045"/>
                <a:gd name="connsiteY266" fmla="*/ 1628621 h 5804065"/>
                <a:gd name="connsiteX267" fmla="*/ 3296126 w 15396045"/>
                <a:gd name="connsiteY267" fmla="*/ 1589927 h 5804065"/>
                <a:gd name="connsiteX268" fmla="*/ 3204483 w 15396045"/>
                <a:gd name="connsiteY268" fmla="*/ 1577708 h 5804065"/>
                <a:gd name="connsiteX269" fmla="*/ 3135241 w 15396045"/>
                <a:gd name="connsiteY269" fmla="*/ 1522722 h 5804065"/>
                <a:gd name="connsiteX270" fmla="*/ 3021196 w 15396045"/>
                <a:gd name="connsiteY270" fmla="*/ 1481992 h 5804065"/>
                <a:gd name="connsiteX271" fmla="*/ 3047672 w 15396045"/>
                <a:gd name="connsiteY271" fmla="*/ 1565489 h 5804065"/>
                <a:gd name="connsiteX272" fmla="*/ 3116914 w 15396045"/>
                <a:gd name="connsiteY272" fmla="*/ 1596037 h 5804065"/>
                <a:gd name="connsiteX273" fmla="*/ 3178010 w 15396045"/>
                <a:gd name="connsiteY273" fmla="*/ 1642877 h 5804065"/>
                <a:gd name="connsiteX274" fmla="*/ 3220776 w 15396045"/>
                <a:gd name="connsiteY274" fmla="*/ 1726374 h 5804065"/>
                <a:gd name="connsiteX275" fmla="*/ 3192264 w 15396045"/>
                <a:gd name="connsiteY275" fmla="*/ 1781359 h 5804065"/>
                <a:gd name="connsiteX276" fmla="*/ 3127097 w 15396045"/>
                <a:gd name="connsiteY276" fmla="*/ 1815980 h 5804065"/>
                <a:gd name="connsiteX277" fmla="*/ 3078220 w 15396045"/>
                <a:gd name="connsiteY277" fmla="*/ 1836346 h 5804065"/>
                <a:gd name="connsiteX278" fmla="*/ 3078220 w 15396045"/>
                <a:gd name="connsiteY278" fmla="*/ 1775250 h 5804065"/>
                <a:gd name="connsiteX279" fmla="*/ 3021196 w 15396045"/>
                <a:gd name="connsiteY279" fmla="*/ 1728410 h 5804065"/>
                <a:gd name="connsiteX280" fmla="*/ 2876604 w 15396045"/>
                <a:gd name="connsiteY280" fmla="*/ 1805798 h 5804065"/>
                <a:gd name="connsiteX281" fmla="*/ 2717755 w 15396045"/>
                <a:gd name="connsiteY281" fmla="*/ 1805798 h 5804065"/>
                <a:gd name="connsiteX282" fmla="*/ 2630187 w 15396045"/>
                <a:gd name="connsiteY282" fmla="*/ 1875039 h 5804065"/>
                <a:gd name="connsiteX283" fmla="*/ 2503921 w 15396045"/>
                <a:gd name="connsiteY283" fmla="*/ 1864857 h 5804065"/>
                <a:gd name="connsiteX284" fmla="*/ 2528361 w 15396045"/>
                <a:gd name="connsiteY284" fmla="*/ 1838382 h 5804065"/>
                <a:gd name="connsiteX285" fmla="*/ 2550762 w 15396045"/>
                <a:gd name="connsiteY285" fmla="*/ 1807834 h 5804065"/>
                <a:gd name="connsiteX286" fmla="*/ 2571127 w 15396045"/>
                <a:gd name="connsiteY286" fmla="*/ 1738593 h 5804065"/>
                <a:gd name="connsiteX287" fmla="*/ 2442826 w 15396045"/>
                <a:gd name="connsiteY287" fmla="*/ 1779323 h 5804065"/>
                <a:gd name="connsiteX288" fmla="*/ 2424499 w 15396045"/>
                <a:gd name="connsiteY288" fmla="*/ 1836346 h 5804065"/>
                <a:gd name="connsiteX289" fmla="*/ 2381731 w 15396045"/>
                <a:gd name="connsiteY289" fmla="*/ 1809871 h 5804065"/>
                <a:gd name="connsiteX290" fmla="*/ 2165861 w 15396045"/>
                <a:gd name="connsiteY290" fmla="*/ 1879112 h 5804065"/>
                <a:gd name="connsiteX291" fmla="*/ 2074217 w 15396045"/>
                <a:gd name="connsiteY291" fmla="*/ 1940208 h 5804065"/>
                <a:gd name="connsiteX292" fmla="*/ 1970356 w 15396045"/>
                <a:gd name="connsiteY292" fmla="*/ 1974828 h 5804065"/>
                <a:gd name="connsiteX293" fmla="*/ 1949991 w 15396045"/>
                <a:gd name="connsiteY293" fmla="*/ 2082764 h 5804065"/>
                <a:gd name="connsiteX294" fmla="*/ 1789105 w 15396045"/>
                <a:gd name="connsiteY294" fmla="*/ 2105165 h 5804065"/>
                <a:gd name="connsiteX295" fmla="*/ 1713755 w 15396045"/>
                <a:gd name="connsiteY295" fmla="*/ 2027778 h 5804065"/>
                <a:gd name="connsiteX296" fmla="*/ 1711718 w 15396045"/>
                <a:gd name="connsiteY296" fmla="*/ 1962609 h 5804065"/>
                <a:gd name="connsiteX297" fmla="*/ 1776887 w 15396045"/>
                <a:gd name="connsiteY297" fmla="*/ 1936135 h 5804065"/>
                <a:gd name="connsiteX298" fmla="*/ 1860383 w 15396045"/>
                <a:gd name="connsiteY298" fmla="*/ 1932062 h 5804065"/>
                <a:gd name="connsiteX299" fmla="*/ 1803361 w 15396045"/>
                <a:gd name="connsiteY299" fmla="*/ 1834309 h 5804065"/>
                <a:gd name="connsiteX300" fmla="*/ 1683208 w 15396045"/>
                <a:gd name="connsiteY300" fmla="*/ 1797652 h 5804065"/>
                <a:gd name="connsiteX301" fmla="*/ 1626184 w 15396045"/>
                <a:gd name="connsiteY301" fmla="*/ 1801725 h 5804065"/>
                <a:gd name="connsiteX302" fmla="*/ 1607856 w 15396045"/>
                <a:gd name="connsiteY302" fmla="*/ 1842455 h 5804065"/>
                <a:gd name="connsiteX303" fmla="*/ 1611930 w 15396045"/>
                <a:gd name="connsiteY303" fmla="*/ 1895404 h 5804065"/>
                <a:gd name="connsiteX304" fmla="*/ 1575271 w 15396045"/>
                <a:gd name="connsiteY304" fmla="*/ 2009449 h 5804065"/>
                <a:gd name="connsiteX305" fmla="*/ 1605819 w 15396045"/>
                <a:gd name="connsiteY305" fmla="*/ 2046106 h 5804065"/>
                <a:gd name="connsiteX306" fmla="*/ 1640440 w 15396045"/>
                <a:gd name="connsiteY306" fmla="*/ 2135713 h 5804065"/>
                <a:gd name="connsiteX307" fmla="*/ 1611930 w 15396045"/>
                <a:gd name="connsiteY307" fmla="*/ 2215137 h 5804065"/>
                <a:gd name="connsiteX308" fmla="*/ 1571199 w 15396045"/>
                <a:gd name="connsiteY308" fmla="*/ 2213101 h 5804065"/>
                <a:gd name="connsiteX309" fmla="*/ 1542688 w 15396045"/>
                <a:gd name="connsiteY309" fmla="*/ 2182553 h 5804065"/>
                <a:gd name="connsiteX310" fmla="*/ 1446971 w 15396045"/>
                <a:gd name="connsiteY310" fmla="*/ 2162188 h 5804065"/>
                <a:gd name="connsiteX311" fmla="*/ 1387913 w 15396045"/>
                <a:gd name="connsiteY311" fmla="*/ 2194772 h 5804065"/>
                <a:gd name="connsiteX312" fmla="*/ 1304415 w 15396045"/>
                <a:gd name="connsiteY312" fmla="*/ 2233466 h 5804065"/>
                <a:gd name="connsiteX313" fmla="*/ 1212772 w 15396045"/>
                <a:gd name="connsiteY313" fmla="*/ 2304744 h 5804065"/>
                <a:gd name="connsiteX314" fmla="*/ 1218882 w 15396045"/>
                <a:gd name="connsiteY314" fmla="*/ 2394350 h 5804065"/>
                <a:gd name="connsiteX315" fmla="*/ 1257576 w 15396045"/>
                <a:gd name="connsiteY315" fmla="*/ 2473774 h 5804065"/>
                <a:gd name="connsiteX316" fmla="*/ 1143531 w 15396045"/>
                <a:gd name="connsiteY316" fmla="*/ 2465628 h 5804065"/>
                <a:gd name="connsiteX317" fmla="*/ 1045778 w 15396045"/>
                <a:gd name="connsiteY317" fmla="*/ 2441190 h 5804065"/>
                <a:gd name="connsiteX318" fmla="*/ 937843 w 15396045"/>
                <a:gd name="connsiteY318" fmla="*/ 2371949 h 5804065"/>
                <a:gd name="connsiteX319" fmla="*/ 880821 w 15396045"/>
                <a:gd name="connsiteY319" fmla="*/ 2428971 h 5804065"/>
                <a:gd name="connsiteX320" fmla="*/ 909332 w 15396045"/>
                <a:gd name="connsiteY320" fmla="*/ 2488030 h 5804065"/>
                <a:gd name="connsiteX321" fmla="*/ 1000975 w 15396045"/>
                <a:gd name="connsiteY321" fmla="*/ 2522651 h 5804065"/>
                <a:gd name="connsiteX322" fmla="*/ 1009121 w 15396045"/>
                <a:gd name="connsiteY322" fmla="*/ 2583746 h 5804065"/>
                <a:gd name="connsiteX323" fmla="*/ 937843 w 15396045"/>
                <a:gd name="connsiteY323" fmla="*/ 2595965 h 5804065"/>
                <a:gd name="connsiteX324" fmla="*/ 864529 w 15396045"/>
                <a:gd name="connsiteY324" fmla="*/ 2571527 h 5804065"/>
                <a:gd name="connsiteX325" fmla="*/ 776959 w 15396045"/>
                <a:gd name="connsiteY325" fmla="*/ 2518578 h 5804065"/>
                <a:gd name="connsiteX326" fmla="*/ 728082 w 15396045"/>
                <a:gd name="connsiteY326" fmla="*/ 2459519 h 5804065"/>
                <a:gd name="connsiteX327" fmla="*/ 705681 w 15396045"/>
                <a:gd name="connsiteY327" fmla="*/ 2386204 h 5804065"/>
                <a:gd name="connsiteX328" fmla="*/ 707717 w 15396045"/>
                <a:gd name="connsiteY328" fmla="*/ 2318999 h 5804065"/>
                <a:gd name="connsiteX329" fmla="*/ 713826 w 15396045"/>
                <a:gd name="connsiteY329" fmla="*/ 2253831 h 5804065"/>
                <a:gd name="connsiteX330" fmla="*/ 640512 w 15396045"/>
                <a:gd name="connsiteY330" fmla="*/ 2196809 h 5804065"/>
                <a:gd name="connsiteX331" fmla="*/ 583490 w 15396045"/>
                <a:gd name="connsiteY331" fmla="*/ 2152005 h 5804065"/>
                <a:gd name="connsiteX332" fmla="*/ 491847 w 15396045"/>
                <a:gd name="connsiteY332" fmla="*/ 2068508 h 5804065"/>
                <a:gd name="connsiteX333" fmla="*/ 459262 w 15396045"/>
                <a:gd name="connsiteY333" fmla="*/ 2035924 h 5804065"/>
                <a:gd name="connsiteX334" fmla="*/ 534613 w 15396045"/>
                <a:gd name="connsiteY334" fmla="*/ 2066471 h 5804065"/>
                <a:gd name="connsiteX335" fmla="*/ 664951 w 15396045"/>
                <a:gd name="connsiteY335" fmla="*/ 2127567 h 5804065"/>
                <a:gd name="connsiteX336" fmla="*/ 829908 w 15396045"/>
                <a:gd name="connsiteY336" fmla="*/ 2182553 h 5804065"/>
                <a:gd name="connsiteX337" fmla="*/ 1049851 w 15396045"/>
                <a:gd name="connsiteY337" fmla="*/ 2221247 h 5804065"/>
                <a:gd name="connsiteX338" fmla="*/ 1322744 w 15396045"/>
                <a:gd name="connsiteY338" fmla="*/ 2090910 h 5804065"/>
                <a:gd name="connsiteX339" fmla="*/ 1316635 w 15396045"/>
                <a:gd name="connsiteY339" fmla="*/ 1982974 h 5804065"/>
                <a:gd name="connsiteX340" fmla="*/ 1198516 w 15396045"/>
                <a:gd name="connsiteY340" fmla="*/ 1913733 h 5804065"/>
                <a:gd name="connsiteX341" fmla="*/ 1190371 w 15396045"/>
                <a:gd name="connsiteY341" fmla="*/ 1905587 h 5804065"/>
                <a:gd name="connsiteX342" fmla="*/ 1172042 w 15396045"/>
                <a:gd name="connsiteY342" fmla="*/ 1903550 h 5804065"/>
                <a:gd name="connsiteX343" fmla="*/ 1053924 w 15396045"/>
                <a:gd name="connsiteY343" fmla="*/ 1848564 h 5804065"/>
                <a:gd name="connsiteX344" fmla="*/ 1027450 w 15396045"/>
                <a:gd name="connsiteY344" fmla="*/ 1795615 h 5804065"/>
                <a:gd name="connsiteX345" fmla="*/ 970428 w 15396045"/>
                <a:gd name="connsiteY345" fmla="*/ 1754885 h 5804065"/>
                <a:gd name="connsiteX346" fmla="*/ 915442 w 15396045"/>
                <a:gd name="connsiteY346" fmla="*/ 1730447 h 5804065"/>
                <a:gd name="connsiteX347" fmla="*/ 862492 w 15396045"/>
                <a:gd name="connsiteY347" fmla="*/ 1730447 h 5804065"/>
                <a:gd name="connsiteX348" fmla="*/ 799360 w 15396045"/>
                <a:gd name="connsiteY348" fmla="*/ 1708045 h 5804065"/>
                <a:gd name="connsiteX349" fmla="*/ 715864 w 15396045"/>
                <a:gd name="connsiteY349" fmla="*/ 1667315 h 5804065"/>
                <a:gd name="connsiteX350" fmla="*/ 703644 w 15396045"/>
                <a:gd name="connsiteY350" fmla="*/ 1661205 h 5804065"/>
                <a:gd name="connsiteX351" fmla="*/ 685316 w 15396045"/>
                <a:gd name="connsiteY351" fmla="*/ 1651023 h 5804065"/>
                <a:gd name="connsiteX352" fmla="*/ 658840 w 15396045"/>
                <a:gd name="connsiteY352" fmla="*/ 1636767 h 5804065"/>
                <a:gd name="connsiteX353" fmla="*/ 630330 w 15396045"/>
                <a:gd name="connsiteY353" fmla="*/ 1651023 h 5804065"/>
                <a:gd name="connsiteX354" fmla="*/ 542760 w 15396045"/>
                <a:gd name="connsiteY354" fmla="*/ 1644913 h 5804065"/>
                <a:gd name="connsiteX355" fmla="*/ 489810 w 15396045"/>
                <a:gd name="connsiteY355" fmla="*/ 1612329 h 5804065"/>
                <a:gd name="connsiteX356" fmla="*/ 559052 w 15396045"/>
                <a:gd name="connsiteY356" fmla="*/ 1587891 h 5804065"/>
                <a:gd name="connsiteX357" fmla="*/ 495919 w 15396045"/>
                <a:gd name="connsiteY357" fmla="*/ 1561416 h 5804065"/>
                <a:gd name="connsiteX358" fmla="*/ 428714 w 15396045"/>
                <a:gd name="connsiteY358" fmla="*/ 1575672 h 5804065"/>
                <a:gd name="connsiteX359" fmla="*/ 371692 w 15396045"/>
                <a:gd name="connsiteY359" fmla="*/ 1573635 h 5804065"/>
                <a:gd name="connsiteX360" fmla="*/ 365583 w 15396045"/>
                <a:gd name="connsiteY360" fmla="*/ 1569562 h 5804065"/>
                <a:gd name="connsiteX361" fmla="*/ 316706 w 15396045"/>
                <a:gd name="connsiteY361" fmla="*/ 1606219 h 5804065"/>
                <a:gd name="connsiteX362" fmla="*/ 239319 w 15396045"/>
                <a:gd name="connsiteY362" fmla="*/ 1644913 h 5804065"/>
                <a:gd name="connsiteX363" fmla="*/ 174150 w 15396045"/>
                <a:gd name="connsiteY363" fmla="*/ 1706008 h 5804065"/>
                <a:gd name="connsiteX364" fmla="*/ 137493 w 15396045"/>
                <a:gd name="connsiteY364" fmla="*/ 1736556 h 5804065"/>
                <a:gd name="connsiteX365" fmla="*/ 123237 w 15396045"/>
                <a:gd name="connsiteY365" fmla="*/ 1791542 h 5804065"/>
                <a:gd name="connsiteX366" fmla="*/ 137493 w 15396045"/>
                <a:gd name="connsiteY366" fmla="*/ 1848564 h 5804065"/>
                <a:gd name="connsiteX367" fmla="*/ 196552 w 15396045"/>
                <a:gd name="connsiteY367" fmla="*/ 1885222 h 5804065"/>
                <a:gd name="connsiteX368" fmla="*/ 263757 w 15396045"/>
                <a:gd name="connsiteY368" fmla="*/ 1960573 h 5804065"/>
                <a:gd name="connsiteX369" fmla="*/ 204698 w 15396045"/>
                <a:gd name="connsiteY369" fmla="*/ 2035924 h 5804065"/>
                <a:gd name="connsiteX370" fmla="*/ 176187 w 15396045"/>
                <a:gd name="connsiteY370" fmla="*/ 2097019 h 5804065"/>
                <a:gd name="connsiteX371" fmla="*/ 265793 w 15396045"/>
                <a:gd name="connsiteY371" fmla="*/ 2251794 h 5804065"/>
                <a:gd name="connsiteX372" fmla="*/ 235245 w 15396045"/>
                <a:gd name="connsiteY372" fmla="*/ 2312890 h 5804065"/>
                <a:gd name="connsiteX373" fmla="*/ 249501 w 15396045"/>
                <a:gd name="connsiteY373" fmla="*/ 2392314 h 5804065"/>
                <a:gd name="connsiteX374" fmla="*/ 227100 w 15396045"/>
                <a:gd name="connsiteY374" fmla="*/ 2422861 h 5804065"/>
                <a:gd name="connsiteX375" fmla="*/ 273940 w 15396045"/>
                <a:gd name="connsiteY375" fmla="*/ 2455446 h 5804065"/>
                <a:gd name="connsiteX376" fmla="*/ 259684 w 15396045"/>
                <a:gd name="connsiteY376" fmla="*/ 2506359 h 5804065"/>
                <a:gd name="connsiteX377" fmla="*/ 310597 w 15396045"/>
                <a:gd name="connsiteY377" fmla="*/ 2561344 h 5804065"/>
                <a:gd name="connsiteX378" fmla="*/ 251537 w 15396045"/>
                <a:gd name="connsiteY378" fmla="*/ 2618367 h 5804065"/>
                <a:gd name="connsiteX379" fmla="*/ 371692 w 15396045"/>
                <a:gd name="connsiteY379" fmla="*/ 2718156 h 5804065"/>
                <a:gd name="connsiteX380" fmla="*/ 396131 w 15396045"/>
                <a:gd name="connsiteY380" fmla="*/ 2799617 h 5804065"/>
                <a:gd name="connsiteX381" fmla="*/ 255611 w 15396045"/>
                <a:gd name="connsiteY381" fmla="*/ 2944209 h 5804065"/>
                <a:gd name="connsiteX382" fmla="*/ 111019 w 15396045"/>
                <a:gd name="connsiteY382" fmla="*/ 3070473 h 5804065"/>
                <a:gd name="connsiteX383" fmla="*/ 66215 w 15396045"/>
                <a:gd name="connsiteY383" fmla="*/ 3131568 h 5804065"/>
                <a:gd name="connsiteX384" fmla="*/ 104909 w 15396045"/>
                <a:gd name="connsiteY384" fmla="*/ 3117313 h 5804065"/>
                <a:gd name="connsiteX385" fmla="*/ 166005 w 15396045"/>
                <a:gd name="connsiteY385" fmla="*/ 3184518 h 5804065"/>
                <a:gd name="connsiteX386" fmla="*/ 247465 w 15396045"/>
                <a:gd name="connsiteY386" fmla="*/ 3204883 h 5804065"/>
                <a:gd name="connsiteX387" fmla="*/ 202662 w 15396045"/>
                <a:gd name="connsiteY387" fmla="*/ 3219139 h 5804065"/>
                <a:gd name="connsiteX388" fmla="*/ 111019 w 15396045"/>
                <a:gd name="connsiteY388" fmla="*/ 3251723 h 5804065"/>
                <a:gd name="connsiteX389" fmla="*/ 64179 w 15396045"/>
                <a:gd name="connsiteY389" fmla="*/ 3290417 h 5804065"/>
                <a:gd name="connsiteX390" fmla="*/ 45850 w 15396045"/>
                <a:gd name="connsiteY390" fmla="*/ 3357622 h 5804065"/>
                <a:gd name="connsiteX391" fmla="*/ 15302 w 15396045"/>
                <a:gd name="connsiteY391" fmla="*/ 3410571 h 5804065"/>
                <a:gd name="connsiteX392" fmla="*/ 21411 w 15396045"/>
                <a:gd name="connsiteY392" fmla="*/ 3469630 h 5804065"/>
                <a:gd name="connsiteX393" fmla="*/ 41777 w 15396045"/>
                <a:gd name="connsiteY393" fmla="*/ 3524616 h 5804065"/>
                <a:gd name="connsiteX394" fmla="*/ 17338 w 15396045"/>
                <a:gd name="connsiteY394" fmla="*/ 3559236 h 5804065"/>
                <a:gd name="connsiteX395" fmla="*/ 29558 w 15396045"/>
                <a:gd name="connsiteY395" fmla="*/ 3614222 h 5804065"/>
                <a:gd name="connsiteX396" fmla="*/ 39741 w 15396045"/>
                <a:gd name="connsiteY396" fmla="*/ 3671245 h 5804065"/>
                <a:gd name="connsiteX397" fmla="*/ 68251 w 15396045"/>
                <a:gd name="connsiteY397" fmla="*/ 3730304 h 5804065"/>
                <a:gd name="connsiteX398" fmla="*/ 92689 w 15396045"/>
                <a:gd name="connsiteY398" fmla="*/ 3799545 h 5804065"/>
                <a:gd name="connsiteX399" fmla="*/ 143602 w 15396045"/>
                <a:gd name="connsiteY399" fmla="*/ 3815837 h 5804065"/>
                <a:gd name="connsiteX400" fmla="*/ 192479 w 15396045"/>
                <a:gd name="connsiteY400" fmla="*/ 3840275 h 5804065"/>
                <a:gd name="connsiteX401" fmla="*/ 243392 w 15396045"/>
                <a:gd name="connsiteY401" fmla="*/ 3840275 h 5804065"/>
                <a:gd name="connsiteX402" fmla="*/ 330962 w 15396045"/>
                <a:gd name="connsiteY402" fmla="*/ 3866750 h 5804065"/>
                <a:gd name="connsiteX403" fmla="*/ 339108 w 15396045"/>
                <a:gd name="connsiteY403" fmla="*/ 3935992 h 5804065"/>
                <a:gd name="connsiteX404" fmla="*/ 349291 w 15396045"/>
                <a:gd name="connsiteY404" fmla="*/ 4009306 h 5804065"/>
                <a:gd name="connsiteX405" fmla="*/ 394093 w 15396045"/>
                <a:gd name="connsiteY405" fmla="*/ 4072438 h 5804065"/>
                <a:gd name="connsiteX406" fmla="*/ 449079 w 15396045"/>
                <a:gd name="connsiteY406" fmla="*/ 4129461 h 5804065"/>
                <a:gd name="connsiteX407" fmla="*/ 502030 w 15396045"/>
                <a:gd name="connsiteY407" fmla="*/ 4182409 h 5804065"/>
                <a:gd name="connsiteX408" fmla="*/ 453153 w 15396045"/>
                <a:gd name="connsiteY408" fmla="*/ 4229250 h 5804065"/>
                <a:gd name="connsiteX409" fmla="*/ 385948 w 15396045"/>
                <a:gd name="connsiteY409" fmla="*/ 4217031 h 5804065"/>
                <a:gd name="connsiteX410" fmla="*/ 400204 w 15396045"/>
                <a:gd name="connsiteY410" fmla="*/ 4312747 h 5804065"/>
                <a:gd name="connsiteX411" fmla="*/ 440934 w 15396045"/>
                <a:gd name="connsiteY411" fmla="*/ 4367732 h 5804065"/>
                <a:gd name="connsiteX412" fmla="*/ 485736 w 15396045"/>
                <a:gd name="connsiteY412" fmla="*/ 4343295 h 5804065"/>
                <a:gd name="connsiteX413" fmla="*/ 548869 w 15396045"/>
                <a:gd name="connsiteY413" fmla="*/ 4341258 h 5804065"/>
                <a:gd name="connsiteX414" fmla="*/ 626256 w 15396045"/>
                <a:gd name="connsiteY414" fmla="*/ 4349404 h 5804065"/>
                <a:gd name="connsiteX415" fmla="*/ 638475 w 15396045"/>
                <a:gd name="connsiteY415" fmla="*/ 4426791 h 5804065"/>
                <a:gd name="connsiteX416" fmla="*/ 658840 w 15396045"/>
                <a:gd name="connsiteY416" fmla="*/ 4483814 h 5804065"/>
                <a:gd name="connsiteX417" fmla="*/ 728082 w 15396045"/>
                <a:gd name="connsiteY417" fmla="*/ 4502143 h 5804065"/>
                <a:gd name="connsiteX418" fmla="*/ 770848 w 15396045"/>
                <a:gd name="connsiteY418" fmla="*/ 4581566 h 5804065"/>
                <a:gd name="connsiteX419" fmla="*/ 807507 w 15396045"/>
                <a:gd name="connsiteY419" fmla="*/ 4601932 h 5804065"/>
                <a:gd name="connsiteX420" fmla="*/ 854346 w 15396045"/>
                <a:gd name="connsiteY420" fmla="*/ 4624333 h 5804065"/>
                <a:gd name="connsiteX421" fmla="*/ 903222 w 15396045"/>
                <a:gd name="connsiteY421" fmla="*/ 4620260 h 5804065"/>
                <a:gd name="connsiteX422" fmla="*/ 956172 w 15396045"/>
                <a:gd name="connsiteY422" fmla="*/ 4616187 h 5804065"/>
                <a:gd name="connsiteX423" fmla="*/ 998938 w 15396045"/>
                <a:gd name="connsiteY423" fmla="*/ 4671173 h 5804065"/>
                <a:gd name="connsiteX424" fmla="*/ 1076326 w 15396045"/>
                <a:gd name="connsiteY424" fmla="*/ 4685429 h 5804065"/>
                <a:gd name="connsiteX425" fmla="*/ 1155750 w 15396045"/>
                <a:gd name="connsiteY425" fmla="*/ 4707831 h 5804065"/>
                <a:gd name="connsiteX426" fmla="*/ 1210736 w 15396045"/>
                <a:gd name="connsiteY426" fmla="*/ 4744488 h 5804065"/>
                <a:gd name="connsiteX427" fmla="*/ 1184262 w 15396045"/>
                <a:gd name="connsiteY427" fmla="*/ 4787254 h 5804065"/>
                <a:gd name="connsiteX428" fmla="*/ 1206663 w 15396045"/>
                <a:gd name="connsiteY428" fmla="*/ 4815766 h 5804065"/>
                <a:gd name="connsiteX429" fmla="*/ 1174079 w 15396045"/>
                <a:gd name="connsiteY429" fmla="*/ 4840204 h 5804065"/>
                <a:gd name="connsiteX430" fmla="*/ 1194444 w 15396045"/>
                <a:gd name="connsiteY430" fmla="*/ 4878898 h 5804065"/>
                <a:gd name="connsiteX431" fmla="*/ 1178151 w 15396045"/>
                <a:gd name="connsiteY431" fmla="*/ 4939993 h 5804065"/>
                <a:gd name="connsiteX432" fmla="*/ 1100764 w 15396045"/>
                <a:gd name="connsiteY432" fmla="*/ 4937956 h 5804065"/>
                <a:gd name="connsiteX433" fmla="*/ 1027450 w 15396045"/>
                <a:gd name="connsiteY433" fmla="*/ 4992943 h 5804065"/>
                <a:gd name="connsiteX434" fmla="*/ 1025413 w 15396045"/>
                <a:gd name="connsiteY434" fmla="*/ 5041819 h 5804065"/>
                <a:gd name="connsiteX435" fmla="*/ 1121129 w 15396045"/>
                <a:gd name="connsiteY435" fmla="*/ 5039782 h 5804065"/>
                <a:gd name="connsiteX436" fmla="*/ 1003011 w 15396045"/>
                <a:gd name="connsiteY436" fmla="*/ 5113097 h 5804065"/>
                <a:gd name="connsiteX437" fmla="*/ 1039668 w 15396045"/>
                <a:gd name="connsiteY437" fmla="*/ 5170119 h 5804065"/>
                <a:gd name="connsiteX438" fmla="*/ 984682 w 15396045"/>
                <a:gd name="connsiteY438" fmla="*/ 5229178 h 5804065"/>
                <a:gd name="connsiteX439" fmla="*/ 933770 w 15396045"/>
                <a:gd name="connsiteY439" fmla="*/ 5273981 h 5804065"/>
                <a:gd name="connsiteX440" fmla="*/ 909332 w 15396045"/>
                <a:gd name="connsiteY440" fmla="*/ 5298420 h 5804065"/>
                <a:gd name="connsiteX441" fmla="*/ 982646 w 15396045"/>
                <a:gd name="connsiteY441" fmla="*/ 5363588 h 5804065"/>
                <a:gd name="connsiteX442" fmla="*/ 1157786 w 15396045"/>
                <a:gd name="connsiteY442" fmla="*/ 5500034 h 5804065"/>
                <a:gd name="connsiteX443" fmla="*/ 1182225 w 15396045"/>
                <a:gd name="connsiteY443" fmla="*/ 5520400 h 5804065"/>
                <a:gd name="connsiteX444" fmla="*/ 1216845 w 15396045"/>
                <a:gd name="connsiteY444" fmla="*/ 5502071 h 5804065"/>
                <a:gd name="connsiteX445" fmla="*/ 1330890 w 15396045"/>
                <a:gd name="connsiteY445" fmla="*/ 5538728 h 5804065"/>
                <a:gd name="connsiteX446" fmla="*/ 1477519 w 15396045"/>
                <a:gd name="connsiteY446" fmla="*/ 5552984 h 5804065"/>
                <a:gd name="connsiteX447" fmla="*/ 1536578 w 15396045"/>
                <a:gd name="connsiteY447" fmla="*/ 5593714 h 5804065"/>
                <a:gd name="connsiteX448" fmla="*/ 1595637 w 15396045"/>
                <a:gd name="connsiteY448" fmla="*/ 5626299 h 5804065"/>
                <a:gd name="connsiteX449" fmla="*/ 1691353 w 15396045"/>
                <a:gd name="connsiteY449" fmla="*/ 5612043 h 5804065"/>
                <a:gd name="connsiteX450" fmla="*/ 1723938 w 15396045"/>
                <a:gd name="connsiteY450" fmla="*/ 5626299 h 5804065"/>
                <a:gd name="connsiteX451" fmla="*/ 1752448 w 15396045"/>
                <a:gd name="connsiteY451" fmla="*/ 5689430 h 5804065"/>
                <a:gd name="connsiteX452" fmla="*/ 1840018 w 15396045"/>
                <a:gd name="connsiteY452" fmla="*/ 5734234 h 5804065"/>
                <a:gd name="connsiteX453" fmla="*/ 1911296 w 15396045"/>
                <a:gd name="connsiteY453" fmla="*/ 5789220 h 5804065"/>
                <a:gd name="connsiteX454" fmla="*/ 1954064 w 15396045"/>
                <a:gd name="connsiteY454" fmla="*/ 5789220 h 5804065"/>
                <a:gd name="connsiteX455" fmla="*/ 2015159 w 15396045"/>
                <a:gd name="connsiteY455" fmla="*/ 5740343 h 5804065"/>
                <a:gd name="connsiteX456" fmla="*/ 1907224 w 15396045"/>
                <a:gd name="connsiteY456" fmla="*/ 5563166 h 5804065"/>
                <a:gd name="connsiteX457" fmla="*/ 1870566 w 15396045"/>
                <a:gd name="connsiteY457" fmla="*/ 5424683 h 5804065"/>
                <a:gd name="connsiteX458" fmla="*/ 1917407 w 15396045"/>
                <a:gd name="connsiteY458" fmla="*/ 5276018 h 5804065"/>
                <a:gd name="connsiteX459" fmla="*/ 2084400 w 15396045"/>
                <a:gd name="connsiteY459" fmla="*/ 5166046 h 5804065"/>
                <a:gd name="connsiteX460" fmla="*/ 2053852 w 15396045"/>
                <a:gd name="connsiteY460" fmla="*/ 5145681 h 5804065"/>
                <a:gd name="connsiteX461" fmla="*/ 2033487 w 15396045"/>
                <a:gd name="connsiteY461" fmla="*/ 5100878 h 5804065"/>
                <a:gd name="connsiteX462" fmla="*/ 2021269 w 15396045"/>
                <a:gd name="connsiteY462" fmla="*/ 5037745 h 5804065"/>
                <a:gd name="connsiteX463" fmla="*/ 1962209 w 15396045"/>
                <a:gd name="connsiteY463" fmla="*/ 4964431 h 5804065"/>
                <a:gd name="connsiteX464" fmla="*/ 1895004 w 15396045"/>
                <a:gd name="connsiteY464" fmla="*/ 4968504 h 5804065"/>
                <a:gd name="connsiteX465" fmla="*/ 1878713 w 15396045"/>
                <a:gd name="connsiteY465" fmla="*/ 4913519 h 5804065"/>
                <a:gd name="connsiteX466" fmla="*/ 1823726 w 15396045"/>
                <a:gd name="connsiteY466" fmla="*/ 4872788 h 5804065"/>
                <a:gd name="connsiteX467" fmla="*/ 1844092 w 15396045"/>
                <a:gd name="connsiteY467" fmla="*/ 4809656 h 5804065"/>
                <a:gd name="connsiteX468" fmla="*/ 1876677 w 15396045"/>
                <a:gd name="connsiteY468" fmla="*/ 4777072 h 5804065"/>
                <a:gd name="connsiteX469" fmla="*/ 1848165 w 15396045"/>
                <a:gd name="connsiteY469" fmla="*/ 4728196 h 5804065"/>
                <a:gd name="connsiteX470" fmla="*/ 1899078 w 15396045"/>
                <a:gd name="connsiteY470" fmla="*/ 4665064 h 5804065"/>
                <a:gd name="connsiteX471" fmla="*/ 1954064 w 15396045"/>
                <a:gd name="connsiteY471" fmla="*/ 4628407 h 5804065"/>
                <a:gd name="connsiteX472" fmla="*/ 2029415 w 15396045"/>
                <a:gd name="connsiteY472" fmla="*/ 4695611 h 5804065"/>
                <a:gd name="connsiteX473" fmla="*/ 2037560 w 15396045"/>
                <a:gd name="connsiteY473" fmla="*/ 4632479 h 5804065"/>
                <a:gd name="connsiteX474" fmla="*/ 2061999 w 15396045"/>
                <a:gd name="connsiteY474" fmla="*/ 4577494 h 5804065"/>
                <a:gd name="connsiteX475" fmla="*/ 2112912 w 15396045"/>
                <a:gd name="connsiteY475" fmla="*/ 4528617 h 5804065"/>
                <a:gd name="connsiteX476" fmla="*/ 2212701 w 15396045"/>
                <a:gd name="connsiteY476" fmla="*/ 4479741 h 5804065"/>
                <a:gd name="connsiteX477" fmla="*/ 2283979 w 15396045"/>
                <a:gd name="connsiteY477" fmla="*/ 4457339 h 5804065"/>
                <a:gd name="connsiteX478" fmla="*/ 2334892 w 15396045"/>
                <a:gd name="connsiteY478" fmla="*/ 4457339 h 5804065"/>
                <a:gd name="connsiteX479" fmla="*/ 2402096 w 15396045"/>
                <a:gd name="connsiteY479" fmla="*/ 4457339 h 5804065"/>
                <a:gd name="connsiteX480" fmla="*/ 2512068 w 15396045"/>
                <a:gd name="connsiteY480" fmla="*/ 4493997 h 5804065"/>
                <a:gd name="connsiteX481" fmla="*/ 2591492 w 15396045"/>
                <a:gd name="connsiteY481" fmla="*/ 4567311 h 5804065"/>
                <a:gd name="connsiteX482" fmla="*/ 2615930 w 15396045"/>
                <a:gd name="connsiteY482" fmla="*/ 4581566 h 5804065"/>
                <a:gd name="connsiteX483" fmla="*/ 2670917 w 15396045"/>
                <a:gd name="connsiteY483" fmla="*/ 4581566 h 5804065"/>
                <a:gd name="connsiteX484" fmla="*/ 2758486 w 15396045"/>
                <a:gd name="connsiteY484" fmla="*/ 4573421 h 5804065"/>
                <a:gd name="connsiteX485" fmla="*/ 2850129 w 15396045"/>
                <a:gd name="connsiteY485" fmla="*/ 4540836 h 5804065"/>
                <a:gd name="connsiteX486" fmla="*/ 2905116 w 15396045"/>
                <a:gd name="connsiteY486" fmla="*/ 4544909 h 5804065"/>
                <a:gd name="connsiteX487" fmla="*/ 2996759 w 15396045"/>
                <a:gd name="connsiteY487" fmla="*/ 4548982 h 5804065"/>
                <a:gd name="connsiteX488" fmla="*/ 3059891 w 15396045"/>
                <a:gd name="connsiteY488" fmla="*/ 4581566 h 5804065"/>
                <a:gd name="connsiteX489" fmla="*/ 3106732 w 15396045"/>
                <a:gd name="connsiteY489" fmla="*/ 4614151 h 5804065"/>
                <a:gd name="connsiteX490" fmla="*/ 3139315 w 15396045"/>
                <a:gd name="connsiteY490" fmla="*/ 4565275 h 5804065"/>
                <a:gd name="connsiteX491" fmla="*/ 3210593 w 15396045"/>
                <a:gd name="connsiteY491" fmla="*/ 4597859 h 5804065"/>
                <a:gd name="connsiteX492" fmla="*/ 3269653 w 15396045"/>
                <a:gd name="connsiteY492" fmla="*/ 4561201 h 5804065"/>
                <a:gd name="connsiteX493" fmla="*/ 3245213 w 15396045"/>
                <a:gd name="connsiteY493" fmla="*/ 4487887 h 5804065"/>
                <a:gd name="connsiteX494" fmla="*/ 3178010 w 15396045"/>
                <a:gd name="connsiteY494" fmla="*/ 4465486 h 5804065"/>
                <a:gd name="connsiteX495" fmla="*/ 3153570 w 15396045"/>
                <a:gd name="connsiteY495" fmla="*/ 4410499 h 5804065"/>
                <a:gd name="connsiteX496" fmla="*/ 3212629 w 15396045"/>
                <a:gd name="connsiteY496" fmla="*/ 4355513 h 5804065"/>
                <a:gd name="connsiteX497" fmla="*/ 3228922 w 15396045"/>
                <a:gd name="connsiteY497" fmla="*/ 4282199 h 5804065"/>
                <a:gd name="connsiteX498" fmla="*/ 3328710 w 15396045"/>
                <a:gd name="connsiteY498" fmla="*/ 4263870 h 5804065"/>
                <a:gd name="connsiteX499" fmla="*/ 3245213 w 15396045"/>
                <a:gd name="connsiteY499" fmla="*/ 4219067 h 5804065"/>
                <a:gd name="connsiteX500" fmla="*/ 3241141 w 15396045"/>
                <a:gd name="connsiteY500" fmla="*/ 4133533 h 5804065"/>
                <a:gd name="connsiteX501" fmla="*/ 3320566 w 15396045"/>
                <a:gd name="connsiteY501" fmla="*/ 4129461 h 5804065"/>
                <a:gd name="connsiteX502" fmla="*/ 3434610 w 15396045"/>
                <a:gd name="connsiteY502" fmla="*/ 4115205 h 5804065"/>
                <a:gd name="connsiteX503" fmla="*/ 3577166 w 15396045"/>
                <a:gd name="connsiteY503" fmla="*/ 4082620 h 5804065"/>
                <a:gd name="connsiteX504" fmla="*/ 3672881 w 15396045"/>
                <a:gd name="connsiteY504" fmla="*/ 4050036 h 5804065"/>
                <a:gd name="connsiteX505" fmla="*/ 3807290 w 15396045"/>
                <a:gd name="connsiteY505" fmla="*/ 4023562 h 5804065"/>
                <a:gd name="connsiteX506" fmla="*/ 3945774 w 15396045"/>
                <a:gd name="connsiteY506" fmla="*/ 3974685 h 5804065"/>
                <a:gd name="connsiteX507" fmla="*/ 4063893 w 15396045"/>
                <a:gd name="connsiteY507" fmla="*/ 3946174 h 5804065"/>
                <a:gd name="connsiteX508" fmla="*/ 4137207 w 15396045"/>
                <a:gd name="connsiteY508" fmla="*/ 3958393 h 5804065"/>
                <a:gd name="connsiteX509" fmla="*/ 4198303 w 15396045"/>
                <a:gd name="connsiteY509" fmla="*/ 3999123 h 5804065"/>
                <a:gd name="connsiteX510" fmla="*/ 4214593 w 15396045"/>
                <a:gd name="connsiteY510" fmla="*/ 4072438 h 5804065"/>
                <a:gd name="connsiteX511" fmla="*/ 4204411 w 15396045"/>
                <a:gd name="connsiteY511" fmla="*/ 4115205 h 5804065"/>
                <a:gd name="connsiteX512" fmla="*/ 4289946 w 15396045"/>
                <a:gd name="connsiteY512" fmla="*/ 4098913 h 5804065"/>
                <a:gd name="connsiteX513" fmla="*/ 4324566 w 15396045"/>
                <a:gd name="connsiteY513" fmla="*/ 4123351 h 5804065"/>
                <a:gd name="connsiteX514" fmla="*/ 4351041 w 15396045"/>
                <a:gd name="connsiteY514" fmla="*/ 4129461 h 5804065"/>
                <a:gd name="connsiteX515" fmla="*/ 4395844 w 15396045"/>
                <a:gd name="connsiteY515" fmla="*/ 4135570 h 5804065"/>
                <a:gd name="connsiteX516" fmla="*/ 4446756 w 15396045"/>
                <a:gd name="connsiteY516" fmla="*/ 4141679 h 5804065"/>
                <a:gd name="connsiteX517" fmla="*/ 4414173 w 15396045"/>
                <a:gd name="connsiteY517" fmla="*/ 4206848 h 5804065"/>
                <a:gd name="connsiteX518" fmla="*/ 4485451 w 15396045"/>
                <a:gd name="connsiteY518" fmla="*/ 4188519 h 5804065"/>
                <a:gd name="connsiteX519" fmla="*/ 4587276 w 15396045"/>
                <a:gd name="connsiteY519" fmla="*/ 4143716 h 5804065"/>
                <a:gd name="connsiteX520" fmla="*/ 4672809 w 15396045"/>
                <a:gd name="connsiteY520" fmla="*/ 4090766 h 5804065"/>
                <a:gd name="connsiteX521" fmla="*/ 4735943 w 15396045"/>
                <a:gd name="connsiteY521" fmla="*/ 4096876 h 5804065"/>
                <a:gd name="connsiteX522" fmla="*/ 4762416 w 15396045"/>
                <a:gd name="connsiteY522" fmla="*/ 4174264 h 5804065"/>
                <a:gd name="connsiteX523" fmla="*/ 4935520 w 15396045"/>
                <a:gd name="connsiteY523" fmla="*/ 4396244 h 5804065"/>
                <a:gd name="connsiteX524" fmla="*/ 5033273 w 15396045"/>
                <a:gd name="connsiteY524" fmla="*/ 4579530 h 5804065"/>
                <a:gd name="connsiteX525" fmla="*/ 5088258 w 15396045"/>
                <a:gd name="connsiteY525" fmla="*/ 4514362 h 5804065"/>
                <a:gd name="connsiteX526" fmla="*/ 5161572 w 15396045"/>
                <a:gd name="connsiteY526" fmla="*/ 4571384 h 5804065"/>
                <a:gd name="connsiteX527" fmla="*/ 5253215 w 15396045"/>
                <a:gd name="connsiteY527" fmla="*/ 4587676 h 5804065"/>
                <a:gd name="connsiteX528" fmla="*/ 5346897 w 15396045"/>
                <a:gd name="connsiteY528" fmla="*/ 4559165 h 5804065"/>
                <a:gd name="connsiteX529" fmla="*/ 5407992 w 15396045"/>
                <a:gd name="connsiteY529" fmla="*/ 4614151 h 5804065"/>
                <a:gd name="connsiteX530" fmla="*/ 5467049 w 15396045"/>
                <a:gd name="connsiteY530" fmla="*/ 4667100 h 5804065"/>
                <a:gd name="connsiteX531" fmla="*/ 5487415 w 15396045"/>
                <a:gd name="connsiteY531" fmla="*/ 4705794 h 5804065"/>
                <a:gd name="connsiteX532" fmla="*/ 5534255 w 15396045"/>
                <a:gd name="connsiteY532" fmla="*/ 4748561 h 5804065"/>
                <a:gd name="connsiteX533" fmla="*/ 5609605 w 15396045"/>
                <a:gd name="connsiteY533" fmla="*/ 4734305 h 5804065"/>
                <a:gd name="connsiteX534" fmla="*/ 5642192 w 15396045"/>
                <a:gd name="connsiteY534" fmla="*/ 4738378 h 5804065"/>
                <a:gd name="connsiteX535" fmla="*/ 5686994 w 15396045"/>
                <a:gd name="connsiteY535" fmla="*/ 4793364 h 5804065"/>
                <a:gd name="connsiteX536" fmla="*/ 5739943 w 15396045"/>
                <a:gd name="connsiteY536" fmla="*/ 4793364 h 5804065"/>
                <a:gd name="connsiteX537" fmla="*/ 5805113 w 15396045"/>
                <a:gd name="connsiteY537" fmla="*/ 4766889 h 5804065"/>
                <a:gd name="connsiteX538" fmla="*/ 5892681 w 15396045"/>
                <a:gd name="connsiteY538" fmla="*/ 4724122 h 5804065"/>
                <a:gd name="connsiteX539" fmla="*/ 5965995 w 15396045"/>
                <a:gd name="connsiteY539" fmla="*/ 4679319 h 5804065"/>
                <a:gd name="connsiteX540" fmla="*/ 6027091 w 15396045"/>
                <a:gd name="connsiteY540" fmla="*/ 4634516 h 5804065"/>
                <a:gd name="connsiteX541" fmla="*/ 6092261 w 15396045"/>
                <a:gd name="connsiteY541" fmla="*/ 4603968 h 5804065"/>
                <a:gd name="connsiteX542" fmla="*/ 6159464 w 15396045"/>
                <a:gd name="connsiteY542" fmla="*/ 4591749 h 5804065"/>
                <a:gd name="connsiteX543" fmla="*/ 6289802 w 15396045"/>
                <a:gd name="connsiteY543" fmla="*/ 4616187 h 5804065"/>
                <a:gd name="connsiteX544" fmla="*/ 6320349 w 15396045"/>
                <a:gd name="connsiteY544" fmla="*/ 4673210 h 5804065"/>
                <a:gd name="connsiteX545" fmla="*/ 6397738 w 15396045"/>
                <a:gd name="connsiteY545" fmla="*/ 4705794 h 5804065"/>
                <a:gd name="connsiteX546" fmla="*/ 6473088 w 15396045"/>
                <a:gd name="connsiteY546" fmla="*/ 4699685 h 5804065"/>
                <a:gd name="connsiteX547" fmla="*/ 6540294 w 15396045"/>
                <a:gd name="connsiteY547" fmla="*/ 4720050 h 5804065"/>
                <a:gd name="connsiteX548" fmla="*/ 6617680 w 15396045"/>
                <a:gd name="connsiteY548" fmla="*/ 4677283 h 5804065"/>
                <a:gd name="connsiteX549" fmla="*/ 6619718 w 15396045"/>
                <a:gd name="connsiteY549" fmla="*/ 4616187 h 5804065"/>
                <a:gd name="connsiteX550" fmla="*/ 6587132 w 15396045"/>
                <a:gd name="connsiteY550" fmla="*/ 4532690 h 5804065"/>
                <a:gd name="connsiteX551" fmla="*/ 6625826 w 15396045"/>
                <a:gd name="connsiteY551" fmla="*/ 4481777 h 5804065"/>
                <a:gd name="connsiteX552" fmla="*/ 6676739 w 15396045"/>
                <a:gd name="connsiteY552" fmla="*/ 4445120 h 5804065"/>
                <a:gd name="connsiteX553" fmla="*/ 6709323 w 15396045"/>
                <a:gd name="connsiteY553" fmla="*/ 4412536 h 5804065"/>
                <a:gd name="connsiteX554" fmla="*/ 6778565 w 15396045"/>
                <a:gd name="connsiteY554" fmla="*/ 4443084 h 5804065"/>
                <a:gd name="connsiteX555" fmla="*/ 6837624 w 15396045"/>
                <a:gd name="connsiteY555" fmla="*/ 4457339 h 5804065"/>
                <a:gd name="connsiteX556" fmla="*/ 6906866 w 15396045"/>
                <a:gd name="connsiteY556" fmla="*/ 4487887 h 5804065"/>
                <a:gd name="connsiteX557" fmla="*/ 6998509 w 15396045"/>
                <a:gd name="connsiteY557" fmla="*/ 4518434 h 5804065"/>
                <a:gd name="connsiteX558" fmla="*/ 7008692 w 15396045"/>
                <a:gd name="connsiteY558" fmla="*/ 4606005 h 5804065"/>
                <a:gd name="connsiteX559" fmla="*/ 7067751 w 15396045"/>
                <a:gd name="connsiteY559" fmla="*/ 4654881 h 5804065"/>
                <a:gd name="connsiteX560" fmla="*/ 7151248 w 15396045"/>
                <a:gd name="connsiteY560" fmla="*/ 4681356 h 5804065"/>
                <a:gd name="connsiteX561" fmla="*/ 7218451 w 15396045"/>
                <a:gd name="connsiteY561" fmla="*/ 4644698 h 5804065"/>
                <a:gd name="connsiteX562" fmla="*/ 7306023 w 15396045"/>
                <a:gd name="connsiteY562" fmla="*/ 4632479 h 5804065"/>
                <a:gd name="connsiteX563" fmla="*/ 7393594 w 15396045"/>
                <a:gd name="connsiteY563" fmla="*/ 4652844 h 5804065"/>
                <a:gd name="connsiteX564" fmla="*/ 7466908 w 15396045"/>
                <a:gd name="connsiteY564" fmla="*/ 4673210 h 5804065"/>
                <a:gd name="connsiteX565" fmla="*/ 7544294 w 15396045"/>
                <a:gd name="connsiteY565" fmla="*/ 4711903 h 5804065"/>
                <a:gd name="connsiteX566" fmla="*/ 7595207 w 15396045"/>
                <a:gd name="connsiteY566" fmla="*/ 4768926 h 5804065"/>
                <a:gd name="connsiteX567" fmla="*/ 7715361 w 15396045"/>
                <a:gd name="connsiteY567" fmla="*/ 4793364 h 5804065"/>
                <a:gd name="connsiteX568" fmla="*/ 7841627 w 15396045"/>
                <a:gd name="connsiteY568" fmla="*/ 4793364 h 5804065"/>
                <a:gd name="connsiteX569" fmla="*/ 7963818 w 15396045"/>
                <a:gd name="connsiteY569" fmla="*/ 4760780 h 5804065"/>
                <a:gd name="connsiteX570" fmla="*/ 8039168 w 15396045"/>
                <a:gd name="connsiteY570" fmla="*/ 4730232 h 5804065"/>
                <a:gd name="connsiteX571" fmla="*/ 8114518 w 15396045"/>
                <a:gd name="connsiteY571" fmla="*/ 4675246 h 5804065"/>
                <a:gd name="connsiteX572" fmla="*/ 8232636 w 15396045"/>
                <a:gd name="connsiteY572" fmla="*/ 4681356 h 5804065"/>
                <a:gd name="connsiteX573" fmla="*/ 8314097 w 15396045"/>
                <a:gd name="connsiteY573" fmla="*/ 4699685 h 5804065"/>
                <a:gd name="connsiteX574" fmla="*/ 8403704 w 15396045"/>
                <a:gd name="connsiteY574" fmla="*/ 4724122 h 5804065"/>
                <a:gd name="connsiteX575" fmla="*/ 8495347 w 15396045"/>
                <a:gd name="connsiteY575" fmla="*/ 4750597 h 5804065"/>
                <a:gd name="connsiteX576" fmla="*/ 8584954 w 15396045"/>
                <a:gd name="connsiteY576" fmla="*/ 4699685 h 5804065"/>
                <a:gd name="connsiteX577" fmla="*/ 8627720 w 15396045"/>
                <a:gd name="connsiteY577" fmla="*/ 4654881 h 5804065"/>
                <a:gd name="connsiteX578" fmla="*/ 8672523 w 15396045"/>
                <a:gd name="connsiteY578" fmla="*/ 4548982 h 5804065"/>
                <a:gd name="connsiteX579" fmla="*/ 8731582 w 15396045"/>
                <a:gd name="connsiteY579" fmla="*/ 4453266 h 5804065"/>
                <a:gd name="connsiteX580" fmla="*/ 8774348 w 15396045"/>
                <a:gd name="connsiteY580" fmla="*/ 4402353 h 5804065"/>
                <a:gd name="connsiteX581" fmla="*/ 8745837 w 15396045"/>
                <a:gd name="connsiteY581" fmla="*/ 4329039 h 5804065"/>
                <a:gd name="connsiteX582" fmla="*/ 8737693 w 15396045"/>
                <a:gd name="connsiteY582" fmla="*/ 4274053 h 5804065"/>
                <a:gd name="connsiteX583" fmla="*/ 8857845 w 15396045"/>
                <a:gd name="connsiteY583" fmla="*/ 4231286 h 5804065"/>
                <a:gd name="connsiteX584" fmla="*/ 8998365 w 15396045"/>
                <a:gd name="connsiteY584" fmla="*/ 4219067 h 5804065"/>
                <a:gd name="connsiteX585" fmla="*/ 9104265 w 15396045"/>
                <a:gd name="connsiteY585" fmla="*/ 4237396 h 5804065"/>
                <a:gd name="connsiteX586" fmla="*/ 9218309 w 15396045"/>
                <a:gd name="connsiteY586" fmla="*/ 4274053 h 5804065"/>
                <a:gd name="connsiteX587" fmla="*/ 9279405 w 15396045"/>
                <a:gd name="connsiteY587" fmla="*/ 4349404 h 5804065"/>
                <a:gd name="connsiteX588" fmla="*/ 9324207 w 15396045"/>
                <a:gd name="connsiteY588" fmla="*/ 4443084 h 5804065"/>
                <a:gd name="connsiteX589" fmla="*/ 9379195 w 15396045"/>
                <a:gd name="connsiteY589" fmla="*/ 4563238 h 5804065"/>
                <a:gd name="connsiteX590" fmla="*/ 9426033 w 15396045"/>
                <a:gd name="connsiteY590" fmla="*/ 4687465 h 5804065"/>
                <a:gd name="connsiteX591" fmla="*/ 9462691 w 15396045"/>
                <a:gd name="connsiteY591" fmla="*/ 4744488 h 5804065"/>
                <a:gd name="connsiteX592" fmla="*/ 9554334 w 15396045"/>
                <a:gd name="connsiteY592" fmla="*/ 4781145 h 5804065"/>
                <a:gd name="connsiteX593" fmla="*/ 9650049 w 15396045"/>
                <a:gd name="connsiteY593" fmla="*/ 4825948 h 5804065"/>
                <a:gd name="connsiteX594" fmla="*/ 9717255 w 15396045"/>
                <a:gd name="connsiteY594" fmla="*/ 4874824 h 5804065"/>
                <a:gd name="connsiteX595" fmla="*/ 9737620 w 15396045"/>
                <a:gd name="connsiteY595" fmla="*/ 4962395 h 5804065"/>
                <a:gd name="connsiteX596" fmla="*/ 9829264 w 15396045"/>
                <a:gd name="connsiteY596" fmla="*/ 5001088 h 5804065"/>
                <a:gd name="connsiteX597" fmla="*/ 9912760 w 15396045"/>
                <a:gd name="connsiteY597" fmla="*/ 4980723 h 5804065"/>
                <a:gd name="connsiteX598" fmla="*/ 10004403 w 15396045"/>
                <a:gd name="connsiteY598" fmla="*/ 4944066 h 5804065"/>
                <a:gd name="connsiteX599" fmla="*/ 10079753 w 15396045"/>
                <a:gd name="connsiteY599" fmla="*/ 4964431 h 5804065"/>
                <a:gd name="connsiteX600" fmla="*/ 10081792 w 15396045"/>
                <a:gd name="connsiteY600" fmla="*/ 5047928 h 5804065"/>
                <a:gd name="connsiteX601" fmla="*/ 10030879 w 15396045"/>
                <a:gd name="connsiteY601" fmla="*/ 5178265 h 5804065"/>
                <a:gd name="connsiteX602" fmla="*/ 9975892 w 15396045"/>
                <a:gd name="connsiteY602" fmla="*/ 5255653 h 5804065"/>
                <a:gd name="connsiteX603" fmla="*/ 9931089 w 15396045"/>
                <a:gd name="connsiteY603" fmla="*/ 5322857 h 5804065"/>
                <a:gd name="connsiteX604" fmla="*/ 9847593 w 15396045"/>
                <a:gd name="connsiteY604" fmla="*/ 5322857 h 5804065"/>
                <a:gd name="connsiteX605" fmla="*/ 9770204 w 15396045"/>
                <a:gd name="connsiteY605" fmla="*/ 5361552 h 5804065"/>
                <a:gd name="connsiteX606" fmla="*/ 9755950 w 15396045"/>
                <a:gd name="connsiteY606" fmla="*/ 5434866 h 5804065"/>
                <a:gd name="connsiteX607" fmla="*/ 9762058 w 15396045"/>
                <a:gd name="connsiteY607" fmla="*/ 5518363 h 5804065"/>
                <a:gd name="connsiteX608" fmla="*/ 9768168 w 15396045"/>
                <a:gd name="connsiteY608" fmla="*/ 5616116 h 5804065"/>
                <a:gd name="connsiteX609" fmla="*/ 9847593 w 15396045"/>
                <a:gd name="connsiteY609" fmla="*/ 5569276 h 5804065"/>
                <a:gd name="connsiteX610" fmla="*/ 9957562 w 15396045"/>
                <a:gd name="connsiteY610" fmla="*/ 5636481 h 5804065"/>
                <a:gd name="connsiteX611" fmla="*/ 10175471 w 15396045"/>
                <a:gd name="connsiteY611" fmla="*/ 5487815 h 5804065"/>
                <a:gd name="connsiteX612" fmla="*/ 10328210 w 15396045"/>
                <a:gd name="connsiteY612" fmla="*/ 5304529 h 5804065"/>
                <a:gd name="connsiteX613" fmla="*/ 10466691 w 15396045"/>
                <a:gd name="connsiteY613" fmla="*/ 5104951 h 5804065"/>
                <a:gd name="connsiteX614" fmla="*/ 10566481 w 15396045"/>
                <a:gd name="connsiteY614" fmla="*/ 4960358 h 5804065"/>
                <a:gd name="connsiteX615" fmla="*/ 10625540 w 15396045"/>
                <a:gd name="connsiteY615" fmla="*/ 4856496 h 5804065"/>
                <a:gd name="connsiteX616" fmla="*/ 10666270 w 15396045"/>
                <a:gd name="connsiteY616" fmla="*/ 4587676 h 5804065"/>
                <a:gd name="connsiteX617" fmla="*/ 10684599 w 15396045"/>
                <a:gd name="connsiteY617" fmla="*/ 4524544 h 5804065"/>
                <a:gd name="connsiteX618" fmla="*/ 10719219 w 15396045"/>
                <a:gd name="connsiteY618" fmla="*/ 4451230 h 5804065"/>
                <a:gd name="connsiteX619" fmla="*/ 10735512 w 15396045"/>
                <a:gd name="connsiteY619" fmla="*/ 4384025 h 5804065"/>
                <a:gd name="connsiteX620" fmla="*/ 10729402 w 15396045"/>
                <a:gd name="connsiteY620" fmla="*/ 4306637 h 5804065"/>
                <a:gd name="connsiteX621" fmla="*/ 10739584 w 15396045"/>
                <a:gd name="connsiteY621" fmla="*/ 4276089 h 5804065"/>
                <a:gd name="connsiteX622" fmla="*/ 10704965 w 15396045"/>
                <a:gd name="connsiteY622" fmla="*/ 4227213 h 5804065"/>
                <a:gd name="connsiteX623" fmla="*/ 10647941 w 15396045"/>
                <a:gd name="connsiteY623" fmla="*/ 4176300 h 5804065"/>
                <a:gd name="connsiteX624" fmla="*/ 10574627 w 15396045"/>
                <a:gd name="connsiteY624" fmla="*/ 4115205 h 5804065"/>
                <a:gd name="connsiteX625" fmla="*/ 10537969 w 15396045"/>
                <a:gd name="connsiteY625" fmla="*/ 4113168 h 5804065"/>
                <a:gd name="connsiteX626" fmla="*/ 10495203 w 15396045"/>
                <a:gd name="connsiteY626" fmla="*/ 4133533 h 5804065"/>
                <a:gd name="connsiteX627" fmla="*/ 10474838 w 15396045"/>
                <a:gd name="connsiteY627" fmla="*/ 4153898 h 5804065"/>
                <a:gd name="connsiteX628" fmla="*/ 10434107 w 15396045"/>
                <a:gd name="connsiteY628" fmla="*/ 4192592 h 5804065"/>
                <a:gd name="connsiteX629" fmla="*/ 10381158 w 15396045"/>
                <a:gd name="connsiteY629" fmla="*/ 4196665 h 5804065"/>
                <a:gd name="connsiteX630" fmla="*/ 10377086 w 15396045"/>
                <a:gd name="connsiteY630" fmla="*/ 4135570 h 5804065"/>
                <a:gd name="connsiteX631" fmla="*/ 10385230 w 15396045"/>
                <a:gd name="connsiteY631" fmla="*/ 4109095 h 5804065"/>
                <a:gd name="connsiteX632" fmla="*/ 10366904 w 15396045"/>
                <a:gd name="connsiteY632" fmla="*/ 4100949 h 5804065"/>
                <a:gd name="connsiteX633" fmla="*/ 10315991 w 15396045"/>
                <a:gd name="connsiteY633" fmla="*/ 4168154 h 5804065"/>
                <a:gd name="connsiteX634" fmla="*/ 10303770 w 15396045"/>
                <a:gd name="connsiteY634" fmla="*/ 4064292 h 5804065"/>
                <a:gd name="connsiteX635" fmla="*/ 10303770 w 15396045"/>
                <a:gd name="connsiteY635" fmla="*/ 4062255 h 5804065"/>
                <a:gd name="connsiteX636" fmla="*/ 10295626 w 15396045"/>
                <a:gd name="connsiteY636" fmla="*/ 4056146 h 5804065"/>
                <a:gd name="connsiteX637" fmla="*/ 10195836 w 15396045"/>
                <a:gd name="connsiteY637" fmla="*/ 4062255 h 5804065"/>
                <a:gd name="connsiteX638" fmla="*/ 10199908 w 15396045"/>
                <a:gd name="connsiteY638" fmla="*/ 3986905 h 5804065"/>
                <a:gd name="connsiteX639" fmla="*/ 10242674 w 15396045"/>
                <a:gd name="connsiteY639" fmla="*/ 3946174 h 5804065"/>
                <a:gd name="connsiteX640" fmla="*/ 10342464 w 15396045"/>
                <a:gd name="connsiteY640" fmla="*/ 3858604 h 5804065"/>
                <a:gd name="connsiteX641" fmla="*/ 10366904 w 15396045"/>
                <a:gd name="connsiteY641" fmla="*/ 3854531 h 5804065"/>
                <a:gd name="connsiteX642" fmla="*/ 10381158 w 15396045"/>
                <a:gd name="connsiteY642" fmla="*/ 3752705 h 5804065"/>
                <a:gd name="connsiteX643" fmla="*/ 10546116 w 15396045"/>
                <a:gd name="connsiteY643" fmla="*/ 3589784 h 5804065"/>
                <a:gd name="connsiteX644" fmla="*/ 10721255 w 15396045"/>
                <a:gd name="connsiteY644" fmla="*/ 3414644 h 5804065"/>
                <a:gd name="connsiteX645" fmla="*/ 10996185 w 15396045"/>
                <a:gd name="connsiteY645" fmla="*/ 3349475 h 5804065"/>
                <a:gd name="connsiteX646" fmla="*/ 11000259 w 15396045"/>
                <a:gd name="connsiteY646" fmla="*/ 3349475 h 5804065"/>
                <a:gd name="connsiteX647" fmla="*/ 11163180 w 15396045"/>
                <a:gd name="connsiteY647" fmla="*/ 3382060 h 5804065"/>
                <a:gd name="connsiteX648" fmla="*/ 11165216 w 15396045"/>
                <a:gd name="connsiteY648" fmla="*/ 3384096 h 5804065"/>
                <a:gd name="connsiteX649" fmla="*/ 11271114 w 15396045"/>
                <a:gd name="connsiteY649" fmla="*/ 3355585 h 5804065"/>
                <a:gd name="connsiteX650" fmla="*/ 11429963 w 15396045"/>
                <a:gd name="connsiteY650" fmla="*/ 3373914 h 5804065"/>
                <a:gd name="connsiteX651" fmla="*/ 11470693 w 15396045"/>
                <a:gd name="connsiteY651" fmla="*/ 3341329 h 5804065"/>
                <a:gd name="connsiteX652" fmla="*/ 11603067 w 15396045"/>
                <a:gd name="connsiteY652" fmla="*/ 3325037 h 5804065"/>
                <a:gd name="connsiteX653" fmla="*/ 11674345 w 15396045"/>
                <a:gd name="connsiteY653" fmla="*/ 3339293 h 5804065"/>
                <a:gd name="connsiteX654" fmla="*/ 11739512 w 15396045"/>
                <a:gd name="connsiteY654" fmla="*/ 3375950 h 5804065"/>
                <a:gd name="connsiteX655" fmla="*/ 11723222 w 15396045"/>
                <a:gd name="connsiteY655" fmla="*/ 3408534 h 5804065"/>
                <a:gd name="connsiteX656" fmla="*/ 11692674 w 15396045"/>
                <a:gd name="connsiteY656" fmla="*/ 3443155 h 5804065"/>
                <a:gd name="connsiteX657" fmla="*/ 11788389 w 15396045"/>
                <a:gd name="connsiteY657" fmla="*/ 3428900 h 5804065"/>
                <a:gd name="connsiteX658" fmla="*/ 11798572 w 15396045"/>
                <a:gd name="connsiteY658" fmla="*/ 3430936 h 5804065"/>
                <a:gd name="connsiteX659" fmla="*/ 11900397 w 15396045"/>
                <a:gd name="connsiteY659" fmla="*/ 3404461 h 5804065"/>
                <a:gd name="connsiteX660" fmla="*/ 11953346 w 15396045"/>
                <a:gd name="connsiteY660" fmla="*/ 3408534 h 5804065"/>
                <a:gd name="connsiteX661" fmla="*/ 12051100 w 15396045"/>
                <a:gd name="connsiteY661" fmla="*/ 3382060 h 5804065"/>
                <a:gd name="connsiteX662" fmla="*/ 12012406 w 15396045"/>
                <a:gd name="connsiteY662" fmla="*/ 3349475 h 5804065"/>
                <a:gd name="connsiteX663" fmla="*/ 12006298 w 15396045"/>
                <a:gd name="connsiteY663" fmla="*/ 3263942 h 5804065"/>
                <a:gd name="connsiteX664" fmla="*/ 12144779 w 15396045"/>
                <a:gd name="connsiteY664" fmla="*/ 3131568 h 5804065"/>
                <a:gd name="connsiteX665" fmla="*/ 12214021 w 15396045"/>
                <a:gd name="connsiteY665" fmla="*/ 3086765 h 5804065"/>
                <a:gd name="connsiteX666" fmla="*/ 12264934 w 15396045"/>
                <a:gd name="connsiteY666" fmla="*/ 2993085 h 5804065"/>
                <a:gd name="connsiteX667" fmla="*/ 12419708 w 15396045"/>
                <a:gd name="connsiteY667" fmla="*/ 2978830 h 5804065"/>
                <a:gd name="connsiteX668" fmla="*/ 12482840 w 15396045"/>
                <a:gd name="connsiteY668" fmla="*/ 3007341 h 5804065"/>
                <a:gd name="connsiteX669" fmla="*/ 12552082 w 15396045"/>
                <a:gd name="connsiteY669" fmla="*/ 2978830 h 5804065"/>
                <a:gd name="connsiteX670" fmla="*/ 12505243 w 15396045"/>
                <a:gd name="connsiteY670" fmla="*/ 3074546 h 5804065"/>
                <a:gd name="connsiteX671" fmla="*/ 12558192 w 15396045"/>
                <a:gd name="connsiteY671" fmla="*/ 3113240 h 5804065"/>
                <a:gd name="connsiteX672" fmla="*/ 12533753 w 15396045"/>
                <a:gd name="connsiteY672" fmla="*/ 3156006 h 5804065"/>
                <a:gd name="connsiteX673" fmla="*/ 12647799 w 15396045"/>
                <a:gd name="connsiteY673" fmla="*/ 3101021 h 5804065"/>
                <a:gd name="connsiteX674" fmla="*/ 12804610 w 15396045"/>
                <a:gd name="connsiteY674" fmla="*/ 3021597 h 5804065"/>
                <a:gd name="connsiteX675" fmla="*/ 12824975 w 15396045"/>
                <a:gd name="connsiteY675" fmla="*/ 2921807 h 5804065"/>
                <a:gd name="connsiteX676" fmla="*/ 12987896 w 15396045"/>
                <a:gd name="connsiteY676" fmla="*/ 2860712 h 5804065"/>
                <a:gd name="connsiteX677" fmla="*/ 12985860 w 15396045"/>
                <a:gd name="connsiteY677" fmla="*/ 2885150 h 5804065"/>
                <a:gd name="connsiteX678" fmla="*/ 12914582 w 15396045"/>
                <a:gd name="connsiteY678" fmla="*/ 2962538 h 5804065"/>
                <a:gd name="connsiteX679" fmla="*/ 12898289 w 15396045"/>
                <a:gd name="connsiteY679" fmla="*/ 3050108 h 5804065"/>
                <a:gd name="connsiteX680" fmla="*/ 12869778 w 15396045"/>
                <a:gd name="connsiteY680" fmla="*/ 3094911 h 5804065"/>
                <a:gd name="connsiteX681" fmla="*/ 12841268 w 15396045"/>
                <a:gd name="connsiteY681" fmla="*/ 3141751 h 5804065"/>
                <a:gd name="connsiteX682" fmla="*/ 12717039 w 15396045"/>
                <a:gd name="connsiteY682" fmla="*/ 3200810 h 5804065"/>
                <a:gd name="connsiteX683" fmla="*/ 12639653 w 15396045"/>
                <a:gd name="connsiteY683" fmla="*/ 3292453 h 5804065"/>
                <a:gd name="connsiteX684" fmla="*/ 12464513 w 15396045"/>
                <a:gd name="connsiteY684" fmla="*/ 3465557 h 5804065"/>
                <a:gd name="connsiteX685" fmla="*/ 12309736 w 15396045"/>
                <a:gd name="connsiteY685" fmla="*/ 3579601 h 5804065"/>
                <a:gd name="connsiteX686" fmla="*/ 12222168 w 15396045"/>
                <a:gd name="connsiteY686" fmla="*/ 3599967 h 5804065"/>
                <a:gd name="connsiteX687" fmla="*/ 12189584 w 15396045"/>
                <a:gd name="connsiteY687" fmla="*/ 3724194 h 5804065"/>
                <a:gd name="connsiteX688" fmla="*/ 12179401 w 15396045"/>
                <a:gd name="connsiteY688" fmla="*/ 3738450 h 5804065"/>
                <a:gd name="connsiteX689" fmla="*/ 12181437 w 15396045"/>
                <a:gd name="connsiteY689" fmla="*/ 3762888 h 5804065"/>
                <a:gd name="connsiteX690" fmla="*/ 12240497 w 15396045"/>
                <a:gd name="connsiteY690" fmla="*/ 3876932 h 5804065"/>
                <a:gd name="connsiteX691" fmla="*/ 12169219 w 15396045"/>
                <a:gd name="connsiteY691" fmla="*/ 4398280 h 5804065"/>
                <a:gd name="connsiteX692" fmla="*/ 12169219 w 15396045"/>
                <a:gd name="connsiteY692" fmla="*/ 4400317 h 5804065"/>
                <a:gd name="connsiteX693" fmla="*/ 12183473 w 15396045"/>
                <a:gd name="connsiteY693" fmla="*/ 4510288 h 5804065"/>
                <a:gd name="connsiteX694" fmla="*/ 12207910 w 15396045"/>
                <a:gd name="connsiteY694" fmla="*/ 4583603 h 5804065"/>
                <a:gd name="connsiteX695" fmla="*/ 12307700 w 15396045"/>
                <a:gd name="connsiteY695" fmla="*/ 4491960 h 5804065"/>
                <a:gd name="connsiteX696" fmla="*/ 12354541 w 15396045"/>
                <a:gd name="connsiteY696" fmla="*/ 4432901 h 5804065"/>
                <a:gd name="connsiteX697" fmla="*/ 12374906 w 15396045"/>
                <a:gd name="connsiteY697" fmla="*/ 4329039 h 5804065"/>
                <a:gd name="connsiteX698" fmla="*/ 12440074 w 15396045"/>
                <a:gd name="connsiteY698" fmla="*/ 4282199 h 5804065"/>
                <a:gd name="connsiteX699" fmla="*/ 12482840 w 15396045"/>
                <a:gd name="connsiteY699" fmla="*/ 4269980 h 5804065"/>
                <a:gd name="connsiteX700" fmla="*/ 12517462 w 15396045"/>
                <a:gd name="connsiteY700" fmla="*/ 4239432 h 5804065"/>
                <a:gd name="connsiteX701" fmla="*/ 12501169 w 15396045"/>
                <a:gd name="connsiteY701" fmla="*/ 4180373 h 5804065"/>
                <a:gd name="connsiteX702" fmla="*/ 12503205 w 15396045"/>
                <a:gd name="connsiteY702" fmla="*/ 4164081 h 5804065"/>
                <a:gd name="connsiteX703" fmla="*/ 12513388 w 15396045"/>
                <a:gd name="connsiteY703" fmla="*/ 4035781 h 5804065"/>
                <a:gd name="connsiteX704" fmla="*/ 12670201 w 15396045"/>
                <a:gd name="connsiteY704" fmla="*/ 3938028 h 5804065"/>
                <a:gd name="connsiteX705" fmla="*/ 12727222 w 15396045"/>
                <a:gd name="connsiteY705" fmla="*/ 3864714 h 5804065"/>
                <a:gd name="connsiteX706" fmla="*/ 12755733 w 15396045"/>
                <a:gd name="connsiteY706" fmla="*/ 3840275 h 5804065"/>
                <a:gd name="connsiteX707" fmla="*/ 12829047 w 15396045"/>
                <a:gd name="connsiteY707" fmla="*/ 3836202 h 5804065"/>
                <a:gd name="connsiteX708" fmla="*/ 12784245 w 15396045"/>
                <a:gd name="connsiteY708" fmla="*/ 3768997 h 5804065"/>
                <a:gd name="connsiteX709" fmla="*/ 12804610 w 15396045"/>
                <a:gd name="connsiteY709" fmla="*/ 3654952 h 5804065"/>
                <a:gd name="connsiteX710" fmla="*/ 12802574 w 15396045"/>
                <a:gd name="connsiteY710" fmla="*/ 3599967 h 5804065"/>
                <a:gd name="connsiteX711" fmla="*/ 12741479 w 15396045"/>
                <a:gd name="connsiteY711" fmla="*/ 3604040 h 5804065"/>
                <a:gd name="connsiteX712" fmla="*/ 12731296 w 15396045"/>
                <a:gd name="connsiteY712" fmla="*/ 3498141 h 5804065"/>
                <a:gd name="connsiteX713" fmla="*/ 12810721 w 15396045"/>
                <a:gd name="connsiteY713" fmla="*/ 3408534 h 5804065"/>
                <a:gd name="connsiteX714" fmla="*/ 12881999 w 15396045"/>
                <a:gd name="connsiteY714" fmla="*/ 3280234 h 5804065"/>
                <a:gd name="connsiteX715" fmla="*/ 12963459 w 15396045"/>
                <a:gd name="connsiteY715" fmla="*/ 3276161 h 5804065"/>
                <a:gd name="connsiteX716" fmla="*/ 13000115 w 15396045"/>
                <a:gd name="connsiteY716" fmla="*/ 3294489 h 5804065"/>
                <a:gd name="connsiteX717" fmla="*/ 13095833 w 15396045"/>
                <a:gd name="connsiteY717" fmla="*/ 3196737 h 5804065"/>
                <a:gd name="connsiteX718" fmla="*/ 13114159 w 15396045"/>
                <a:gd name="connsiteY718" fmla="*/ 3237467 h 5804065"/>
                <a:gd name="connsiteX719" fmla="*/ 13177293 w 15396045"/>
                <a:gd name="connsiteY719" fmla="*/ 3253759 h 5804065"/>
                <a:gd name="connsiteX720" fmla="*/ 13203766 w 15396045"/>
                <a:gd name="connsiteY720" fmla="*/ 3233394 h 5804065"/>
                <a:gd name="connsiteX721" fmla="*/ 13440001 w 15396045"/>
                <a:gd name="connsiteY721" fmla="*/ 3213029 h 5804065"/>
                <a:gd name="connsiteX722" fmla="*/ 13470549 w 15396045"/>
                <a:gd name="connsiteY722" fmla="*/ 3241540 h 5804065"/>
                <a:gd name="connsiteX723" fmla="*/ 13621252 w 15396045"/>
                <a:gd name="connsiteY723" fmla="*/ 3137678 h 5804065"/>
                <a:gd name="connsiteX724" fmla="*/ 13957276 w 15396045"/>
                <a:gd name="connsiteY724" fmla="*/ 2976793 h 5804065"/>
                <a:gd name="connsiteX725" fmla="*/ 14152781 w 15396045"/>
                <a:gd name="connsiteY725" fmla="*/ 2872931 h 5804065"/>
                <a:gd name="connsiteX726" fmla="*/ 14191476 w 15396045"/>
                <a:gd name="connsiteY726" fmla="*/ 2864785 h 5804065"/>
                <a:gd name="connsiteX727" fmla="*/ 14274972 w 15396045"/>
                <a:gd name="connsiteY727" fmla="*/ 2887187 h 5804065"/>
                <a:gd name="connsiteX728" fmla="*/ 14378836 w 15396045"/>
                <a:gd name="connsiteY728" fmla="*/ 2879041 h 5804065"/>
                <a:gd name="connsiteX729" fmla="*/ 14393091 w 15396045"/>
                <a:gd name="connsiteY729" fmla="*/ 2838310 h 5804065"/>
                <a:gd name="connsiteX730" fmla="*/ 14348289 w 15396045"/>
                <a:gd name="connsiteY730" fmla="*/ 2828128 h 5804065"/>
                <a:gd name="connsiteX731" fmla="*/ 14277011 w 15396045"/>
                <a:gd name="connsiteY731" fmla="*/ 2758886 h 5804065"/>
                <a:gd name="connsiteX732" fmla="*/ 14179257 w 15396045"/>
                <a:gd name="connsiteY732" fmla="*/ 2642805 h 5804065"/>
                <a:gd name="connsiteX733" fmla="*/ 14193512 w 15396045"/>
                <a:gd name="connsiteY733" fmla="*/ 2524687 h 5804065"/>
                <a:gd name="connsiteX734" fmla="*/ 14173146 w 15396045"/>
                <a:gd name="connsiteY734" fmla="*/ 2528760 h 5804065"/>
                <a:gd name="connsiteX735" fmla="*/ 14093724 w 15396045"/>
                <a:gd name="connsiteY735" fmla="*/ 2510432 h 5804065"/>
                <a:gd name="connsiteX736" fmla="*/ 14187404 w 15396045"/>
                <a:gd name="connsiteY736" fmla="*/ 2481921 h 5804065"/>
                <a:gd name="connsiteX737" fmla="*/ 14217951 w 15396045"/>
                <a:gd name="connsiteY737" fmla="*/ 2506359 h 5804065"/>
                <a:gd name="connsiteX738" fmla="*/ 14266828 w 15396045"/>
                <a:gd name="connsiteY738" fmla="*/ 2496176 h 5804065"/>
                <a:gd name="connsiteX739" fmla="*/ 14327924 w 15396045"/>
                <a:gd name="connsiteY739" fmla="*/ 2449336 h 5804065"/>
                <a:gd name="connsiteX740" fmla="*/ 14476588 w 15396045"/>
                <a:gd name="connsiteY740" fmla="*/ 2433044 h 5804065"/>
                <a:gd name="connsiteX741" fmla="*/ 14496953 w 15396045"/>
                <a:gd name="connsiteY741" fmla="*/ 2402496 h 5804065"/>
                <a:gd name="connsiteX742" fmla="*/ 14480662 w 15396045"/>
                <a:gd name="connsiteY742" fmla="*/ 2341401 h 5804065"/>
                <a:gd name="connsiteX743" fmla="*/ 14486770 w 15396045"/>
                <a:gd name="connsiteY743" fmla="*/ 2292525 h 5804065"/>
                <a:gd name="connsiteX744" fmla="*/ 14521392 w 15396045"/>
                <a:gd name="connsiteY744" fmla="*/ 2259940 h 5804065"/>
                <a:gd name="connsiteX745" fmla="*/ 14572305 w 15396045"/>
                <a:gd name="connsiteY745" fmla="*/ 2257904 h 5804065"/>
                <a:gd name="connsiteX746" fmla="*/ 14560084 w 15396045"/>
                <a:gd name="connsiteY746" fmla="*/ 2312890 h 5804065"/>
                <a:gd name="connsiteX747" fmla="*/ 14592670 w 15396045"/>
                <a:gd name="connsiteY747" fmla="*/ 2382131 h 5804065"/>
                <a:gd name="connsiteX748" fmla="*/ 14690422 w 15396045"/>
                <a:gd name="connsiteY748" fmla="*/ 2384168 h 5804065"/>
                <a:gd name="connsiteX749" fmla="*/ 14839088 w 15396045"/>
                <a:gd name="connsiteY749" fmla="*/ 2437117 h 5804065"/>
                <a:gd name="connsiteX750" fmla="*/ 14863525 w 15396045"/>
                <a:gd name="connsiteY750" fmla="*/ 2490066 h 5804065"/>
                <a:gd name="connsiteX751" fmla="*/ 14969425 w 15396045"/>
                <a:gd name="connsiteY751" fmla="*/ 2514505 h 5804065"/>
                <a:gd name="connsiteX752" fmla="*/ 15042739 w 15396045"/>
                <a:gd name="connsiteY752" fmla="*/ 2589856 h 5804065"/>
                <a:gd name="connsiteX753" fmla="*/ 15048847 w 15396045"/>
                <a:gd name="connsiteY753" fmla="*/ 2587819 h 5804065"/>
                <a:gd name="connsiteX754" fmla="*/ 15105871 w 15396045"/>
                <a:gd name="connsiteY754" fmla="*/ 2593929 h 5804065"/>
                <a:gd name="connsiteX755" fmla="*/ 15156784 w 15396045"/>
                <a:gd name="connsiteY755" fmla="*/ 2581710 h 5804065"/>
                <a:gd name="connsiteX756" fmla="*/ 15114017 w 15396045"/>
                <a:gd name="connsiteY756" fmla="*/ 2526724 h 5804065"/>
                <a:gd name="connsiteX757" fmla="*/ 15160856 w 15396045"/>
                <a:gd name="connsiteY757" fmla="*/ 2538943 h 5804065"/>
                <a:gd name="connsiteX758" fmla="*/ 15171038 w 15396045"/>
                <a:gd name="connsiteY758" fmla="*/ 2490066 h 5804065"/>
                <a:gd name="connsiteX759" fmla="*/ 15156784 w 15396045"/>
                <a:gd name="connsiteY759" fmla="*/ 2388241 h 5804065"/>
                <a:gd name="connsiteX760" fmla="*/ 15185295 w 15396045"/>
                <a:gd name="connsiteY760" fmla="*/ 2376022 h 5804065"/>
                <a:gd name="connsiteX761" fmla="*/ 15291193 w 15396045"/>
                <a:gd name="connsiteY761" fmla="*/ 2400460 h 5804065"/>
                <a:gd name="connsiteX762" fmla="*/ 15268792 w 15396045"/>
                <a:gd name="connsiteY762" fmla="*/ 2371949 h 5804065"/>
                <a:gd name="connsiteX763" fmla="*/ 15289157 w 15396045"/>
                <a:gd name="connsiteY763" fmla="*/ 2363803 h 5804065"/>
                <a:gd name="connsiteX764" fmla="*/ 15340070 w 15396045"/>
                <a:gd name="connsiteY764" fmla="*/ 2369912 h 5804065"/>
                <a:gd name="connsiteX765" fmla="*/ 15388947 w 15396045"/>
                <a:gd name="connsiteY765" fmla="*/ 2314926 h 5804065"/>
                <a:gd name="connsiteX766" fmla="*/ 15395055 w 15396045"/>
                <a:gd name="connsiteY766" fmla="*/ 2314926 h 5804065"/>
                <a:gd name="connsiteX767" fmla="*/ 14973497 w 15396045"/>
                <a:gd name="connsiteY767" fmla="*/ 2092946 h 5804065"/>
                <a:gd name="connsiteX768" fmla="*/ 7605389 w 15396045"/>
                <a:gd name="connsiteY768" fmla="*/ 4245542 h 5804065"/>
                <a:gd name="connsiteX769" fmla="*/ 7367118 w 15396045"/>
                <a:gd name="connsiteY769" fmla="*/ 4404390 h 5804065"/>
                <a:gd name="connsiteX770" fmla="*/ 7157356 w 15396045"/>
                <a:gd name="connsiteY770" fmla="*/ 4471595 h 5804065"/>
                <a:gd name="connsiteX771" fmla="*/ 7338606 w 15396045"/>
                <a:gd name="connsiteY771" fmla="*/ 4349404 h 5804065"/>
                <a:gd name="connsiteX772" fmla="*/ 7591134 w 15396045"/>
                <a:gd name="connsiteY772" fmla="*/ 4090766 h 5804065"/>
                <a:gd name="connsiteX773" fmla="*/ 7713325 w 15396045"/>
                <a:gd name="connsiteY773" fmla="*/ 3883042 h 5804065"/>
                <a:gd name="connsiteX774" fmla="*/ 7605389 w 15396045"/>
                <a:gd name="connsiteY774" fmla="*/ 4245542 h 580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Lst>
              <a:rect l="l" t="t" r="r" b="b"/>
              <a:pathLst>
                <a:path w="15396045" h="5804065">
                  <a:moveTo>
                    <a:pt x="14973497" y="2092946"/>
                  </a:moveTo>
                  <a:cubicBezTo>
                    <a:pt x="14967387" y="2094983"/>
                    <a:pt x="14963315" y="2099056"/>
                    <a:pt x="14961279" y="2103129"/>
                  </a:cubicBezTo>
                  <a:cubicBezTo>
                    <a:pt x="14959243" y="2123494"/>
                    <a:pt x="14987752" y="2125531"/>
                    <a:pt x="15004045" y="2149969"/>
                  </a:cubicBezTo>
                  <a:cubicBezTo>
                    <a:pt x="15020338" y="2174407"/>
                    <a:pt x="14981644" y="2186626"/>
                    <a:pt x="14989791" y="2215137"/>
                  </a:cubicBezTo>
                  <a:cubicBezTo>
                    <a:pt x="14997935" y="2241612"/>
                    <a:pt x="14947022" y="2200882"/>
                    <a:pt x="14930731" y="2186626"/>
                  </a:cubicBezTo>
                  <a:cubicBezTo>
                    <a:pt x="14912402" y="2172370"/>
                    <a:pt x="14920549" y="2113311"/>
                    <a:pt x="14926657" y="2082764"/>
                  </a:cubicBezTo>
                  <a:cubicBezTo>
                    <a:pt x="14926657" y="2080727"/>
                    <a:pt x="14926657" y="2078691"/>
                    <a:pt x="14926657" y="2076654"/>
                  </a:cubicBezTo>
                  <a:cubicBezTo>
                    <a:pt x="14894073" y="2062398"/>
                    <a:pt x="14871672" y="2031851"/>
                    <a:pt x="14863525" y="1999267"/>
                  </a:cubicBezTo>
                  <a:cubicBezTo>
                    <a:pt x="14863525" y="1999267"/>
                    <a:pt x="14861489" y="1997230"/>
                    <a:pt x="14859453" y="1997230"/>
                  </a:cubicBezTo>
                  <a:cubicBezTo>
                    <a:pt x="14828905" y="1993157"/>
                    <a:pt x="14798358" y="1991120"/>
                    <a:pt x="14773918" y="1987047"/>
                  </a:cubicBezTo>
                  <a:cubicBezTo>
                    <a:pt x="14702640" y="1978902"/>
                    <a:pt x="14625254" y="1976865"/>
                    <a:pt x="14556012" y="1956500"/>
                  </a:cubicBezTo>
                  <a:cubicBezTo>
                    <a:pt x="14480662" y="1934098"/>
                    <a:pt x="14470479" y="1854674"/>
                    <a:pt x="14501027" y="1805798"/>
                  </a:cubicBezTo>
                  <a:cubicBezTo>
                    <a:pt x="14470479" y="1795615"/>
                    <a:pt x="14435857" y="1785433"/>
                    <a:pt x="14417528" y="1765068"/>
                  </a:cubicBezTo>
                  <a:cubicBezTo>
                    <a:pt x="14380872" y="1724337"/>
                    <a:pt x="14222023" y="1651023"/>
                    <a:pt x="14152781" y="1646950"/>
                  </a:cubicBezTo>
                  <a:cubicBezTo>
                    <a:pt x="14099832" y="1642877"/>
                    <a:pt x="14097796" y="1618438"/>
                    <a:pt x="14081503" y="1610292"/>
                  </a:cubicBezTo>
                  <a:cubicBezTo>
                    <a:pt x="14071321" y="1614365"/>
                    <a:pt x="14061138" y="1618438"/>
                    <a:pt x="14048920" y="1620475"/>
                  </a:cubicBezTo>
                  <a:cubicBezTo>
                    <a:pt x="13914510" y="1642877"/>
                    <a:pt x="13778065" y="1661205"/>
                    <a:pt x="13649763" y="1610292"/>
                  </a:cubicBezTo>
                  <a:cubicBezTo>
                    <a:pt x="13621252" y="1600110"/>
                    <a:pt x="13596814" y="1579745"/>
                    <a:pt x="13584596" y="1557343"/>
                  </a:cubicBezTo>
                  <a:cubicBezTo>
                    <a:pt x="13562192" y="1553270"/>
                    <a:pt x="13545902" y="1553270"/>
                    <a:pt x="13539791" y="1559380"/>
                  </a:cubicBezTo>
                  <a:cubicBezTo>
                    <a:pt x="13519426" y="1583818"/>
                    <a:pt x="13529609" y="1618438"/>
                    <a:pt x="13509243" y="1624548"/>
                  </a:cubicBezTo>
                  <a:cubicBezTo>
                    <a:pt x="13488878" y="1630658"/>
                    <a:pt x="13509243" y="1661205"/>
                    <a:pt x="13556084" y="1706008"/>
                  </a:cubicBezTo>
                  <a:cubicBezTo>
                    <a:pt x="13602923" y="1750812"/>
                    <a:pt x="13574413" y="1785433"/>
                    <a:pt x="13531645" y="1805798"/>
                  </a:cubicBezTo>
                  <a:cubicBezTo>
                    <a:pt x="13488878" y="1826163"/>
                    <a:pt x="13421675" y="1787469"/>
                    <a:pt x="13401310" y="1752848"/>
                  </a:cubicBezTo>
                  <a:cubicBezTo>
                    <a:pt x="13380945" y="1718228"/>
                    <a:pt x="13325957" y="1732483"/>
                    <a:pt x="13309667" y="1689716"/>
                  </a:cubicBezTo>
                  <a:cubicBezTo>
                    <a:pt x="13207841" y="1738593"/>
                    <a:pt x="13085650" y="1730447"/>
                    <a:pt x="12979750" y="1693790"/>
                  </a:cubicBezTo>
                  <a:cubicBezTo>
                    <a:pt x="12932911" y="1677497"/>
                    <a:pt x="12877924" y="1661205"/>
                    <a:pt x="12824975" y="1638803"/>
                  </a:cubicBezTo>
                  <a:cubicBezTo>
                    <a:pt x="12755733" y="1642877"/>
                    <a:pt x="12684455" y="1653059"/>
                    <a:pt x="12672237" y="1661205"/>
                  </a:cubicBezTo>
                  <a:cubicBezTo>
                    <a:pt x="12647799" y="1679534"/>
                    <a:pt x="12666126" y="1750812"/>
                    <a:pt x="12651872" y="1756921"/>
                  </a:cubicBezTo>
                  <a:cubicBezTo>
                    <a:pt x="12639653" y="1763031"/>
                    <a:pt x="12627434" y="1675461"/>
                    <a:pt x="12627434" y="1659169"/>
                  </a:cubicBezTo>
                  <a:cubicBezTo>
                    <a:pt x="12627434" y="1642877"/>
                    <a:pt x="12598923" y="1630658"/>
                    <a:pt x="12554118" y="1630658"/>
                  </a:cubicBezTo>
                  <a:cubicBezTo>
                    <a:pt x="12511352" y="1630658"/>
                    <a:pt x="12484878" y="1628621"/>
                    <a:pt x="12503205" y="1610292"/>
                  </a:cubicBezTo>
                  <a:cubicBezTo>
                    <a:pt x="12521534" y="1589927"/>
                    <a:pt x="12486914" y="1571599"/>
                    <a:pt x="12519498" y="1545124"/>
                  </a:cubicBezTo>
                  <a:cubicBezTo>
                    <a:pt x="12527645" y="1539014"/>
                    <a:pt x="12527645" y="1528832"/>
                    <a:pt x="12523570" y="1516613"/>
                  </a:cubicBezTo>
                  <a:cubicBezTo>
                    <a:pt x="12458403" y="1484029"/>
                    <a:pt x="12399343" y="1467736"/>
                    <a:pt x="12323993" y="1459590"/>
                  </a:cubicBezTo>
                  <a:cubicBezTo>
                    <a:pt x="12209949" y="1445335"/>
                    <a:pt x="12097941" y="1429043"/>
                    <a:pt x="11985932" y="1406641"/>
                  </a:cubicBezTo>
                  <a:cubicBezTo>
                    <a:pt x="11926873" y="1416824"/>
                    <a:pt x="11835230" y="1412751"/>
                    <a:pt x="11788389" y="1414787"/>
                  </a:cubicBezTo>
                  <a:cubicBezTo>
                    <a:pt x="11735440" y="1416824"/>
                    <a:pt x="11778207" y="1392385"/>
                    <a:pt x="11763952" y="1365911"/>
                  </a:cubicBezTo>
                  <a:cubicBezTo>
                    <a:pt x="11759877" y="1359801"/>
                    <a:pt x="11751733" y="1353691"/>
                    <a:pt x="11743587" y="1347582"/>
                  </a:cubicBezTo>
                  <a:cubicBezTo>
                    <a:pt x="11729330" y="1343509"/>
                    <a:pt x="11713039" y="1339436"/>
                    <a:pt x="11698782" y="1333326"/>
                  </a:cubicBezTo>
                  <a:cubicBezTo>
                    <a:pt x="11688599" y="1331290"/>
                    <a:pt x="11680455" y="1327217"/>
                    <a:pt x="11674345" y="1321107"/>
                  </a:cubicBezTo>
                  <a:cubicBezTo>
                    <a:pt x="11662126" y="1319071"/>
                    <a:pt x="11651944" y="1321107"/>
                    <a:pt x="11647869" y="1327217"/>
                  </a:cubicBezTo>
                  <a:cubicBezTo>
                    <a:pt x="11635651" y="1349618"/>
                    <a:pt x="11611213" y="1327217"/>
                    <a:pt x="11611213" y="1310925"/>
                  </a:cubicBezTo>
                  <a:cubicBezTo>
                    <a:pt x="11611213" y="1294633"/>
                    <a:pt x="11525678" y="1262048"/>
                    <a:pt x="11493095" y="1268158"/>
                  </a:cubicBezTo>
                  <a:cubicBezTo>
                    <a:pt x="11460511" y="1276304"/>
                    <a:pt x="11444218" y="1235574"/>
                    <a:pt x="11482912" y="1235574"/>
                  </a:cubicBezTo>
                  <a:cubicBezTo>
                    <a:pt x="11521606" y="1235574"/>
                    <a:pt x="11588812" y="1243720"/>
                    <a:pt x="11560301" y="1196880"/>
                  </a:cubicBezTo>
                  <a:cubicBezTo>
                    <a:pt x="11535861" y="1198917"/>
                    <a:pt x="11511424" y="1196880"/>
                    <a:pt x="11484948" y="1192807"/>
                  </a:cubicBezTo>
                  <a:cubicBezTo>
                    <a:pt x="11460511" y="1202990"/>
                    <a:pt x="11425891" y="1219282"/>
                    <a:pt x="11413670" y="1223355"/>
                  </a:cubicBezTo>
                  <a:cubicBezTo>
                    <a:pt x="11342392" y="1247793"/>
                    <a:pt x="11295554" y="1196880"/>
                    <a:pt x="11289443" y="1139858"/>
                  </a:cubicBezTo>
                  <a:cubicBezTo>
                    <a:pt x="11271114" y="1139858"/>
                    <a:pt x="11258895" y="1139858"/>
                    <a:pt x="11254823" y="1141894"/>
                  </a:cubicBezTo>
                  <a:cubicBezTo>
                    <a:pt x="11230384" y="1150040"/>
                    <a:pt x="11252787" y="1184661"/>
                    <a:pt x="11199836" y="1241683"/>
                  </a:cubicBezTo>
                  <a:cubicBezTo>
                    <a:pt x="11144851" y="1296669"/>
                    <a:pt x="11091902" y="1260012"/>
                    <a:pt x="11100049" y="1233537"/>
                  </a:cubicBezTo>
                  <a:cubicBezTo>
                    <a:pt x="11106157" y="1207063"/>
                    <a:pt x="11173363" y="1211135"/>
                    <a:pt x="11173363" y="1184661"/>
                  </a:cubicBezTo>
                  <a:cubicBezTo>
                    <a:pt x="11173363" y="1158186"/>
                    <a:pt x="11081720" y="1172442"/>
                    <a:pt x="11067463" y="1150040"/>
                  </a:cubicBezTo>
                  <a:cubicBezTo>
                    <a:pt x="11063391" y="1143931"/>
                    <a:pt x="11063391" y="1135785"/>
                    <a:pt x="11067463" y="1131712"/>
                  </a:cubicBezTo>
                  <a:cubicBezTo>
                    <a:pt x="11020624" y="1135785"/>
                    <a:pt x="10986002" y="1103200"/>
                    <a:pt x="10975819" y="1062470"/>
                  </a:cubicBezTo>
                  <a:cubicBezTo>
                    <a:pt x="10933053" y="1056361"/>
                    <a:pt x="10892323" y="1052287"/>
                    <a:pt x="10863811" y="1054324"/>
                  </a:cubicBezTo>
                  <a:cubicBezTo>
                    <a:pt x="10792533" y="1062470"/>
                    <a:pt x="10759950" y="1025813"/>
                    <a:pt x="10721255" y="1021740"/>
                  </a:cubicBezTo>
                  <a:cubicBezTo>
                    <a:pt x="10682563" y="1019703"/>
                    <a:pt x="10682563" y="1044141"/>
                    <a:pt x="10700890" y="1068580"/>
                  </a:cubicBezTo>
                  <a:cubicBezTo>
                    <a:pt x="10719219" y="1093018"/>
                    <a:pt x="10662198" y="1107273"/>
                    <a:pt x="10617394" y="1101164"/>
                  </a:cubicBezTo>
                  <a:cubicBezTo>
                    <a:pt x="10607211" y="1099127"/>
                    <a:pt x="10597028" y="1099127"/>
                    <a:pt x="10584810" y="1101164"/>
                  </a:cubicBezTo>
                  <a:cubicBezTo>
                    <a:pt x="10586846" y="1109310"/>
                    <a:pt x="10586846" y="1115419"/>
                    <a:pt x="10588882" y="1123565"/>
                  </a:cubicBezTo>
                  <a:cubicBezTo>
                    <a:pt x="10592956" y="1135785"/>
                    <a:pt x="10594992" y="1150040"/>
                    <a:pt x="10597028" y="1162259"/>
                  </a:cubicBezTo>
                  <a:cubicBezTo>
                    <a:pt x="10599064" y="1162259"/>
                    <a:pt x="10603139" y="1162259"/>
                    <a:pt x="10605175" y="1164296"/>
                  </a:cubicBezTo>
                  <a:cubicBezTo>
                    <a:pt x="10613321" y="1168369"/>
                    <a:pt x="10607211" y="1174478"/>
                    <a:pt x="10599064" y="1180588"/>
                  </a:cubicBezTo>
                  <a:cubicBezTo>
                    <a:pt x="10601103" y="1198917"/>
                    <a:pt x="10599064" y="1215209"/>
                    <a:pt x="10597028" y="1231501"/>
                  </a:cubicBezTo>
                  <a:cubicBezTo>
                    <a:pt x="10611285" y="1249829"/>
                    <a:pt x="10609247" y="1274268"/>
                    <a:pt x="10609247" y="1286487"/>
                  </a:cubicBezTo>
                  <a:cubicBezTo>
                    <a:pt x="10611285" y="1300742"/>
                    <a:pt x="10576663" y="1308888"/>
                    <a:pt x="10550190" y="1298706"/>
                  </a:cubicBezTo>
                  <a:cubicBezTo>
                    <a:pt x="10540007" y="1306852"/>
                    <a:pt x="10527786" y="1312961"/>
                    <a:pt x="10511496" y="1319071"/>
                  </a:cubicBezTo>
                  <a:cubicBezTo>
                    <a:pt x="10491131" y="1327217"/>
                    <a:pt x="10470766" y="1327217"/>
                    <a:pt x="10452436" y="1327217"/>
                  </a:cubicBezTo>
                  <a:cubicBezTo>
                    <a:pt x="10450400" y="1335363"/>
                    <a:pt x="10440218" y="1341473"/>
                    <a:pt x="10415778" y="1343509"/>
                  </a:cubicBezTo>
                  <a:cubicBezTo>
                    <a:pt x="10385230" y="1347582"/>
                    <a:pt x="10375048" y="1331290"/>
                    <a:pt x="10368940" y="1314998"/>
                  </a:cubicBezTo>
                  <a:cubicBezTo>
                    <a:pt x="10352647" y="1335363"/>
                    <a:pt x="10326174" y="1347582"/>
                    <a:pt x="10291551" y="1347582"/>
                  </a:cubicBezTo>
                  <a:cubicBezTo>
                    <a:pt x="10248785" y="1347582"/>
                    <a:pt x="10206019" y="1343509"/>
                    <a:pt x="10165288" y="1337400"/>
                  </a:cubicBezTo>
                  <a:cubicBezTo>
                    <a:pt x="10126594" y="1343509"/>
                    <a:pt x="10087900" y="1343509"/>
                    <a:pt x="10043098" y="1329253"/>
                  </a:cubicBezTo>
                  <a:cubicBezTo>
                    <a:pt x="10030879" y="1325180"/>
                    <a:pt x="10018658" y="1321107"/>
                    <a:pt x="10008475" y="1314998"/>
                  </a:cubicBezTo>
                  <a:cubicBezTo>
                    <a:pt x="9998293" y="1312961"/>
                    <a:pt x="9988110" y="1310925"/>
                    <a:pt x="9977928" y="1310925"/>
                  </a:cubicBezTo>
                  <a:cubicBezTo>
                    <a:pt x="9941272" y="1304815"/>
                    <a:pt x="9904614" y="1302779"/>
                    <a:pt x="9867958" y="1300742"/>
                  </a:cubicBezTo>
                  <a:cubicBezTo>
                    <a:pt x="9859811" y="1325180"/>
                    <a:pt x="9853701" y="1347582"/>
                    <a:pt x="9839446" y="1351655"/>
                  </a:cubicBezTo>
                  <a:cubicBezTo>
                    <a:pt x="9815007" y="1355728"/>
                    <a:pt x="9804824" y="1414787"/>
                    <a:pt x="9780387" y="1431079"/>
                  </a:cubicBezTo>
                  <a:cubicBezTo>
                    <a:pt x="9755950" y="1445335"/>
                    <a:pt x="9753911" y="1408678"/>
                    <a:pt x="9721327" y="1410714"/>
                  </a:cubicBezTo>
                  <a:cubicBezTo>
                    <a:pt x="9688744" y="1412751"/>
                    <a:pt x="9584882" y="1304815"/>
                    <a:pt x="9580807" y="1274268"/>
                  </a:cubicBezTo>
                  <a:cubicBezTo>
                    <a:pt x="9574699" y="1241683"/>
                    <a:pt x="9511568" y="1182624"/>
                    <a:pt x="9495275" y="1170405"/>
                  </a:cubicBezTo>
                  <a:cubicBezTo>
                    <a:pt x="9478982" y="1158186"/>
                    <a:pt x="9511568" y="1152077"/>
                    <a:pt x="9533969" y="1172442"/>
                  </a:cubicBezTo>
                  <a:cubicBezTo>
                    <a:pt x="9554334" y="1192807"/>
                    <a:pt x="9580807" y="1192807"/>
                    <a:pt x="9603211" y="1180588"/>
                  </a:cubicBezTo>
                  <a:cubicBezTo>
                    <a:pt x="9611355" y="1176515"/>
                    <a:pt x="9615430" y="1166332"/>
                    <a:pt x="9615430" y="1154113"/>
                  </a:cubicBezTo>
                  <a:cubicBezTo>
                    <a:pt x="9588954" y="1137821"/>
                    <a:pt x="9566553" y="1119493"/>
                    <a:pt x="9546188" y="1095054"/>
                  </a:cubicBezTo>
                  <a:cubicBezTo>
                    <a:pt x="9523787" y="1070616"/>
                    <a:pt x="9507493" y="1048214"/>
                    <a:pt x="9489164" y="1025813"/>
                  </a:cubicBezTo>
                  <a:cubicBezTo>
                    <a:pt x="9481020" y="1015630"/>
                    <a:pt x="9472874" y="1007484"/>
                    <a:pt x="9462691" y="997302"/>
                  </a:cubicBezTo>
                  <a:cubicBezTo>
                    <a:pt x="9426033" y="1029886"/>
                    <a:pt x="9366973" y="1042105"/>
                    <a:pt x="9320135" y="999338"/>
                  </a:cubicBezTo>
                  <a:cubicBezTo>
                    <a:pt x="9244783" y="932133"/>
                    <a:pt x="9134813" y="915841"/>
                    <a:pt x="9030949" y="903622"/>
                  </a:cubicBezTo>
                  <a:cubicBezTo>
                    <a:pt x="9030949" y="907695"/>
                    <a:pt x="9032987" y="909731"/>
                    <a:pt x="9035023" y="913805"/>
                  </a:cubicBezTo>
                  <a:cubicBezTo>
                    <a:pt x="9051314" y="952498"/>
                    <a:pt x="9037059" y="958608"/>
                    <a:pt x="9032987" y="991192"/>
                  </a:cubicBezTo>
                  <a:cubicBezTo>
                    <a:pt x="9030949" y="1023776"/>
                    <a:pt x="9012622" y="1009521"/>
                    <a:pt x="8978000" y="995265"/>
                  </a:cubicBezTo>
                  <a:cubicBezTo>
                    <a:pt x="8941344" y="981009"/>
                    <a:pt x="8941344" y="1027849"/>
                    <a:pt x="8863955" y="1007484"/>
                  </a:cubicBezTo>
                  <a:cubicBezTo>
                    <a:pt x="8857845" y="1005448"/>
                    <a:pt x="8853773" y="1005448"/>
                    <a:pt x="8847662" y="1003411"/>
                  </a:cubicBezTo>
                  <a:cubicBezTo>
                    <a:pt x="8837480" y="1007484"/>
                    <a:pt x="8827297" y="1007484"/>
                    <a:pt x="8817115" y="1007484"/>
                  </a:cubicBezTo>
                  <a:cubicBezTo>
                    <a:pt x="8774348" y="1007484"/>
                    <a:pt x="8735654" y="997302"/>
                    <a:pt x="8696962" y="985083"/>
                  </a:cubicBezTo>
                  <a:cubicBezTo>
                    <a:pt x="8694924" y="985083"/>
                    <a:pt x="8690852" y="983046"/>
                    <a:pt x="8688816" y="981009"/>
                  </a:cubicBezTo>
                  <a:cubicBezTo>
                    <a:pt x="8662340" y="993229"/>
                    <a:pt x="8570697" y="983046"/>
                    <a:pt x="8562550" y="954535"/>
                  </a:cubicBezTo>
                  <a:cubicBezTo>
                    <a:pt x="8560514" y="948425"/>
                    <a:pt x="8560514" y="942316"/>
                    <a:pt x="8560514" y="938243"/>
                  </a:cubicBezTo>
                  <a:cubicBezTo>
                    <a:pt x="8527931" y="928060"/>
                    <a:pt x="8491272" y="926024"/>
                    <a:pt x="8458689" y="919914"/>
                  </a:cubicBezTo>
                  <a:cubicBezTo>
                    <a:pt x="8409812" y="909731"/>
                    <a:pt x="8362974" y="893439"/>
                    <a:pt x="8320207" y="864928"/>
                  </a:cubicBezTo>
                  <a:cubicBezTo>
                    <a:pt x="8318169" y="862892"/>
                    <a:pt x="8316133" y="862892"/>
                    <a:pt x="8316133" y="860855"/>
                  </a:cubicBezTo>
                  <a:cubicBezTo>
                    <a:pt x="8242819" y="869001"/>
                    <a:pt x="8122664" y="881220"/>
                    <a:pt x="8104335" y="891403"/>
                  </a:cubicBezTo>
                  <a:cubicBezTo>
                    <a:pt x="8083970" y="901585"/>
                    <a:pt x="8124700" y="942316"/>
                    <a:pt x="8092116" y="946389"/>
                  </a:cubicBezTo>
                  <a:cubicBezTo>
                    <a:pt x="8059533" y="948425"/>
                    <a:pt x="8081934" y="879184"/>
                    <a:pt x="8075826" y="846600"/>
                  </a:cubicBezTo>
                  <a:cubicBezTo>
                    <a:pt x="8069715" y="814015"/>
                    <a:pt x="8020838" y="807906"/>
                    <a:pt x="8028985" y="834381"/>
                  </a:cubicBezTo>
                  <a:cubicBezTo>
                    <a:pt x="8035096" y="860855"/>
                    <a:pt x="7951596" y="869001"/>
                    <a:pt x="7931231" y="848636"/>
                  </a:cubicBezTo>
                  <a:cubicBezTo>
                    <a:pt x="7910866" y="828271"/>
                    <a:pt x="7876246" y="803833"/>
                    <a:pt x="7821262" y="787541"/>
                  </a:cubicBezTo>
                  <a:cubicBezTo>
                    <a:pt x="7766274" y="773285"/>
                    <a:pt x="7699071" y="836417"/>
                    <a:pt x="7715361" y="854746"/>
                  </a:cubicBezTo>
                  <a:cubicBezTo>
                    <a:pt x="7731654" y="873074"/>
                    <a:pt x="7770349" y="858819"/>
                    <a:pt x="7772385" y="871038"/>
                  </a:cubicBezTo>
                  <a:cubicBezTo>
                    <a:pt x="7774421" y="895476"/>
                    <a:pt x="7656302" y="885293"/>
                    <a:pt x="7656302" y="907695"/>
                  </a:cubicBezTo>
                  <a:cubicBezTo>
                    <a:pt x="7656302" y="928060"/>
                    <a:pt x="7546332" y="956571"/>
                    <a:pt x="7511710" y="962681"/>
                  </a:cubicBezTo>
                  <a:cubicBezTo>
                    <a:pt x="7420067" y="974900"/>
                    <a:pt x="7399702" y="974900"/>
                    <a:pt x="7356935" y="1013594"/>
                  </a:cubicBezTo>
                  <a:cubicBezTo>
                    <a:pt x="7314169" y="1052287"/>
                    <a:pt x="7346753" y="978973"/>
                    <a:pt x="7381373" y="942316"/>
                  </a:cubicBezTo>
                  <a:cubicBezTo>
                    <a:pt x="7413959" y="905658"/>
                    <a:pt x="7450615" y="921951"/>
                    <a:pt x="7468944" y="893439"/>
                  </a:cubicBezTo>
                  <a:cubicBezTo>
                    <a:pt x="7489309" y="864928"/>
                    <a:pt x="7519856" y="866965"/>
                    <a:pt x="7572805" y="858819"/>
                  </a:cubicBezTo>
                  <a:cubicBezTo>
                    <a:pt x="7625754" y="850673"/>
                    <a:pt x="7623718" y="816052"/>
                    <a:pt x="7648158" y="803833"/>
                  </a:cubicBezTo>
                  <a:cubicBezTo>
                    <a:pt x="7672595" y="791614"/>
                    <a:pt x="7733690" y="765139"/>
                    <a:pt x="7745909" y="738664"/>
                  </a:cubicBezTo>
                  <a:cubicBezTo>
                    <a:pt x="7756092" y="712190"/>
                    <a:pt x="7882357" y="665350"/>
                    <a:pt x="7908830" y="667386"/>
                  </a:cubicBezTo>
                  <a:cubicBezTo>
                    <a:pt x="7933270" y="669423"/>
                    <a:pt x="7939378" y="612400"/>
                    <a:pt x="7953635" y="612400"/>
                  </a:cubicBezTo>
                  <a:cubicBezTo>
                    <a:pt x="7967890" y="612400"/>
                    <a:pt x="8041204" y="577780"/>
                    <a:pt x="8067679" y="563524"/>
                  </a:cubicBezTo>
                  <a:cubicBezTo>
                    <a:pt x="8096191" y="549269"/>
                    <a:pt x="8110446" y="520757"/>
                    <a:pt x="8110446" y="502429"/>
                  </a:cubicBezTo>
                  <a:cubicBezTo>
                    <a:pt x="8112482" y="482063"/>
                    <a:pt x="8071751" y="486137"/>
                    <a:pt x="8067679" y="467808"/>
                  </a:cubicBezTo>
                  <a:cubicBezTo>
                    <a:pt x="8063605" y="449479"/>
                    <a:pt x="8086008" y="461698"/>
                    <a:pt x="8114518" y="449479"/>
                  </a:cubicBezTo>
                  <a:cubicBezTo>
                    <a:pt x="8143029" y="437260"/>
                    <a:pt x="8114518" y="394493"/>
                    <a:pt x="8090080" y="402639"/>
                  </a:cubicBezTo>
                  <a:cubicBezTo>
                    <a:pt x="8077862" y="406713"/>
                    <a:pt x="8081934" y="400603"/>
                    <a:pt x="8086008" y="390420"/>
                  </a:cubicBezTo>
                  <a:cubicBezTo>
                    <a:pt x="8059533" y="382274"/>
                    <a:pt x="8033057" y="372092"/>
                    <a:pt x="8010656" y="357836"/>
                  </a:cubicBezTo>
                  <a:cubicBezTo>
                    <a:pt x="7984183" y="341544"/>
                    <a:pt x="7967890" y="317106"/>
                    <a:pt x="7961779" y="288595"/>
                  </a:cubicBezTo>
                  <a:cubicBezTo>
                    <a:pt x="7874210" y="276376"/>
                    <a:pt x="7790714" y="258047"/>
                    <a:pt x="7705179" y="237682"/>
                  </a:cubicBezTo>
                  <a:cubicBezTo>
                    <a:pt x="7694996" y="235645"/>
                    <a:pt x="7686850" y="231572"/>
                    <a:pt x="7678706" y="227499"/>
                  </a:cubicBezTo>
                  <a:cubicBezTo>
                    <a:pt x="7652230" y="227499"/>
                    <a:pt x="7621682" y="225463"/>
                    <a:pt x="7607428" y="221390"/>
                  </a:cubicBezTo>
                  <a:cubicBezTo>
                    <a:pt x="7582988" y="213244"/>
                    <a:pt x="7548368" y="231572"/>
                    <a:pt x="7546332" y="260083"/>
                  </a:cubicBezTo>
                  <a:cubicBezTo>
                    <a:pt x="7544294" y="286558"/>
                    <a:pt x="7446542" y="276376"/>
                    <a:pt x="7428213" y="272303"/>
                  </a:cubicBezTo>
                  <a:cubicBezTo>
                    <a:pt x="7409884" y="268230"/>
                    <a:pt x="7497455" y="190842"/>
                    <a:pt x="7497455" y="176586"/>
                  </a:cubicBezTo>
                  <a:cubicBezTo>
                    <a:pt x="7497455" y="162331"/>
                    <a:pt x="7350825" y="178623"/>
                    <a:pt x="7342681" y="164367"/>
                  </a:cubicBezTo>
                  <a:cubicBezTo>
                    <a:pt x="7334534" y="150112"/>
                    <a:pt x="7263256" y="144002"/>
                    <a:pt x="7230672" y="146039"/>
                  </a:cubicBezTo>
                  <a:cubicBezTo>
                    <a:pt x="7198086" y="148075"/>
                    <a:pt x="7228634" y="137893"/>
                    <a:pt x="7259182" y="133820"/>
                  </a:cubicBezTo>
                  <a:cubicBezTo>
                    <a:pt x="7287693" y="131783"/>
                    <a:pt x="7314169" y="103272"/>
                    <a:pt x="7346753" y="97162"/>
                  </a:cubicBezTo>
                  <a:cubicBezTo>
                    <a:pt x="7379337" y="91053"/>
                    <a:pt x="7371190" y="78834"/>
                    <a:pt x="7356935" y="58469"/>
                  </a:cubicBezTo>
                  <a:cubicBezTo>
                    <a:pt x="7342681" y="38104"/>
                    <a:pt x="7310095" y="48286"/>
                    <a:pt x="7277511" y="38104"/>
                  </a:cubicBezTo>
                  <a:cubicBezTo>
                    <a:pt x="7244927" y="27921"/>
                    <a:pt x="7206233" y="11629"/>
                    <a:pt x="7177721" y="11629"/>
                  </a:cubicBezTo>
                  <a:cubicBezTo>
                    <a:pt x="7149212" y="9592"/>
                    <a:pt x="7118664" y="25884"/>
                    <a:pt x="7053494" y="40140"/>
                  </a:cubicBezTo>
                  <a:cubicBezTo>
                    <a:pt x="6988327" y="54396"/>
                    <a:pt x="6982216" y="107345"/>
                    <a:pt x="6949633" y="123637"/>
                  </a:cubicBezTo>
                  <a:cubicBezTo>
                    <a:pt x="6941486" y="127710"/>
                    <a:pt x="6931303" y="135856"/>
                    <a:pt x="6921121" y="144002"/>
                  </a:cubicBezTo>
                  <a:cubicBezTo>
                    <a:pt x="6933339" y="178623"/>
                    <a:pt x="6927231" y="219353"/>
                    <a:pt x="6902792" y="247864"/>
                  </a:cubicBezTo>
                  <a:cubicBezTo>
                    <a:pt x="6902792" y="249901"/>
                    <a:pt x="6902792" y="253974"/>
                    <a:pt x="6902792" y="256010"/>
                  </a:cubicBezTo>
                  <a:cubicBezTo>
                    <a:pt x="6906866" y="274339"/>
                    <a:pt x="6886501" y="278412"/>
                    <a:pt x="6857989" y="276376"/>
                  </a:cubicBezTo>
                  <a:cubicBezTo>
                    <a:pt x="6847807" y="278412"/>
                    <a:pt x="6837624" y="280449"/>
                    <a:pt x="6825406" y="280449"/>
                  </a:cubicBezTo>
                  <a:cubicBezTo>
                    <a:pt x="6809113" y="280449"/>
                    <a:pt x="6794858" y="278412"/>
                    <a:pt x="6782639" y="272303"/>
                  </a:cubicBezTo>
                  <a:cubicBezTo>
                    <a:pt x="6743945" y="274339"/>
                    <a:pt x="6703215" y="280449"/>
                    <a:pt x="6705251" y="296741"/>
                  </a:cubicBezTo>
                  <a:cubicBezTo>
                    <a:pt x="6707287" y="323215"/>
                    <a:pt x="6770418" y="333398"/>
                    <a:pt x="6766346" y="347654"/>
                  </a:cubicBezTo>
                  <a:cubicBezTo>
                    <a:pt x="6762274" y="361909"/>
                    <a:pt x="6717469" y="345617"/>
                    <a:pt x="6695068" y="333398"/>
                  </a:cubicBezTo>
                  <a:cubicBezTo>
                    <a:pt x="6672667" y="319142"/>
                    <a:pt x="6621754" y="327288"/>
                    <a:pt x="6613608" y="353763"/>
                  </a:cubicBezTo>
                  <a:cubicBezTo>
                    <a:pt x="6603425" y="380238"/>
                    <a:pt x="6564731" y="374128"/>
                    <a:pt x="6552512" y="368019"/>
                  </a:cubicBezTo>
                  <a:cubicBezTo>
                    <a:pt x="6542330" y="363946"/>
                    <a:pt x="6521965" y="374128"/>
                    <a:pt x="6503636" y="374128"/>
                  </a:cubicBezTo>
                  <a:cubicBezTo>
                    <a:pt x="6487345" y="386347"/>
                    <a:pt x="6466980" y="390420"/>
                    <a:pt x="6444576" y="392457"/>
                  </a:cubicBezTo>
                  <a:cubicBezTo>
                    <a:pt x="6424211" y="392457"/>
                    <a:pt x="6405884" y="386347"/>
                    <a:pt x="6389591" y="376165"/>
                  </a:cubicBezTo>
                  <a:cubicBezTo>
                    <a:pt x="6369226" y="398566"/>
                    <a:pt x="6340714" y="412822"/>
                    <a:pt x="6310167" y="412822"/>
                  </a:cubicBezTo>
                  <a:lnTo>
                    <a:pt x="6267400" y="412822"/>
                  </a:lnTo>
                  <a:cubicBezTo>
                    <a:pt x="6267400" y="412822"/>
                    <a:pt x="6269436" y="414859"/>
                    <a:pt x="6269436" y="414859"/>
                  </a:cubicBezTo>
                  <a:cubicBezTo>
                    <a:pt x="6271472" y="425041"/>
                    <a:pt x="6116698" y="423005"/>
                    <a:pt x="6112626" y="441333"/>
                  </a:cubicBezTo>
                  <a:cubicBezTo>
                    <a:pt x="6110590" y="449479"/>
                    <a:pt x="6098369" y="453552"/>
                    <a:pt x="6078004" y="455589"/>
                  </a:cubicBezTo>
                  <a:cubicBezTo>
                    <a:pt x="5972106" y="559451"/>
                    <a:pt x="5813257" y="573707"/>
                    <a:pt x="5668665" y="618510"/>
                  </a:cubicBezTo>
                  <a:cubicBezTo>
                    <a:pt x="5668665" y="618510"/>
                    <a:pt x="5668665" y="618510"/>
                    <a:pt x="5666629" y="618510"/>
                  </a:cubicBezTo>
                  <a:cubicBezTo>
                    <a:pt x="5684958" y="620547"/>
                    <a:pt x="5693104" y="640912"/>
                    <a:pt x="5682922" y="655167"/>
                  </a:cubicBezTo>
                  <a:cubicBezTo>
                    <a:pt x="5670701" y="671459"/>
                    <a:pt x="5615716" y="634802"/>
                    <a:pt x="5601461" y="651094"/>
                  </a:cubicBezTo>
                  <a:cubicBezTo>
                    <a:pt x="5587204" y="665350"/>
                    <a:pt x="5627934" y="685715"/>
                    <a:pt x="5652374" y="683678"/>
                  </a:cubicBezTo>
                  <a:cubicBezTo>
                    <a:pt x="5676811" y="681642"/>
                    <a:pt x="5691066" y="697934"/>
                    <a:pt x="5695140" y="718299"/>
                  </a:cubicBezTo>
                  <a:cubicBezTo>
                    <a:pt x="5697176" y="738664"/>
                    <a:pt x="5636081" y="706080"/>
                    <a:pt x="5623862" y="722372"/>
                  </a:cubicBezTo>
                  <a:cubicBezTo>
                    <a:pt x="5611644" y="738664"/>
                    <a:pt x="5634045" y="746810"/>
                    <a:pt x="5660518" y="748847"/>
                  </a:cubicBezTo>
                  <a:cubicBezTo>
                    <a:pt x="5686994" y="750883"/>
                    <a:pt x="5666629" y="763103"/>
                    <a:pt x="5691066" y="785504"/>
                  </a:cubicBezTo>
                  <a:cubicBezTo>
                    <a:pt x="5693104" y="787541"/>
                    <a:pt x="5695140" y="789577"/>
                    <a:pt x="5695140" y="789577"/>
                  </a:cubicBezTo>
                  <a:cubicBezTo>
                    <a:pt x="5709395" y="807906"/>
                    <a:pt x="5682922" y="814015"/>
                    <a:pt x="5684958" y="832344"/>
                  </a:cubicBezTo>
                  <a:cubicBezTo>
                    <a:pt x="5686994" y="852709"/>
                    <a:pt x="5658482" y="858819"/>
                    <a:pt x="5658482" y="840490"/>
                  </a:cubicBezTo>
                  <a:cubicBezTo>
                    <a:pt x="5658482" y="822161"/>
                    <a:pt x="5585168" y="816052"/>
                    <a:pt x="5568875" y="836417"/>
                  </a:cubicBezTo>
                  <a:cubicBezTo>
                    <a:pt x="5552584" y="856782"/>
                    <a:pt x="5542402" y="871038"/>
                    <a:pt x="5524073" y="852709"/>
                  </a:cubicBezTo>
                  <a:cubicBezTo>
                    <a:pt x="5522037" y="850673"/>
                    <a:pt x="5520001" y="850673"/>
                    <a:pt x="5517962" y="848636"/>
                  </a:cubicBezTo>
                  <a:cubicBezTo>
                    <a:pt x="5505744" y="854746"/>
                    <a:pt x="5491489" y="856782"/>
                    <a:pt x="5475196" y="858819"/>
                  </a:cubicBezTo>
                  <a:cubicBezTo>
                    <a:pt x="5395771" y="860855"/>
                    <a:pt x="5322457" y="903622"/>
                    <a:pt x="5245071" y="913805"/>
                  </a:cubicBezTo>
                  <a:cubicBezTo>
                    <a:pt x="5204341" y="919914"/>
                    <a:pt x="5163611" y="909731"/>
                    <a:pt x="5139171" y="883257"/>
                  </a:cubicBezTo>
                  <a:cubicBezTo>
                    <a:pt x="5104551" y="897512"/>
                    <a:pt x="5076040" y="950462"/>
                    <a:pt x="5106587" y="983046"/>
                  </a:cubicBezTo>
                  <a:cubicBezTo>
                    <a:pt x="5139171" y="1017667"/>
                    <a:pt x="5108623" y="1031922"/>
                    <a:pt x="5108623" y="1056361"/>
                  </a:cubicBezTo>
                  <a:cubicBezTo>
                    <a:pt x="5108623" y="1080799"/>
                    <a:pt x="5192120" y="1125602"/>
                    <a:pt x="5236925" y="1129675"/>
                  </a:cubicBezTo>
                  <a:cubicBezTo>
                    <a:pt x="5281727" y="1133748"/>
                    <a:pt x="5318385" y="1192807"/>
                    <a:pt x="5291910" y="1229464"/>
                  </a:cubicBezTo>
                  <a:cubicBezTo>
                    <a:pt x="5265436" y="1266122"/>
                    <a:pt x="5183976" y="1219282"/>
                    <a:pt x="5131025" y="1174478"/>
                  </a:cubicBezTo>
                  <a:cubicBezTo>
                    <a:pt x="5078076" y="1129675"/>
                    <a:pt x="4955885" y="1111346"/>
                    <a:pt x="4915155" y="1113383"/>
                  </a:cubicBezTo>
                  <a:cubicBezTo>
                    <a:pt x="4874424" y="1115419"/>
                    <a:pt x="4898864" y="1074689"/>
                    <a:pt x="4845913" y="1074689"/>
                  </a:cubicBezTo>
                  <a:cubicBezTo>
                    <a:pt x="4795000" y="1076726"/>
                    <a:pt x="4750197" y="1125602"/>
                    <a:pt x="4784817" y="1125602"/>
                  </a:cubicBezTo>
                  <a:cubicBezTo>
                    <a:pt x="4819439" y="1125602"/>
                    <a:pt x="4841841" y="1123565"/>
                    <a:pt x="4823511" y="1139858"/>
                  </a:cubicBezTo>
                  <a:cubicBezTo>
                    <a:pt x="4805182" y="1158186"/>
                    <a:pt x="4833694" y="1154113"/>
                    <a:pt x="4874424" y="1172442"/>
                  </a:cubicBezTo>
                  <a:cubicBezTo>
                    <a:pt x="4917191" y="1192807"/>
                    <a:pt x="4839805" y="1219282"/>
                    <a:pt x="4797038" y="1186697"/>
                  </a:cubicBezTo>
                  <a:cubicBezTo>
                    <a:pt x="4754269" y="1154113"/>
                    <a:pt x="4707431" y="1184661"/>
                    <a:pt x="4695213" y="1209099"/>
                  </a:cubicBezTo>
                  <a:cubicBezTo>
                    <a:pt x="4682992" y="1233537"/>
                    <a:pt x="4746125" y="1302779"/>
                    <a:pt x="4821475" y="1314998"/>
                  </a:cubicBezTo>
                  <a:cubicBezTo>
                    <a:pt x="4896825" y="1327217"/>
                    <a:pt x="4872388" y="1353691"/>
                    <a:pt x="4907008" y="1365911"/>
                  </a:cubicBezTo>
                  <a:cubicBezTo>
                    <a:pt x="4941630" y="1380166"/>
                    <a:pt x="4917191" y="1394422"/>
                    <a:pt x="4892753" y="1396458"/>
                  </a:cubicBezTo>
                  <a:cubicBezTo>
                    <a:pt x="4868316" y="1398495"/>
                    <a:pt x="4821475" y="1357765"/>
                    <a:pt x="4782781" y="1335363"/>
                  </a:cubicBezTo>
                  <a:cubicBezTo>
                    <a:pt x="4744087" y="1314998"/>
                    <a:pt x="4642261" y="1343509"/>
                    <a:pt x="4621896" y="1321107"/>
                  </a:cubicBezTo>
                  <a:cubicBezTo>
                    <a:pt x="4601531" y="1296669"/>
                    <a:pt x="4636153" y="1272231"/>
                    <a:pt x="4615788" y="1253902"/>
                  </a:cubicBezTo>
                  <a:cubicBezTo>
                    <a:pt x="4595423" y="1235574"/>
                    <a:pt x="4613752" y="1194844"/>
                    <a:pt x="4638189" y="1152077"/>
                  </a:cubicBezTo>
                  <a:cubicBezTo>
                    <a:pt x="4662626" y="1109310"/>
                    <a:pt x="4634117" y="1038032"/>
                    <a:pt x="4597459" y="1025813"/>
                  </a:cubicBezTo>
                  <a:cubicBezTo>
                    <a:pt x="4560801" y="1013594"/>
                    <a:pt x="4564875" y="1054324"/>
                    <a:pt x="4573022" y="1066543"/>
                  </a:cubicBezTo>
                  <a:cubicBezTo>
                    <a:pt x="4581166" y="1078762"/>
                    <a:pt x="4577094" y="1135785"/>
                    <a:pt x="4548582" y="1174478"/>
                  </a:cubicBezTo>
                  <a:cubicBezTo>
                    <a:pt x="4520070" y="1213172"/>
                    <a:pt x="4434538" y="1213172"/>
                    <a:pt x="4434538" y="1237610"/>
                  </a:cubicBezTo>
                  <a:cubicBezTo>
                    <a:pt x="4434538" y="1264085"/>
                    <a:pt x="4377514" y="1282413"/>
                    <a:pt x="4395844" y="1300742"/>
                  </a:cubicBezTo>
                  <a:cubicBezTo>
                    <a:pt x="4416209" y="1319071"/>
                    <a:pt x="4491561" y="1412751"/>
                    <a:pt x="4503780" y="1441262"/>
                  </a:cubicBezTo>
                  <a:cubicBezTo>
                    <a:pt x="4515998" y="1469773"/>
                    <a:pt x="4434538" y="1559380"/>
                    <a:pt x="4448792" y="1612329"/>
                  </a:cubicBezTo>
                  <a:cubicBezTo>
                    <a:pt x="4461013" y="1665278"/>
                    <a:pt x="4438610" y="1689716"/>
                    <a:pt x="4452867" y="1714155"/>
                  </a:cubicBezTo>
                  <a:cubicBezTo>
                    <a:pt x="4469158" y="1740629"/>
                    <a:pt x="4503780" y="1716191"/>
                    <a:pt x="4526181" y="1728410"/>
                  </a:cubicBezTo>
                  <a:cubicBezTo>
                    <a:pt x="4548582" y="1738593"/>
                    <a:pt x="4585240" y="1714155"/>
                    <a:pt x="4636153" y="1701935"/>
                  </a:cubicBezTo>
                  <a:cubicBezTo>
                    <a:pt x="4687066" y="1691753"/>
                    <a:pt x="4782781" y="1750812"/>
                    <a:pt x="4817403" y="1769141"/>
                  </a:cubicBezTo>
                  <a:cubicBezTo>
                    <a:pt x="4852023" y="1787469"/>
                    <a:pt x="4833694" y="1818017"/>
                    <a:pt x="4852023" y="1846528"/>
                  </a:cubicBezTo>
                  <a:cubicBezTo>
                    <a:pt x="4870352" y="1877076"/>
                    <a:pt x="4809257" y="1877076"/>
                    <a:pt x="4809257" y="1921879"/>
                  </a:cubicBezTo>
                  <a:cubicBezTo>
                    <a:pt x="4807221" y="1966682"/>
                    <a:pt x="4913119" y="1987047"/>
                    <a:pt x="4919229" y="1999267"/>
                  </a:cubicBezTo>
                  <a:cubicBezTo>
                    <a:pt x="4923301" y="2013522"/>
                    <a:pt x="4843877" y="2001303"/>
                    <a:pt x="4813329" y="1991120"/>
                  </a:cubicBezTo>
                  <a:cubicBezTo>
                    <a:pt x="4782781" y="1978902"/>
                    <a:pt x="4780745" y="1936135"/>
                    <a:pt x="4770563" y="1925952"/>
                  </a:cubicBezTo>
                  <a:cubicBezTo>
                    <a:pt x="4760380" y="1917806"/>
                    <a:pt x="4790928" y="1881149"/>
                    <a:pt x="4795000" y="1852637"/>
                  </a:cubicBezTo>
                  <a:cubicBezTo>
                    <a:pt x="4797038" y="1824126"/>
                    <a:pt x="4760380" y="1807834"/>
                    <a:pt x="4748161" y="1787469"/>
                  </a:cubicBezTo>
                  <a:cubicBezTo>
                    <a:pt x="4735943" y="1767104"/>
                    <a:pt x="4713539" y="1738593"/>
                    <a:pt x="4687066" y="1744702"/>
                  </a:cubicBezTo>
                  <a:cubicBezTo>
                    <a:pt x="4662626" y="1750812"/>
                    <a:pt x="4568947" y="1758958"/>
                    <a:pt x="4542474" y="1787469"/>
                  </a:cubicBezTo>
                  <a:cubicBezTo>
                    <a:pt x="4513962" y="1813944"/>
                    <a:pt x="4546546" y="1891331"/>
                    <a:pt x="4562839" y="1930025"/>
                  </a:cubicBezTo>
                  <a:cubicBezTo>
                    <a:pt x="4579130" y="1968719"/>
                    <a:pt x="4481379" y="2019632"/>
                    <a:pt x="4485451" y="2050180"/>
                  </a:cubicBezTo>
                  <a:cubicBezTo>
                    <a:pt x="4487487" y="2080727"/>
                    <a:pt x="4456939" y="2092946"/>
                    <a:pt x="4414173" y="2117384"/>
                  </a:cubicBezTo>
                  <a:cubicBezTo>
                    <a:pt x="4371406" y="2141823"/>
                    <a:pt x="4326602" y="2160151"/>
                    <a:pt x="4326602" y="2198845"/>
                  </a:cubicBezTo>
                  <a:cubicBezTo>
                    <a:pt x="4328640" y="2237539"/>
                    <a:pt x="4271617" y="2217174"/>
                    <a:pt x="4241069" y="2198845"/>
                  </a:cubicBezTo>
                  <a:cubicBezTo>
                    <a:pt x="4212557" y="2180516"/>
                    <a:pt x="4173863" y="2209027"/>
                    <a:pt x="4131097" y="2206991"/>
                  </a:cubicBezTo>
                  <a:cubicBezTo>
                    <a:pt x="4088330" y="2204954"/>
                    <a:pt x="4088330" y="2168297"/>
                    <a:pt x="4055747" y="2180516"/>
                  </a:cubicBezTo>
                  <a:cubicBezTo>
                    <a:pt x="4023163" y="2194772"/>
                    <a:pt x="4000759" y="2164224"/>
                    <a:pt x="4008906" y="2137749"/>
                  </a:cubicBezTo>
                  <a:cubicBezTo>
                    <a:pt x="4019088" y="2111275"/>
                    <a:pt x="4055747" y="2131640"/>
                    <a:pt x="4059819" y="2152005"/>
                  </a:cubicBezTo>
                  <a:cubicBezTo>
                    <a:pt x="4061855" y="2172370"/>
                    <a:pt x="4086294" y="2162188"/>
                    <a:pt x="4114806" y="2145896"/>
                  </a:cubicBezTo>
                  <a:cubicBezTo>
                    <a:pt x="4143315" y="2129604"/>
                    <a:pt x="4129061" y="2166261"/>
                    <a:pt x="4169791" y="2170334"/>
                  </a:cubicBezTo>
                  <a:cubicBezTo>
                    <a:pt x="4210521" y="2174407"/>
                    <a:pt x="4188120" y="2147932"/>
                    <a:pt x="4218668" y="2149969"/>
                  </a:cubicBezTo>
                  <a:cubicBezTo>
                    <a:pt x="4249216" y="2154042"/>
                    <a:pt x="4251252" y="2141823"/>
                    <a:pt x="4241069" y="2125531"/>
                  </a:cubicBezTo>
                  <a:cubicBezTo>
                    <a:pt x="4230886" y="2109238"/>
                    <a:pt x="4263470" y="2097019"/>
                    <a:pt x="4283835" y="2088873"/>
                  </a:cubicBezTo>
                  <a:cubicBezTo>
                    <a:pt x="4306236" y="2078691"/>
                    <a:pt x="4294018" y="2046106"/>
                    <a:pt x="4312347" y="2033887"/>
                  </a:cubicBezTo>
                  <a:cubicBezTo>
                    <a:pt x="4330676" y="2023705"/>
                    <a:pt x="4318457" y="2001303"/>
                    <a:pt x="4336784" y="2001303"/>
                  </a:cubicBezTo>
                  <a:cubicBezTo>
                    <a:pt x="4357149" y="1999267"/>
                    <a:pt x="4365296" y="1968719"/>
                    <a:pt x="4383625" y="1968719"/>
                  </a:cubicBezTo>
                  <a:cubicBezTo>
                    <a:pt x="4401954" y="1968719"/>
                    <a:pt x="4412137" y="1936135"/>
                    <a:pt x="4399918" y="1919842"/>
                  </a:cubicBezTo>
                  <a:cubicBezTo>
                    <a:pt x="4389735" y="1903550"/>
                    <a:pt x="4406026" y="1858747"/>
                    <a:pt x="4424355" y="1852637"/>
                  </a:cubicBezTo>
                  <a:cubicBezTo>
                    <a:pt x="4442684" y="1846528"/>
                    <a:pt x="4444720" y="1828199"/>
                    <a:pt x="4426391" y="1813944"/>
                  </a:cubicBezTo>
                  <a:cubicBezTo>
                    <a:pt x="4410101" y="1799688"/>
                    <a:pt x="4349005" y="1754885"/>
                    <a:pt x="4353077" y="1726374"/>
                  </a:cubicBezTo>
                  <a:cubicBezTo>
                    <a:pt x="4357149" y="1697863"/>
                    <a:pt x="4340859" y="1644913"/>
                    <a:pt x="4351041" y="1622512"/>
                  </a:cubicBezTo>
                  <a:cubicBezTo>
                    <a:pt x="4359188" y="1600110"/>
                    <a:pt x="4353077" y="1553270"/>
                    <a:pt x="4349005" y="1526795"/>
                  </a:cubicBezTo>
                  <a:cubicBezTo>
                    <a:pt x="4346967" y="1500321"/>
                    <a:pt x="4365296" y="1469773"/>
                    <a:pt x="4373442" y="1418860"/>
                  </a:cubicBezTo>
                  <a:cubicBezTo>
                    <a:pt x="4381589" y="1369984"/>
                    <a:pt x="4324566" y="1317034"/>
                    <a:pt x="4296054" y="1302779"/>
                  </a:cubicBezTo>
                  <a:cubicBezTo>
                    <a:pt x="4267545" y="1288523"/>
                    <a:pt x="4285871" y="1262048"/>
                    <a:pt x="4326602" y="1225391"/>
                  </a:cubicBezTo>
                  <a:cubicBezTo>
                    <a:pt x="4367332" y="1188734"/>
                    <a:pt x="4369370" y="1076726"/>
                    <a:pt x="4367332" y="1052287"/>
                  </a:cubicBezTo>
                  <a:cubicBezTo>
                    <a:pt x="4365296" y="1027849"/>
                    <a:pt x="4281799" y="1007484"/>
                    <a:pt x="4249216" y="1009521"/>
                  </a:cubicBezTo>
                  <a:cubicBezTo>
                    <a:pt x="4230886" y="1011557"/>
                    <a:pt x="4179973" y="1009521"/>
                    <a:pt x="4137207" y="1007484"/>
                  </a:cubicBezTo>
                  <a:cubicBezTo>
                    <a:pt x="4131097" y="1009521"/>
                    <a:pt x="4127025" y="1009521"/>
                    <a:pt x="4120914" y="1009521"/>
                  </a:cubicBezTo>
                  <a:cubicBezTo>
                    <a:pt x="4127025" y="1029886"/>
                    <a:pt x="4122950" y="1054324"/>
                    <a:pt x="4110731" y="1078762"/>
                  </a:cubicBezTo>
                  <a:cubicBezTo>
                    <a:pt x="4055747" y="1176515"/>
                    <a:pt x="4029271" y="1286487"/>
                    <a:pt x="3905044" y="1323144"/>
                  </a:cubicBezTo>
                  <a:cubicBezTo>
                    <a:pt x="3900972" y="1325180"/>
                    <a:pt x="3896897" y="1325180"/>
                    <a:pt x="3894861" y="1325180"/>
                  </a:cubicBezTo>
                  <a:cubicBezTo>
                    <a:pt x="3876532" y="1353691"/>
                    <a:pt x="3860242" y="1380166"/>
                    <a:pt x="3841913" y="1408678"/>
                  </a:cubicBezTo>
                  <a:cubicBezTo>
                    <a:pt x="3841913" y="1408678"/>
                    <a:pt x="3843949" y="1408678"/>
                    <a:pt x="3843949" y="1408678"/>
                  </a:cubicBezTo>
                  <a:cubicBezTo>
                    <a:pt x="3860242" y="1416824"/>
                    <a:pt x="3841913" y="1481992"/>
                    <a:pt x="3833766" y="1490138"/>
                  </a:cubicBezTo>
                  <a:cubicBezTo>
                    <a:pt x="3823583" y="1498284"/>
                    <a:pt x="3852095" y="1522722"/>
                    <a:pt x="3827655" y="1539014"/>
                  </a:cubicBezTo>
                  <a:cubicBezTo>
                    <a:pt x="3803218" y="1555307"/>
                    <a:pt x="3780817" y="1589927"/>
                    <a:pt x="3795072" y="1608256"/>
                  </a:cubicBezTo>
                  <a:cubicBezTo>
                    <a:pt x="3809329" y="1626585"/>
                    <a:pt x="3876532" y="1634730"/>
                    <a:pt x="3907080" y="1653059"/>
                  </a:cubicBezTo>
                  <a:cubicBezTo>
                    <a:pt x="3935592" y="1671388"/>
                    <a:pt x="3925409" y="1703972"/>
                    <a:pt x="3947810" y="1736556"/>
                  </a:cubicBezTo>
                  <a:cubicBezTo>
                    <a:pt x="3970211" y="1769141"/>
                    <a:pt x="3994651" y="1748775"/>
                    <a:pt x="4004834" y="1769141"/>
                  </a:cubicBezTo>
                  <a:cubicBezTo>
                    <a:pt x="4017052" y="1789506"/>
                    <a:pt x="3964103" y="1866893"/>
                    <a:pt x="3945774" y="1870966"/>
                  </a:cubicBezTo>
                  <a:cubicBezTo>
                    <a:pt x="3927445" y="1875039"/>
                    <a:pt x="3854131" y="1791542"/>
                    <a:pt x="3831730" y="1773213"/>
                  </a:cubicBezTo>
                  <a:cubicBezTo>
                    <a:pt x="3809329" y="1754885"/>
                    <a:pt x="3721758" y="1726374"/>
                    <a:pt x="3678991" y="1701935"/>
                  </a:cubicBezTo>
                  <a:cubicBezTo>
                    <a:pt x="3636225" y="1677497"/>
                    <a:pt x="3601603" y="1679534"/>
                    <a:pt x="3554765" y="1646950"/>
                  </a:cubicBezTo>
                  <a:cubicBezTo>
                    <a:pt x="3538472" y="1651023"/>
                    <a:pt x="3520142" y="1653059"/>
                    <a:pt x="3501813" y="1655096"/>
                  </a:cubicBezTo>
                  <a:cubicBezTo>
                    <a:pt x="3450900" y="1659169"/>
                    <a:pt x="3402026" y="1648986"/>
                    <a:pt x="3355185" y="1628621"/>
                  </a:cubicBezTo>
                  <a:cubicBezTo>
                    <a:pt x="3336856" y="1620475"/>
                    <a:pt x="3316491" y="1604183"/>
                    <a:pt x="3296126" y="1589927"/>
                  </a:cubicBezTo>
                  <a:cubicBezTo>
                    <a:pt x="3253360" y="1583818"/>
                    <a:pt x="3224848" y="1575672"/>
                    <a:pt x="3204483" y="1577708"/>
                  </a:cubicBezTo>
                  <a:cubicBezTo>
                    <a:pt x="3175971" y="1581781"/>
                    <a:pt x="3186154" y="1545124"/>
                    <a:pt x="3135241" y="1522722"/>
                  </a:cubicBezTo>
                  <a:cubicBezTo>
                    <a:pt x="3084328" y="1498284"/>
                    <a:pt x="3049708" y="1465700"/>
                    <a:pt x="3021196" y="1481992"/>
                  </a:cubicBezTo>
                  <a:cubicBezTo>
                    <a:pt x="2992685" y="1498284"/>
                    <a:pt x="3002867" y="1559380"/>
                    <a:pt x="3047672" y="1565489"/>
                  </a:cubicBezTo>
                  <a:cubicBezTo>
                    <a:pt x="3092474" y="1573635"/>
                    <a:pt x="3070073" y="1598073"/>
                    <a:pt x="3116914" y="1596037"/>
                  </a:cubicBezTo>
                  <a:cubicBezTo>
                    <a:pt x="3163752" y="1594000"/>
                    <a:pt x="3178010" y="1610292"/>
                    <a:pt x="3178010" y="1642877"/>
                  </a:cubicBezTo>
                  <a:cubicBezTo>
                    <a:pt x="3175971" y="1675461"/>
                    <a:pt x="3200411" y="1706008"/>
                    <a:pt x="3220776" y="1726374"/>
                  </a:cubicBezTo>
                  <a:cubicBezTo>
                    <a:pt x="3241141" y="1746739"/>
                    <a:pt x="3228922" y="1781359"/>
                    <a:pt x="3192264" y="1781359"/>
                  </a:cubicBezTo>
                  <a:cubicBezTo>
                    <a:pt x="3153570" y="1781359"/>
                    <a:pt x="3110804" y="1787469"/>
                    <a:pt x="3127097" y="1815980"/>
                  </a:cubicBezTo>
                  <a:cubicBezTo>
                    <a:pt x="3143387" y="1844491"/>
                    <a:pt x="3116914" y="1852637"/>
                    <a:pt x="3078220" y="1836346"/>
                  </a:cubicBezTo>
                  <a:cubicBezTo>
                    <a:pt x="3039526" y="1822090"/>
                    <a:pt x="3061927" y="1793579"/>
                    <a:pt x="3078220" y="1775250"/>
                  </a:cubicBezTo>
                  <a:cubicBezTo>
                    <a:pt x="3094510" y="1758958"/>
                    <a:pt x="3045636" y="1738593"/>
                    <a:pt x="3021196" y="1728410"/>
                  </a:cubicBezTo>
                  <a:cubicBezTo>
                    <a:pt x="2996759" y="1720264"/>
                    <a:pt x="2903080" y="1795615"/>
                    <a:pt x="2876604" y="1805798"/>
                  </a:cubicBezTo>
                  <a:cubicBezTo>
                    <a:pt x="2850129" y="1818017"/>
                    <a:pt x="2784961" y="1787469"/>
                    <a:pt x="2717755" y="1805798"/>
                  </a:cubicBezTo>
                  <a:cubicBezTo>
                    <a:pt x="2650552" y="1824126"/>
                    <a:pt x="2654624" y="1881149"/>
                    <a:pt x="2630187" y="1875039"/>
                  </a:cubicBezTo>
                  <a:cubicBezTo>
                    <a:pt x="2605747" y="1868930"/>
                    <a:pt x="2530397" y="1883185"/>
                    <a:pt x="2503921" y="1864857"/>
                  </a:cubicBezTo>
                  <a:cubicBezTo>
                    <a:pt x="2475412" y="1846528"/>
                    <a:pt x="2497813" y="1836346"/>
                    <a:pt x="2528361" y="1838382"/>
                  </a:cubicBezTo>
                  <a:cubicBezTo>
                    <a:pt x="2556873" y="1840419"/>
                    <a:pt x="2567055" y="1830236"/>
                    <a:pt x="2550762" y="1807834"/>
                  </a:cubicBezTo>
                  <a:cubicBezTo>
                    <a:pt x="2534469" y="1787469"/>
                    <a:pt x="2573163" y="1752848"/>
                    <a:pt x="2571127" y="1738593"/>
                  </a:cubicBezTo>
                  <a:cubicBezTo>
                    <a:pt x="2569091" y="1724337"/>
                    <a:pt x="2461155" y="1763031"/>
                    <a:pt x="2442826" y="1779323"/>
                  </a:cubicBezTo>
                  <a:cubicBezTo>
                    <a:pt x="2424499" y="1795615"/>
                    <a:pt x="2444864" y="1826163"/>
                    <a:pt x="2424499" y="1836346"/>
                  </a:cubicBezTo>
                  <a:cubicBezTo>
                    <a:pt x="2404134" y="1846528"/>
                    <a:pt x="2404134" y="1818017"/>
                    <a:pt x="2381731" y="1809871"/>
                  </a:cubicBezTo>
                  <a:cubicBezTo>
                    <a:pt x="2359329" y="1801725"/>
                    <a:pt x="2196408" y="1842455"/>
                    <a:pt x="2165861" y="1879112"/>
                  </a:cubicBezTo>
                  <a:cubicBezTo>
                    <a:pt x="2135313" y="1917806"/>
                    <a:pt x="2074217" y="1917806"/>
                    <a:pt x="2074217" y="1940208"/>
                  </a:cubicBezTo>
                  <a:cubicBezTo>
                    <a:pt x="2074217" y="1960573"/>
                    <a:pt x="2000903" y="1960573"/>
                    <a:pt x="1970356" y="1974828"/>
                  </a:cubicBezTo>
                  <a:cubicBezTo>
                    <a:pt x="1941844" y="1989084"/>
                    <a:pt x="1960173" y="2052216"/>
                    <a:pt x="1949991" y="2082764"/>
                  </a:cubicBezTo>
                  <a:cubicBezTo>
                    <a:pt x="1939808" y="2113311"/>
                    <a:pt x="1823726" y="2103129"/>
                    <a:pt x="1789105" y="2105165"/>
                  </a:cubicBezTo>
                  <a:cubicBezTo>
                    <a:pt x="1754486" y="2107202"/>
                    <a:pt x="1742266" y="2031851"/>
                    <a:pt x="1713755" y="2027778"/>
                  </a:cubicBezTo>
                  <a:cubicBezTo>
                    <a:pt x="1685244" y="2023705"/>
                    <a:pt x="1701536" y="1980938"/>
                    <a:pt x="1711718" y="1962609"/>
                  </a:cubicBezTo>
                  <a:cubicBezTo>
                    <a:pt x="1719865" y="1944281"/>
                    <a:pt x="1742266" y="1958536"/>
                    <a:pt x="1776887" y="1936135"/>
                  </a:cubicBezTo>
                  <a:cubicBezTo>
                    <a:pt x="1811508" y="1911697"/>
                    <a:pt x="1846129" y="1948354"/>
                    <a:pt x="1860383" y="1932062"/>
                  </a:cubicBezTo>
                  <a:cubicBezTo>
                    <a:pt x="1874639" y="1915769"/>
                    <a:pt x="1807435" y="1870966"/>
                    <a:pt x="1803361" y="1834309"/>
                  </a:cubicBezTo>
                  <a:cubicBezTo>
                    <a:pt x="1799288" y="1797652"/>
                    <a:pt x="1725974" y="1785433"/>
                    <a:pt x="1683208" y="1797652"/>
                  </a:cubicBezTo>
                  <a:cubicBezTo>
                    <a:pt x="1664879" y="1803761"/>
                    <a:pt x="1644513" y="1803761"/>
                    <a:pt x="1626184" y="1801725"/>
                  </a:cubicBezTo>
                  <a:cubicBezTo>
                    <a:pt x="1622112" y="1815980"/>
                    <a:pt x="1616002" y="1830236"/>
                    <a:pt x="1607856" y="1842455"/>
                  </a:cubicBezTo>
                  <a:cubicBezTo>
                    <a:pt x="1616002" y="1858747"/>
                    <a:pt x="1605819" y="1879112"/>
                    <a:pt x="1611930" y="1895404"/>
                  </a:cubicBezTo>
                  <a:cubicBezTo>
                    <a:pt x="1618039" y="1917806"/>
                    <a:pt x="1601747" y="1968719"/>
                    <a:pt x="1575271" y="2009449"/>
                  </a:cubicBezTo>
                  <a:cubicBezTo>
                    <a:pt x="1550834" y="2048143"/>
                    <a:pt x="1569162" y="2048143"/>
                    <a:pt x="1605819" y="2046106"/>
                  </a:cubicBezTo>
                  <a:cubicBezTo>
                    <a:pt x="1644513" y="2044070"/>
                    <a:pt x="1640440" y="2097019"/>
                    <a:pt x="1640440" y="2135713"/>
                  </a:cubicBezTo>
                  <a:cubicBezTo>
                    <a:pt x="1640440" y="2174407"/>
                    <a:pt x="1611930" y="2184589"/>
                    <a:pt x="1611930" y="2215137"/>
                  </a:cubicBezTo>
                  <a:cubicBezTo>
                    <a:pt x="1611930" y="2243648"/>
                    <a:pt x="1581382" y="2200882"/>
                    <a:pt x="1571199" y="2213101"/>
                  </a:cubicBezTo>
                  <a:cubicBezTo>
                    <a:pt x="1561017" y="2225320"/>
                    <a:pt x="1548797" y="2206991"/>
                    <a:pt x="1542688" y="2182553"/>
                  </a:cubicBezTo>
                  <a:cubicBezTo>
                    <a:pt x="1536578" y="2158115"/>
                    <a:pt x="1479556" y="2172370"/>
                    <a:pt x="1446971" y="2162188"/>
                  </a:cubicBezTo>
                  <a:cubicBezTo>
                    <a:pt x="1414388" y="2154042"/>
                    <a:pt x="1402168" y="2168297"/>
                    <a:pt x="1387913" y="2194772"/>
                  </a:cubicBezTo>
                  <a:cubicBezTo>
                    <a:pt x="1371620" y="2221247"/>
                    <a:pt x="1326818" y="2231429"/>
                    <a:pt x="1304415" y="2233466"/>
                  </a:cubicBezTo>
                  <a:cubicBezTo>
                    <a:pt x="1277941" y="2237539"/>
                    <a:pt x="1239247" y="2286415"/>
                    <a:pt x="1212772" y="2304744"/>
                  </a:cubicBezTo>
                  <a:cubicBezTo>
                    <a:pt x="1188334" y="2323072"/>
                    <a:pt x="1184262" y="2357693"/>
                    <a:pt x="1218882" y="2394350"/>
                  </a:cubicBezTo>
                  <a:cubicBezTo>
                    <a:pt x="1253502" y="2431008"/>
                    <a:pt x="1261649" y="2455446"/>
                    <a:pt x="1257576" y="2473774"/>
                  </a:cubicBezTo>
                  <a:cubicBezTo>
                    <a:pt x="1255540" y="2494139"/>
                    <a:pt x="1159823" y="2488030"/>
                    <a:pt x="1143531" y="2465628"/>
                  </a:cubicBezTo>
                  <a:cubicBezTo>
                    <a:pt x="1127238" y="2445263"/>
                    <a:pt x="1066143" y="2437117"/>
                    <a:pt x="1045778" y="2441190"/>
                  </a:cubicBezTo>
                  <a:cubicBezTo>
                    <a:pt x="1025413" y="2445263"/>
                    <a:pt x="968390" y="2373985"/>
                    <a:pt x="937843" y="2371949"/>
                  </a:cubicBezTo>
                  <a:cubicBezTo>
                    <a:pt x="909332" y="2369912"/>
                    <a:pt x="891003" y="2408606"/>
                    <a:pt x="880821" y="2428971"/>
                  </a:cubicBezTo>
                  <a:cubicBezTo>
                    <a:pt x="870638" y="2449336"/>
                    <a:pt x="895076" y="2455446"/>
                    <a:pt x="909332" y="2488030"/>
                  </a:cubicBezTo>
                  <a:cubicBezTo>
                    <a:pt x="923587" y="2520614"/>
                    <a:pt x="974500" y="2522651"/>
                    <a:pt x="1000975" y="2522651"/>
                  </a:cubicBezTo>
                  <a:cubicBezTo>
                    <a:pt x="1027450" y="2522651"/>
                    <a:pt x="1017267" y="2565417"/>
                    <a:pt x="1009121" y="2583746"/>
                  </a:cubicBezTo>
                  <a:cubicBezTo>
                    <a:pt x="1000975" y="2602075"/>
                    <a:pt x="952099" y="2616330"/>
                    <a:pt x="937843" y="2595965"/>
                  </a:cubicBezTo>
                  <a:cubicBezTo>
                    <a:pt x="923587" y="2575600"/>
                    <a:pt x="864529" y="2595965"/>
                    <a:pt x="864529" y="2571527"/>
                  </a:cubicBezTo>
                  <a:cubicBezTo>
                    <a:pt x="862492" y="2547089"/>
                    <a:pt x="821761" y="2510432"/>
                    <a:pt x="776959" y="2518578"/>
                  </a:cubicBezTo>
                  <a:cubicBezTo>
                    <a:pt x="734191" y="2526724"/>
                    <a:pt x="726046" y="2496176"/>
                    <a:pt x="728082" y="2459519"/>
                  </a:cubicBezTo>
                  <a:cubicBezTo>
                    <a:pt x="730118" y="2422861"/>
                    <a:pt x="703644" y="2402496"/>
                    <a:pt x="705681" y="2386204"/>
                  </a:cubicBezTo>
                  <a:cubicBezTo>
                    <a:pt x="707717" y="2369912"/>
                    <a:pt x="685316" y="2337328"/>
                    <a:pt x="707717" y="2318999"/>
                  </a:cubicBezTo>
                  <a:cubicBezTo>
                    <a:pt x="730118" y="2302707"/>
                    <a:pt x="713826" y="2276232"/>
                    <a:pt x="713826" y="2253831"/>
                  </a:cubicBezTo>
                  <a:cubicBezTo>
                    <a:pt x="715864" y="2231429"/>
                    <a:pt x="675133" y="2196809"/>
                    <a:pt x="640512" y="2196809"/>
                  </a:cubicBezTo>
                  <a:cubicBezTo>
                    <a:pt x="605891" y="2196809"/>
                    <a:pt x="612001" y="2158115"/>
                    <a:pt x="583490" y="2152005"/>
                  </a:cubicBezTo>
                  <a:cubicBezTo>
                    <a:pt x="554978" y="2143859"/>
                    <a:pt x="495919" y="2090910"/>
                    <a:pt x="491847" y="2068508"/>
                  </a:cubicBezTo>
                  <a:cubicBezTo>
                    <a:pt x="487774" y="2046106"/>
                    <a:pt x="442970" y="2042033"/>
                    <a:pt x="459262" y="2035924"/>
                  </a:cubicBezTo>
                  <a:cubicBezTo>
                    <a:pt x="475554" y="2027778"/>
                    <a:pt x="510175" y="2037960"/>
                    <a:pt x="534613" y="2066471"/>
                  </a:cubicBezTo>
                  <a:cubicBezTo>
                    <a:pt x="559052" y="2092946"/>
                    <a:pt x="599782" y="2117384"/>
                    <a:pt x="664951" y="2127567"/>
                  </a:cubicBezTo>
                  <a:cubicBezTo>
                    <a:pt x="730118" y="2135713"/>
                    <a:pt x="756594" y="2170334"/>
                    <a:pt x="829908" y="2182553"/>
                  </a:cubicBezTo>
                  <a:cubicBezTo>
                    <a:pt x="903222" y="2196809"/>
                    <a:pt x="945989" y="2204954"/>
                    <a:pt x="1049851" y="2221247"/>
                  </a:cubicBezTo>
                  <a:cubicBezTo>
                    <a:pt x="1153714" y="2237539"/>
                    <a:pt x="1294233" y="2123494"/>
                    <a:pt x="1322744" y="2090910"/>
                  </a:cubicBezTo>
                  <a:cubicBezTo>
                    <a:pt x="1347183" y="2064435"/>
                    <a:pt x="1324780" y="2013522"/>
                    <a:pt x="1316635" y="1982974"/>
                  </a:cubicBezTo>
                  <a:cubicBezTo>
                    <a:pt x="1271832" y="1978902"/>
                    <a:pt x="1233137" y="1950390"/>
                    <a:pt x="1198516" y="1913733"/>
                  </a:cubicBezTo>
                  <a:cubicBezTo>
                    <a:pt x="1196480" y="1909660"/>
                    <a:pt x="1192407" y="1907624"/>
                    <a:pt x="1190371" y="1905587"/>
                  </a:cubicBezTo>
                  <a:cubicBezTo>
                    <a:pt x="1184262" y="1905587"/>
                    <a:pt x="1176115" y="1903550"/>
                    <a:pt x="1172042" y="1903550"/>
                  </a:cubicBezTo>
                  <a:cubicBezTo>
                    <a:pt x="1125202" y="1901514"/>
                    <a:pt x="1082436" y="1883185"/>
                    <a:pt x="1053924" y="1848564"/>
                  </a:cubicBezTo>
                  <a:cubicBezTo>
                    <a:pt x="1041706" y="1832272"/>
                    <a:pt x="1031523" y="1813944"/>
                    <a:pt x="1027450" y="1795615"/>
                  </a:cubicBezTo>
                  <a:cubicBezTo>
                    <a:pt x="1011158" y="1785433"/>
                    <a:pt x="992829" y="1771177"/>
                    <a:pt x="970428" y="1754885"/>
                  </a:cubicBezTo>
                  <a:cubicBezTo>
                    <a:pt x="952099" y="1752848"/>
                    <a:pt x="933770" y="1744702"/>
                    <a:pt x="915442" y="1730447"/>
                  </a:cubicBezTo>
                  <a:cubicBezTo>
                    <a:pt x="933770" y="1744702"/>
                    <a:pt x="872674" y="1732483"/>
                    <a:pt x="862492" y="1730447"/>
                  </a:cubicBezTo>
                  <a:cubicBezTo>
                    <a:pt x="840090" y="1726374"/>
                    <a:pt x="819725" y="1718228"/>
                    <a:pt x="799360" y="1708045"/>
                  </a:cubicBezTo>
                  <a:cubicBezTo>
                    <a:pt x="770848" y="1695826"/>
                    <a:pt x="742338" y="1681570"/>
                    <a:pt x="715864" y="1667315"/>
                  </a:cubicBezTo>
                  <a:cubicBezTo>
                    <a:pt x="711790" y="1667315"/>
                    <a:pt x="707717" y="1665278"/>
                    <a:pt x="703644" y="1661205"/>
                  </a:cubicBezTo>
                  <a:cubicBezTo>
                    <a:pt x="697534" y="1657132"/>
                    <a:pt x="691425" y="1655096"/>
                    <a:pt x="685316" y="1651023"/>
                  </a:cubicBezTo>
                  <a:cubicBezTo>
                    <a:pt x="675133" y="1646950"/>
                    <a:pt x="666987" y="1640840"/>
                    <a:pt x="658840" y="1636767"/>
                  </a:cubicBezTo>
                  <a:cubicBezTo>
                    <a:pt x="648658" y="1638803"/>
                    <a:pt x="638475" y="1642877"/>
                    <a:pt x="630330" y="1651023"/>
                  </a:cubicBezTo>
                  <a:cubicBezTo>
                    <a:pt x="607927" y="1669351"/>
                    <a:pt x="585526" y="1634730"/>
                    <a:pt x="542760" y="1644913"/>
                  </a:cubicBezTo>
                  <a:cubicBezTo>
                    <a:pt x="499992" y="1655096"/>
                    <a:pt x="477591" y="1624548"/>
                    <a:pt x="489810" y="1612329"/>
                  </a:cubicBezTo>
                  <a:cubicBezTo>
                    <a:pt x="499992" y="1598073"/>
                    <a:pt x="563125" y="1610292"/>
                    <a:pt x="559052" y="1587891"/>
                  </a:cubicBezTo>
                  <a:cubicBezTo>
                    <a:pt x="557014" y="1565489"/>
                    <a:pt x="534613" y="1587891"/>
                    <a:pt x="495919" y="1561416"/>
                  </a:cubicBezTo>
                  <a:cubicBezTo>
                    <a:pt x="457226" y="1534941"/>
                    <a:pt x="436861" y="1553270"/>
                    <a:pt x="428714" y="1575672"/>
                  </a:cubicBezTo>
                  <a:cubicBezTo>
                    <a:pt x="420569" y="1598073"/>
                    <a:pt x="390021" y="1591964"/>
                    <a:pt x="371692" y="1573635"/>
                  </a:cubicBezTo>
                  <a:cubicBezTo>
                    <a:pt x="369656" y="1571599"/>
                    <a:pt x="367619" y="1569562"/>
                    <a:pt x="365583" y="1569562"/>
                  </a:cubicBezTo>
                  <a:cubicBezTo>
                    <a:pt x="359474" y="1608256"/>
                    <a:pt x="339108" y="1610292"/>
                    <a:pt x="316706" y="1606219"/>
                  </a:cubicBezTo>
                  <a:cubicBezTo>
                    <a:pt x="292268" y="1600110"/>
                    <a:pt x="265793" y="1644913"/>
                    <a:pt x="239319" y="1644913"/>
                  </a:cubicBezTo>
                  <a:cubicBezTo>
                    <a:pt x="210807" y="1644913"/>
                    <a:pt x="180259" y="1677497"/>
                    <a:pt x="174150" y="1706008"/>
                  </a:cubicBezTo>
                  <a:cubicBezTo>
                    <a:pt x="168041" y="1732483"/>
                    <a:pt x="137493" y="1718228"/>
                    <a:pt x="137493" y="1736556"/>
                  </a:cubicBezTo>
                  <a:cubicBezTo>
                    <a:pt x="137493" y="1754885"/>
                    <a:pt x="137493" y="1773213"/>
                    <a:pt x="123237" y="1791542"/>
                  </a:cubicBezTo>
                  <a:cubicBezTo>
                    <a:pt x="108981" y="1809871"/>
                    <a:pt x="123237" y="1818017"/>
                    <a:pt x="137493" y="1848564"/>
                  </a:cubicBezTo>
                  <a:cubicBezTo>
                    <a:pt x="151749" y="1879112"/>
                    <a:pt x="182297" y="1875039"/>
                    <a:pt x="196552" y="1885222"/>
                  </a:cubicBezTo>
                  <a:cubicBezTo>
                    <a:pt x="210807" y="1893368"/>
                    <a:pt x="263757" y="1942244"/>
                    <a:pt x="263757" y="1960573"/>
                  </a:cubicBezTo>
                  <a:cubicBezTo>
                    <a:pt x="263757" y="1978902"/>
                    <a:pt x="220990" y="2023705"/>
                    <a:pt x="204698" y="2035924"/>
                  </a:cubicBezTo>
                  <a:cubicBezTo>
                    <a:pt x="188406" y="2048143"/>
                    <a:pt x="166005" y="2078691"/>
                    <a:pt x="176187" y="2097019"/>
                  </a:cubicBezTo>
                  <a:cubicBezTo>
                    <a:pt x="188406" y="2115348"/>
                    <a:pt x="235245" y="2190699"/>
                    <a:pt x="265793" y="2251794"/>
                  </a:cubicBezTo>
                  <a:cubicBezTo>
                    <a:pt x="296341" y="2312890"/>
                    <a:pt x="255611" y="2284379"/>
                    <a:pt x="235245" y="2312890"/>
                  </a:cubicBezTo>
                  <a:cubicBezTo>
                    <a:pt x="214880" y="2339365"/>
                    <a:pt x="243392" y="2373985"/>
                    <a:pt x="249501" y="2392314"/>
                  </a:cubicBezTo>
                  <a:cubicBezTo>
                    <a:pt x="255611" y="2410643"/>
                    <a:pt x="225063" y="2406570"/>
                    <a:pt x="227100" y="2422861"/>
                  </a:cubicBezTo>
                  <a:cubicBezTo>
                    <a:pt x="229136" y="2437117"/>
                    <a:pt x="271902" y="2443227"/>
                    <a:pt x="273940" y="2455446"/>
                  </a:cubicBezTo>
                  <a:cubicBezTo>
                    <a:pt x="275976" y="2467665"/>
                    <a:pt x="245428" y="2481921"/>
                    <a:pt x="259684" y="2506359"/>
                  </a:cubicBezTo>
                  <a:cubicBezTo>
                    <a:pt x="273940" y="2530797"/>
                    <a:pt x="306523" y="2530797"/>
                    <a:pt x="310597" y="2561344"/>
                  </a:cubicBezTo>
                  <a:cubicBezTo>
                    <a:pt x="312633" y="2591892"/>
                    <a:pt x="249501" y="2593929"/>
                    <a:pt x="251537" y="2618367"/>
                  </a:cubicBezTo>
                  <a:cubicBezTo>
                    <a:pt x="253575" y="2642805"/>
                    <a:pt x="335035" y="2673353"/>
                    <a:pt x="371692" y="2718156"/>
                  </a:cubicBezTo>
                  <a:cubicBezTo>
                    <a:pt x="408349" y="2762960"/>
                    <a:pt x="404276" y="2775178"/>
                    <a:pt x="396131" y="2799617"/>
                  </a:cubicBezTo>
                  <a:cubicBezTo>
                    <a:pt x="379839" y="2848493"/>
                    <a:pt x="278013" y="2889223"/>
                    <a:pt x="255611" y="2944209"/>
                  </a:cubicBezTo>
                  <a:cubicBezTo>
                    <a:pt x="233209" y="2999195"/>
                    <a:pt x="149712" y="3027706"/>
                    <a:pt x="111019" y="3070473"/>
                  </a:cubicBezTo>
                  <a:cubicBezTo>
                    <a:pt x="94727" y="3086765"/>
                    <a:pt x="78434" y="3111203"/>
                    <a:pt x="66215" y="3131568"/>
                  </a:cubicBezTo>
                  <a:cubicBezTo>
                    <a:pt x="82507" y="3127495"/>
                    <a:pt x="96763" y="3121386"/>
                    <a:pt x="104909" y="3117313"/>
                  </a:cubicBezTo>
                  <a:cubicBezTo>
                    <a:pt x="127310" y="3105094"/>
                    <a:pt x="143602" y="3164153"/>
                    <a:pt x="166005" y="3184518"/>
                  </a:cubicBezTo>
                  <a:cubicBezTo>
                    <a:pt x="188406" y="3204883"/>
                    <a:pt x="233209" y="3186554"/>
                    <a:pt x="247465" y="3204883"/>
                  </a:cubicBezTo>
                  <a:cubicBezTo>
                    <a:pt x="263757" y="3223211"/>
                    <a:pt x="235245" y="3225248"/>
                    <a:pt x="202662" y="3219139"/>
                  </a:cubicBezTo>
                  <a:cubicBezTo>
                    <a:pt x="170077" y="3213029"/>
                    <a:pt x="161931" y="3233394"/>
                    <a:pt x="111019" y="3251723"/>
                  </a:cubicBezTo>
                  <a:cubicBezTo>
                    <a:pt x="74362" y="3265978"/>
                    <a:pt x="76398" y="3280234"/>
                    <a:pt x="64179" y="3290417"/>
                  </a:cubicBezTo>
                  <a:cubicBezTo>
                    <a:pt x="86580" y="3325037"/>
                    <a:pt x="56032" y="3331147"/>
                    <a:pt x="45850" y="3357622"/>
                  </a:cubicBezTo>
                  <a:cubicBezTo>
                    <a:pt x="33631" y="3386133"/>
                    <a:pt x="17338" y="3392242"/>
                    <a:pt x="15302" y="3410571"/>
                  </a:cubicBezTo>
                  <a:cubicBezTo>
                    <a:pt x="13266" y="3428900"/>
                    <a:pt x="19375" y="3443155"/>
                    <a:pt x="21411" y="3469630"/>
                  </a:cubicBezTo>
                  <a:cubicBezTo>
                    <a:pt x="23449" y="3496105"/>
                    <a:pt x="27521" y="3502214"/>
                    <a:pt x="41777" y="3524616"/>
                  </a:cubicBezTo>
                  <a:cubicBezTo>
                    <a:pt x="56032" y="3547017"/>
                    <a:pt x="29558" y="3547017"/>
                    <a:pt x="17338" y="3559236"/>
                  </a:cubicBezTo>
                  <a:cubicBezTo>
                    <a:pt x="5120" y="3571456"/>
                    <a:pt x="13266" y="3595894"/>
                    <a:pt x="29558" y="3614222"/>
                  </a:cubicBezTo>
                  <a:cubicBezTo>
                    <a:pt x="45850" y="3632551"/>
                    <a:pt x="45850" y="3654952"/>
                    <a:pt x="39741" y="3671245"/>
                  </a:cubicBezTo>
                  <a:cubicBezTo>
                    <a:pt x="33631" y="3687537"/>
                    <a:pt x="53996" y="3714012"/>
                    <a:pt x="68251" y="3730304"/>
                  </a:cubicBezTo>
                  <a:cubicBezTo>
                    <a:pt x="82507" y="3746596"/>
                    <a:pt x="80471" y="3789362"/>
                    <a:pt x="92689" y="3799545"/>
                  </a:cubicBezTo>
                  <a:cubicBezTo>
                    <a:pt x="104909" y="3811764"/>
                    <a:pt x="119164" y="3821947"/>
                    <a:pt x="143602" y="3815837"/>
                  </a:cubicBezTo>
                  <a:cubicBezTo>
                    <a:pt x="166005" y="3809728"/>
                    <a:pt x="182297" y="3819910"/>
                    <a:pt x="192479" y="3840275"/>
                  </a:cubicBezTo>
                  <a:cubicBezTo>
                    <a:pt x="202662" y="3860640"/>
                    <a:pt x="218954" y="3852495"/>
                    <a:pt x="243392" y="3840275"/>
                  </a:cubicBezTo>
                  <a:cubicBezTo>
                    <a:pt x="265793" y="3828056"/>
                    <a:pt x="318743" y="3860640"/>
                    <a:pt x="330962" y="3866750"/>
                  </a:cubicBezTo>
                  <a:cubicBezTo>
                    <a:pt x="343180" y="3872860"/>
                    <a:pt x="337071" y="3911553"/>
                    <a:pt x="339108" y="3935992"/>
                  </a:cubicBezTo>
                  <a:cubicBezTo>
                    <a:pt x="341144" y="3960430"/>
                    <a:pt x="326889" y="3993014"/>
                    <a:pt x="349291" y="4009306"/>
                  </a:cubicBezTo>
                  <a:cubicBezTo>
                    <a:pt x="371692" y="4025598"/>
                    <a:pt x="365583" y="4062255"/>
                    <a:pt x="394093" y="4072438"/>
                  </a:cubicBezTo>
                  <a:cubicBezTo>
                    <a:pt x="420569" y="4084657"/>
                    <a:pt x="432788" y="4125387"/>
                    <a:pt x="449079" y="4129461"/>
                  </a:cubicBezTo>
                  <a:cubicBezTo>
                    <a:pt x="465371" y="4133533"/>
                    <a:pt x="497956" y="4162044"/>
                    <a:pt x="502030" y="4182409"/>
                  </a:cubicBezTo>
                  <a:cubicBezTo>
                    <a:pt x="506102" y="4202775"/>
                    <a:pt x="473518" y="4221104"/>
                    <a:pt x="453153" y="4229250"/>
                  </a:cubicBezTo>
                  <a:cubicBezTo>
                    <a:pt x="434824" y="4237396"/>
                    <a:pt x="398167" y="4202775"/>
                    <a:pt x="385948" y="4217031"/>
                  </a:cubicBezTo>
                  <a:cubicBezTo>
                    <a:pt x="373728" y="4233322"/>
                    <a:pt x="390021" y="4261834"/>
                    <a:pt x="400204" y="4312747"/>
                  </a:cubicBezTo>
                  <a:cubicBezTo>
                    <a:pt x="410386" y="4361623"/>
                    <a:pt x="418532" y="4367732"/>
                    <a:pt x="440934" y="4367732"/>
                  </a:cubicBezTo>
                  <a:cubicBezTo>
                    <a:pt x="461299" y="4367732"/>
                    <a:pt x="469445" y="4351441"/>
                    <a:pt x="485736" y="4343295"/>
                  </a:cubicBezTo>
                  <a:cubicBezTo>
                    <a:pt x="499992" y="4335148"/>
                    <a:pt x="534613" y="4347367"/>
                    <a:pt x="548869" y="4341258"/>
                  </a:cubicBezTo>
                  <a:cubicBezTo>
                    <a:pt x="563125" y="4335148"/>
                    <a:pt x="616074" y="4333112"/>
                    <a:pt x="626256" y="4349404"/>
                  </a:cubicBezTo>
                  <a:cubicBezTo>
                    <a:pt x="636439" y="4367732"/>
                    <a:pt x="646622" y="4410499"/>
                    <a:pt x="638475" y="4426791"/>
                  </a:cubicBezTo>
                  <a:cubicBezTo>
                    <a:pt x="630330" y="4443084"/>
                    <a:pt x="648658" y="4461412"/>
                    <a:pt x="658840" y="4483814"/>
                  </a:cubicBezTo>
                  <a:cubicBezTo>
                    <a:pt x="669023" y="4506216"/>
                    <a:pt x="713826" y="4496033"/>
                    <a:pt x="728082" y="4502143"/>
                  </a:cubicBezTo>
                  <a:cubicBezTo>
                    <a:pt x="742338" y="4508252"/>
                    <a:pt x="776959" y="4559165"/>
                    <a:pt x="770848" y="4581566"/>
                  </a:cubicBezTo>
                  <a:cubicBezTo>
                    <a:pt x="764739" y="4603968"/>
                    <a:pt x="791214" y="4608041"/>
                    <a:pt x="807507" y="4601932"/>
                  </a:cubicBezTo>
                  <a:cubicBezTo>
                    <a:pt x="821761" y="4595822"/>
                    <a:pt x="836017" y="4614151"/>
                    <a:pt x="854346" y="4624333"/>
                  </a:cubicBezTo>
                  <a:cubicBezTo>
                    <a:pt x="870638" y="4636553"/>
                    <a:pt x="884894" y="4630443"/>
                    <a:pt x="903222" y="4620260"/>
                  </a:cubicBezTo>
                  <a:cubicBezTo>
                    <a:pt x="919515" y="4608041"/>
                    <a:pt x="948025" y="4599895"/>
                    <a:pt x="956172" y="4616187"/>
                  </a:cubicBezTo>
                  <a:cubicBezTo>
                    <a:pt x="964317" y="4632479"/>
                    <a:pt x="998938" y="4660990"/>
                    <a:pt x="998938" y="4671173"/>
                  </a:cubicBezTo>
                  <a:cubicBezTo>
                    <a:pt x="998938" y="4679319"/>
                    <a:pt x="1051888" y="4671173"/>
                    <a:pt x="1076326" y="4685429"/>
                  </a:cubicBezTo>
                  <a:cubicBezTo>
                    <a:pt x="1100764" y="4699685"/>
                    <a:pt x="1129276" y="4691538"/>
                    <a:pt x="1155750" y="4707831"/>
                  </a:cubicBezTo>
                  <a:cubicBezTo>
                    <a:pt x="1182225" y="4724122"/>
                    <a:pt x="1208699" y="4726159"/>
                    <a:pt x="1210736" y="4744488"/>
                  </a:cubicBezTo>
                  <a:cubicBezTo>
                    <a:pt x="1212772" y="4762816"/>
                    <a:pt x="1184262" y="4779109"/>
                    <a:pt x="1184262" y="4787254"/>
                  </a:cubicBezTo>
                  <a:cubicBezTo>
                    <a:pt x="1184262" y="4795400"/>
                    <a:pt x="1206663" y="4803546"/>
                    <a:pt x="1206663" y="4815766"/>
                  </a:cubicBezTo>
                  <a:cubicBezTo>
                    <a:pt x="1206663" y="4830021"/>
                    <a:pt x="1178151" y="4830021"/>
                    <a:pt x="1174079" y="4840204"/>
                  </a:cubicBezTo>
                  <a:cubicBezTo>
                    <a:pt x="1170006" y="4852423"/>
                    <a:pt x="1190371" y="4866678"/>
                    <a:pt x="1194444" y="4878898"/>
                  </a:cubicBezTo>
                  <a:cubicBezTo>
                    <a:pt x="1198516" y="4891117"/>
                    <a:pt x="1178151" y="4927774"/>
                    <a:pt x="1178151" y="4939993"/>
                  </a:cubicBezTo>
                  <a:cubicBezTo>
                    <a:pt x="1178151" y="4952212"/>
                    <a:pt x="1115020" y="4937956"/>
                    <a:pt x="1100764" y="4937956"/>
                  </a:cubicBezTo>
                  <a:cubicBezTo>
                    <a:pt x="1086508" y="4937956"/>
                    <a:pt x="1041706" y="4990906"/>
                    <a:pt x="1027450" y="4992943"/>
                  </a:cubicBezTo>
                  <a:cubicBezTo>
                    <a:pt x="1015230" y="4994979"/>
                    <a:pt x="1021341" y="5019417"/>
                    <a:pt x="1025413" y="5041819"/>
                  </a:cubicBezTo>
                  <a:cubicBezTo>
                    <a:pt x="1070216" y="5031636"/>
                    <a:pt x="1117056" y="5029600"/>
                    <a:pt x="1121129" y="5039782"/>
                  </a:cubicBezTo>
                  <a:cubicBezTo>
                    <a:pt x="1129276" y="5058111"/>
                    <a:pt x="1023377" y="5106987"/>
                    <a:pt x="1003011" y="5113097"/>
                  </a:cubicBezTo>
                  <a:cubicBezTo>
                    <a:pt x="982646" y="5121243"/>
                    <a:pt x="1041706" y="5151790"/>
                    <a:pt x="1039668" y="5170119"/>
                  </a:cubicBezTo>
                  <a:cubicBezTo>
                    <a:pt x="1037632" y="5188448"/>
                    <a:pt x="978573" y="5192521"/>
                    <a:pt x="984682" y="5229178"/>
                  </a:cubicBezTo>
                  <a:cubicBezTo>
                    <a:pt x="990793" y="5265835"/>
                    <a:pt x="964317" y="5273981"/>
                    <a:pt x="933770" y="5273981"/>
                  </a:cubicBezTo>
                  <a:cubicBezTo>
                    <a:pt x="901186" y="5273981"/>
                    <a:pt x="893039" y="5294346"/>
                    <a:pt x="909332" y="5298420"/>
                  </a:cubicBezTo>
                  <a:cubicBezTo>
                    <a:pt x="925624" y="5302492"/>
                    <a:pt x="923587" y="5347296"/>
                    <a:pt x="982646" y="5363588"/>
                  </a:cubicBezTo>
                  <a:cubicBezTo>
                    <a:pt x="1041706" y="5379880"/>
                    <a:pt x="1106873" y="5440976"/>
                    <a:pt x="1157786" y="5500034"/>
                  </a:cubicBezTo>
                  <a:cubicBezTo>
                    <a:pt x="1165933" y="5508180"/>
                    <a:pt x="1174079" y="5514290"/>
                    <a:pt x="1182225" y="5520400"/>
                  </a:cubicBezTo>
                  <a:cubicBezTo>
                    <a:pt x="1196480" y="5510217"/>
                    <a:pt x="1210736" y="5504108"/>
                    <a:pt x="1216845" y="5502071"/>
                  </a:cubicBezTo>
                  <a:cubicBezTo>
                    <a:pt x="1245357" y="5497998"/>
                    <a:pt x="1300342" y="5516326"/>
                    <a:pt x="1330890" y="5538728"/>
                  </a:cubicBezTo>
                  <a:cubicBezTo>
                    <a:pt x="1359401" y="5561130"/>
                    <a:pt x="1465300" y="5534655"/>
                    <a:pt x="1477519" y="5552984"/>
                  </a:cubicBezTo>
                  <a:cubicBezTo>
                    <a:pt x="1489739" y="5571312"/>
                    <a:pt x="1516213" y="5593714"/>
                    <a:pt x="1536578" y="5593714"/>
                  </a:cubicBezTo>
                  <a:cubicBezTo>
                    <a:pt x="1556944" y="5593714"/>
                    <a:pt x="1579345" y="5638517"/>
                    <a:pt x="1595637" y="5626299"/>
                  </a:cubicBezTo>
                  <a:cubicBezTo>
                    <a:pt x="1611930" y="5612043"/>
                    <a:pt x="1675061" y="5612043"/>
                    <a:pt x="1691353" y="5612043"/>
                  </a:cubicBezTo>
                  <a:cubicBezTo>
                    <a:pt x="1707645" y="5612043"/>
                    <a:pt x="1707645" y="5626299"/>
                    <a:pt x="1723938" y="5626299"/>
                  </a:cubicBezTo>
                  <a:cubicBezTo>
                    <a:pt x="1740230" y="5626299"/>
                    <a:pt x="1740230" y="5693503"/>
                    <a:pt x="1752448" y="5689430"/>
                  </a:cubicBezTo>
                  <a:cubicBezTo>
                    <a:pt x="1764668" y="5685357"/>
                    <a:pt x="1811508" y="5730160"/>
                    <a:pt x="1840018" y="5734234"/>
                  </a:cubicBezTo>
                  <a:cubicBezTo>
                    <a:pt x="1868530" y="5738307"/>
                    <a:pt x="1899078" y="5793292"/>
                    <a:pt x="1911296" y="5789220"/>
                  </a:cubicBezTo>
                  <a:cubicBezTo>
                    <a:pt x="1923516" y="5785146"/>
                    <a:pt x="1943881" y="5811621"/>
                    <a:pt x="1954064" y="5789220"/>
                  </a:cubicBezTo>
                  <a:cubicBezTo>
                    <a:pt x="1962209" y="5766818"/>
                    <a:pt x="2002939" y="5779037"/>
                    <a:pt x="2015159" y="5740343"/>
                  </a:cubicBezTo>
                  <a:cubicBezTo>
                    <a:pt x="1962209" y="5671101"/>
                    <a:pt x="1905187" y="5591678"/>
                    <a:pt x="1907224" y="5563166"/>
                  </a:cubicBezTo>
                  <a:cubicBezTo>
                    <a:pt x="1909260" y="5512254"/>
                    <a:pt x="1929625" y="5479669"/>
                    <a:pt x="1870566" y="5424683"/>
                  </a:cubicBezTo>
                  <a:cubicBezTo>
                    <a:pt x="1811508" y="5369698"/>
                    <a:pt x="1876677" y="5335077"/>
                    <a:pt x="1917407" y="5276018"/>
                  </a:cubicBezTo>
                  <a:cubicBezTo>
                    <a:pt x="1954064" y="5225105"/>
                    <a:pt x="2035524" y="5202703"/>
                    <a:pt x="2084400" y="5166046"/>
                  </a:cubicBezTo>
                  <a:cubicBezTo>
                    <a:pt x="2074217" y="5157900"/>
                    <a:pt x="2064035" y="5151790"/>
                    <a:pt x="2053852" y="5145681"/>
                  </a:cubicBezTo>
                  <a:cubicBezTo>
                    <a:pt x="2015159" y="5127353"/>
                    <a:pt x="2002939" y="5109023"/>
                    <a:pt x="2033487" y="5100878"/>
                  </a:cubicBezTo>
                  <a:cubicBezTo>
                    <a:pt x="2061999" y="5092732"/>
                    <a:pt x="2049780" y="5074403"/>
                    <a:pt x="2021269" y="5037745"/>
                  </a:cubicBezTo>
                  <a:cubicBezTo>
                    <a:pt x="1992757" y="5001088"/>
                    <a:pt x="1978502" y="4964431"/>
                    <a:pt x="1962209" y="4964431"/>
                  </a:cubicBezTo>
                  <a:cubicBezTo>
                    <a:pt x="1945917" y="4964431"/>
                    <a:pt x="1919443" y="4960358"/>
                    <a:pt x="1895004" y="4968504"/>
                  </a:cubicBezTo>
                  <a:cubicBezTo>
                    <a:pt x="1870566" y="4976650"/>
                    <a:pt x="1874639" y="4946102"/>
                    <a:pt x="1878713" y="4913519"/>
                  </a:cubicBezTo>
                  <a:cubicBezTo>
                    <a:pt x="1882786" y="4880934"/>
                    <a:pt x="1831873" y="4887044"/>
                    <a:pt x="1823726" y="4872788"/>
                  </a:cubicBezTo>
                  <a:cubicBezTo>
                    <a:pt x="1815581" y="4858532"/>
                    <a:pt x="1835946" y="4813729"/>
                    <a:pt x="1844092" y="4809656"/>
                  </a:cubicBezTo>
                  <a:cubicBezTo>
                    <a:pt x="1852238" y="4805583"/>
                    <a:pt x="1876677" y="4791328"/>
                    <a:pt x="1876677" y="4777072"/>
                  </a:cubicBezTo>
                  <a:cubicBezTo>
                    <a:pt x="1876677" y="4762816"/>
                    <a:pt x="1829836" y="4758743"/>
                    <a:pt x="1848165" y="4728196"/>
                  </a:cubicBezTo>
                  <a:cubicBezTo>
                    <a:pt x="1864457" y="4695611"/>
                    <a:pt x="1899078" y="4695611"/>
                    <a:pt x="1899078" y="4665064"/>
                  </a:cubicBezTo>
                  <a:cubicBezTo>
                    <a:pt x="1899078" y="4632479"/>
                    <a:pt x="1923516" y="4606005"/>
                    <a:pt x="1954064" y="4628407"/>
                  </a:cubicBezTo>
                  <a:cubicBezTo>
                    <a:pt x="1982574" y="4650808"/>
                    <a:pt x="1996830" y="4709867"/>
                    <a:pt x="2029415" y="4695611"/>
                  </a:cubicBezTo>
                  <a:cubicBezTo>
                    <a:pt x="2061999" y="4681356"/>
                    <a:pt x="2041634" y="4650808"/>
                    <a:pt x="2037560" y="4632479"/>
                  </a:cubicBezTo>
                  <a:cubicBezTo>
                    <a:pt x="2033487" y="4614151"/>
                    <a:pt x="2025342" y="4587676"/>
                    <a:pt x="2061999" y="4577494"/>
                  </a:cubicBezTo>
                  <a:cubicBezTo>
                    <a:pt x="2100693" y="4569347"/>
                    <a:pt x="2082364" y="4528617"/>
                    <a:pt x="2112912" y="4528617"/>
                  </a:cubicBezTo>
                  <a:cubicBezTo>
                    <a:pt x="2141423" y="4528617"/>
                    <a:pt x="2196408" y="4487887"/>
                    <a:pt x="2212701" y="4479741"/>
                  </a:cubicBezTo>
                  <a:cubicBezTo>
                    <a:pt x="2228993" y="4471595"/>
                    <a:pt x="2267686" y="4447156"/>
                    <a:pt x="2283979" y="4457339"/>
                  </a:cubicBezTo>
                  <a:cubicBezTo>
                    <a:pt x="2300271" y="4465486"/>
                    <a:pt x="2322674" y="4489923"/>
                    <a:pt x="2334892" y="4457339"/>
                  </a:cubicBezTo>
                  <a:cubicBezTo>
                    <a:pt x="2347111" y="4424755"/>
                    <a:pt x="2398024" y="4439010"/>
                    <a:pt x="2402096" y="4457339"/>
                  </a:cubicBezTo>
                  <a:cubicBezTo>
                    <a:pt x="2406170" y="4475668"/>
                    <a:pt x="2485595" y="4475668"/>
                    <a:pt x="2512068" y="4493997"/>
                  </a:cubicBezTo>
                  <a:cubicBezTo>
                    <a:pt x="2536508" y="4512325"/>
                    <a:pt x="2591492" y="4548982"/>
                    <a:pt x="2591492" y="4567311"/>
                  </a:cubicBezTo>
                  <a:cubicBezTo>
                    <a:pt x="2591492" y="4585640"/>
                    <a:pt x="2615930" y="4612114"/>
                    <a:pt x="2615930" y="4581566"/>
                  </a:cubicBezTo>
                  <a:cubicBezTo>
                    <a:pt x="2615930" y="4548982"/>
                    <a:pt x="2636295" y="4559165"/>
                    <a:pt x="2670917" y="4581566"/>
                  </a:cubicBezTo>
                  <a:cubicBezTo>
                    <a:pt x="2703501" y="4603968"/>
                    <a:pt x="2750342" y="4595822"/>
                    <a:pt x="2758486" y="4573421"/>
                  </a:cubicBezTo>
                  <a:cubicBezTo>
                    <a:pt x="2766632" y="4551019"/>
                    <a:pt x="2829764" y="4524544"/>
                    <a:pt x="2850129" y="4540836"/>
                  </a:cubicBezTo>
                  <a:cubicBezTo>
                    <a:pt x="2870494" y="4559165"/>
                    <a:pt x="2878640" y="4573421"/>
                    <a:pt x="2905116" y="4544909"/>
                  </a:cubicBezTo>
                  <a:cubicBezTo>
                    <a:pt x="2929553" y="4518434"/>
                    <a:pt x="2988613" y="4522508"/>
                    <a:pt x="2996759" y="4548982"/>
                  </a:cubicBezTo>
                  <a:cubicBezTo>
                    <a:pt x="3004906" y="4575457"/>
                    <a:pt x="3035454" y="4581566"/>
                    <a:pt x="3059891" y="4581566"/>
                  </a:cubicBezTo>
                  <a:cubicBezTo>
                    <a:pt x="3084328" y="4581566"/>
                    <a:pt x="3088402" y="4622297"/>
                    <a:pt x="3106732" y="4614151"/>
                  </a:cubicBezTo>
                  <a:cubicBezTo>
                    <a:pt x="3123022" y="4606005"/>
                    <a:pt x="3118950" y="4559165"/>
                    <a:pt x="3139315" y="4565275"/>
                  </a:cubicBezTo>
                  <a:cubicBezTo>
                    <a:pt x="3159680" y="4569347"/>
                    <a:pt x="3178010" y="4597859"/>
                    <a:pt x="3210593" y="4597859"/>
                  </a:cubicBezTo>
                  <a:cubicBezTo>
                    <a:pt x="3243177" y="4597859"/>
                    <a:pt x="3269653" y="4589712"/>
                    <a:pt x="3269653" y="4561201"/>
                  </a:cubicBezTo>
                  <a:cubicBezTo>
                    <a:pt x="3269653" y="4534727"/>
                    <a:pt x="3265578" y="4487887"/>
                    <a:pt x="3245213" y="4487887"/>
                  </a:cubicBezTo>
                  <a:cubicBezTo>
                    <a:pt x="3224848" y="4487887"/>
                    <a:pt x="3202447" y="4465486"/>
                    <a:pt x="3178010" y="4465486"/>
                  </a:cubicBezTo>
                  <a:cubicBezTo>
                    <a:pt x="3153570" y="4465486"/>
                    <a:pt x="3127097" y="4420682"/>
                    <a:pt x="3153570" y="4410499"/>
                  </a:cubicBezTo>
                  <a:cubicBezTo>
                    <a:pt x="3178010" y="4402353"/>
                    <a:pt x="3220776" y="4377915"/>
                    <a:pt x="3212629" y="4355513"/>
                  </a:cubicBezTo>
                  <a:cubicBezTo>
                    <a:pt x="3204483" y="4333112"/>
                    <a:pt x="3196336" y="4288309"/>
                    <a:pt x="3228922" y="4282199"/>
                  </a:cubicBezTo>
                  <a:cubicBezTo>
                    <a:pt x="3261506" y="4278126"/>
                    <a:pt x="3332784" y="4278126"/>
                    <a:pt x="3328710" y="4263870"/>
                  </a:cubicBezTo>
                  <a:cubicBezTo>
                    <a:pt x="3324638" y="4249615"/>
                    <a:pt x="3257432" y="4241469"/>
                    <a:pt x="3245213" y="4219067"/>
                  </a:cubicBezTo>
                  <a:cubicBezTo>
                    <a:pt x="3232994" y="4196665"/>
                    <a:pt x="3228922" y="4141679"/>
                    <a:pt x="3241141" y="4133533"/>
                  </a:cubicBezTo>
                  <a:cubicBezTo>
                    <a:pt x="3253360" y="4125387"/>
                    <a:pt x="3296126" y="4137606"/>
                    <a:pt x="3320566" y="4129461"/>
                  </a:cubicBezTo>
                  <a:cubicBezTo>
                    <a:pt x="3345003" y="4121314"/>
                    <a:pt x="3399988" y="4143716"/>
                    <a:pt x="3434610" y="4115205"/>
                  </a:cubicBezTo>
                  <a:cubicBezTo>
                    <a:pt x="3467194" y="4088730"/>
                    <a:pt x="3538472" y="4082620"/>
                    <a:pt x="3577166" y="4082620"/>
                  </a:cubicBezTo>
                  <a:cubicBezTo>
                    <a:pt x="3613822" y="4082620"/>
                    <a:pt x="3644369" y="4056146"/>
                    <a:pt x="3672881" y="4050036"/>
                  </a:cubicBezTo>
                  <a:cubicBezTo>
                    <a:pt x="3701393" y="4045963"/>
                    <a:pt x="3786925" y="4031708"/>
                    <a:pt x="3807290" y="4023562"/>
                  </a:cubicBezTo>
                  <a:cubicBezTo>
                    <a:pt x="3827655" y="4015416"/>
                    <a:pt x="3941702" y="3997087"/>
                    <a:pt x="3945774" y="3974685"/>
                  </a:cubicBezTo>
                  <a:cubicBezTo>
                    <a:pt x="3949846" y="3952284"/>
                    <a:pt x="4039453" y="3933955"/>
                    <a:pt x="4063893" y="3946174"/>
                  </a:cubicBezTo>
                  <a:cubicBezTo>
                    <a:pt x="4086294" y="3958393"/>
                    <a:pt x="4116842" y="3966539"/>
                    <a:pt x="4137207" y="3958393"/>
                  </a:cubicBezTo>
                  <a:cubicBezTo>
                    <a:pt x="4157572" y="3950247"/>
                    <a:pt x="4202375" y="3974685"/>
                    <a:pt x="4198303" y="3999123"/>
                  </a:cubicBezTo>
                  <a:cubicBezTo>
                    <a:pt x="4194228" y="4023562"/>
                    <a:pt x="4216632" y="4052073"/>
                    <a:pt x="4214593" y="4072438"/>
                  </a:cubicBezTo>
                  <a:cubicBezTo>
                    <a:pt x="4212557" y="4092803"/>
                    <a:pt x="4192192" y="4098913"/>
                    <a:pt x="4204411" y="4115205"/>
                  </a:cubicBezTo>
                  <a:cubicBezTo>
                    <a:pt x="4216632" y="4131497"/>
                    <a:pt x="4273653" y="4119278"/>
                    <a:pt x="4289946" y="4098913"/>
                  </a:cubicBezTo>
                  <a:cubicBezTo>
                    <a:pt x="4306236" y="4078548"/>
                    <a:pt x="4324566" y="4107059"/>
                    <a:pt x="4324566" y="4123351"/>
                  </a:cubicBezTo>
                  <a:cubicBezTo>
                    <a:pt x="4324566" y="4139643"/>
                    <a:pt x="4351041" y="4149826"/>
                    <a:pt x="4351041" y="4129461"/>
                  </a:cubicBezTo>
                  <a:cubicBezTo>
                    <a:pt x="4351041" y="4109095"/>
                    <a:pt x="4383625" y="4123351"/>
                    <a:pt x="4395844" y="4135570"/>
                  </a:cubicBezTo>
                  <a:cubicBezTo>
                    <a:pt x="4406026" y="4149826"/>
                    <a:pt x="4446756" y="4119278"/>
                    <a:pt x="4446756" y="4141679"/>
                  </a:cubicBezTo>
                  <a:cubicBezTo>
                    <a:pt x="4446756" y="4164081"/>
                    <a:pt x="4387697" y="4182409"/>
                    <a:pt x="4414173" y="4206848"/>
                  </a:cubicBezTo>
                  <a:cubicBezTo>
                    <a:pt x="4438610" y="4231286"/>
                    <a:pt x="4454903" y="4178337"/>
                    <a:pt x="4485451" y="4188519"/>
                  </a:cubicBezTo>
                  <a:cubicBezTo>
                    <a:pt x="4515998" y="4200739"/>
                    <a:pt x="4558765" y="4149826"/>
                    <a:pt x="4587276" y="4143716"/>
                  </a:cubicBezTo>
                  <a:cubicBezTo>
                    <a:pt x="4615788" y="4137606"/>
                    <a:pt x="4648372" y="4107059"/>
                    <a:pt x="4672809" y="4090766"/>
                  </a:cubicBezTo>
                  <a:cubicBezTo>
                    <a:pt x="4697249" y="4074474"/>
                    <a:pt x="4752233" y="4078548"/>
                    <a:pt x="4735943" y="4096876"/>
                  </a:cubicBezTo>
                  <a:cubicBezTo>
                    <a:pt x="4719650" y="4115205"/>
                    <a:pt x="4701321" y="4149826"/>
                    <a:pt x="4762416" y="4174264"/>
                  </a:cubicBezTo>
                  <a:cubicBezTo>
                    <a:pt x="4825547" y="4198702"/>
                    <a:pt x="4896825" y="4331075"/>
                    <a:pt x="4935520" y="4396244"/>
                  </a:cubicBezTo>
                  <a:cubicBezTo>
                    <a:pt x="4976250" y="4461412"/>
                    <a:pt x="5012908" y="4579530"/>
                    <a:pt x="5033273" y="4579530"/>
                  </a:cubicBezTo>
                  <a:cubicBezTo>
                    <a:pt x="5053639" y="4579530"/>
                    <a:pt x="5059747" y="4520471"/>
                    <a:pt x="5088258" y="4514362"/>
                  </a:cubicBezTo>
                  <a:cubicBezTo>
                    <a:pt x="5114734" y="4508252"/>
                    <a:pt x="5133063" y="4563238"/>
                    <a:pt x="5161572" y="4571384"/>
                  </a:cubicBezTo>
                  <a:cubicBezTo>
                    <a:pt x="5190084" y="4577494"/>
                    <a:pt x="5230814" y="4595822"/>
                    <a:pt x="5253215" y="4587676"/>
                  </a:cubicBezTo>
                  <a:cubicBezTo>
                    <a:pt x="5275619" y="4579530"/>
                    <a:pt x="5328568" y="4546946"/>
                    <a:pt x="5346897" y="4559165"/>
                  </a:cubicBezTo>
                  <a:cubicBezTo>
                    <a:pt x="5365224" y="4571384"/>
                    <a:pt x="5391699" y="4571384"/>
                    <a:pt x="5407992" y="4614151"/>
                  </a:cubicBezTo>
                  <a:cubicBezTo>
                    <a:pt x="5424283" y="4656918"/>
                    <a:pt x="5450759" y="4667100"/>
                    <a:pt x="5467049" y="4667100"/>
                  </a:cubicBezTo>
                  <a:cubicBezTo>
                    <a:pt x="5483342" y="4667100"/>
                    <a:pt x="5487415" y="4687465"/>
                    <a:pt x="5487415" y="4705794"/>
                  </a:cubicBezTo>
                  <a:cubicBezTo>
                    <a:pt x="5487415" y="4724122"/>
                    <a:pt x="5517962" y="4748561"/>
                    <a:pt x="5534255" y="4748561"/>
                  </a:cubicBezTo>
                  <a:cubicBezTo>
                    <a:pt x="5550548" y="4748561"/>
                    <a:pt x="5595351" y="4742451"/>
                    <a:pt x="5609605" y="4734305"/>
                  </a:cubicBezTo>
                  <a:cubicBezTo>
                    <a:pt x="5623862" y="4726159"/>
                    <a:pt x="5640153" y="4715976"/>
                    <a:pt x="5642192" y="4738378"/>
                  </a:cubicBezTo>
                  <a:cubicBezTo>
                    <a:pt x="5644228" y="4758743"/>
                    <a:pt x="5670701" y="4793364"/>
                    <a:pt x="5686994" y="4793364"/>
                  </a:cubicBezTo>
                  <a:cubicBezTo>
                    <a:pt x="5703287" y="4793364"/>
                    <a:pt x="5737907" y="4807620"/>
                    <a:pt x="5739943" y="4793364"/>
                  </a:cubicBezTo>
                  <a:cubicBezTo>
                    <a:pt x="5741979" y="4779109"/>
                    <a:pt x="5786784" y="4768926"/>
                    <a:pt x="5805113" y="4766889"/>
                  </a:cubicBezTo>
                  <a:cubicBezTo>
                    <a:pt x="5821403" y="4764853"/>
                    <a:pt x="5880463" y="4752633"/>
                    <a:pt x="5892681" y="4724122"/>
                  </a:cubicBezTo>
                  <a:cubicBezTo>
                    <a:pt x="5902864" y="4697648"/>
                    <a:pt x="5951741" y="4697648"/>
                    <a:pt x="5965995" y="4679319"/>
                  </a:cubicBezTo>
                  <a:cubicBezTo>
                    <a:pt x="5980252" y="4660990"/>
                    <a:pt x="6018947" y="4652844"/>
                    <a:pt x="6027091" y="4634516"/>
                  </a:cubicBezTo>
                  <a:cubicBezTo>
                    <a:pt x="6035237" y="4616187"/>
                    <a:pt x="6086150" y="4620260"/>
                    <a:pt x="6092261" y="4603968"/>
                  </a:cubicBezTo>
                  <a:cubicBezTo>
                    <a:pt x="6098369" y="4589712"/>
                    <a:pt x="6139099" y="4585640"/>
                    <a:pt x="6159464" y="4591749"/>
                  </a:cubicBezTo>
                  <a:cubicBezTo>
                    <a:pt x="6179829" y="4597859"/>
                    <a:pt x="6277583" y="4618224"/>
                    <a:pt x="6289802" y="4616187"/>
                  </a:cubicBezTo>
                  <a:cubicBezTo>
                    <a:pt x="6304059" y="4614151"/>
                    <a:pt x="6306095" y="4671173"/>
                    <a:pt x="6320349" y="4673210"/>
                  </a:cubicBezTo>
                  <a:cubicBezTo>
                    <a:pt x="6334606" y="4677283"/>
                    <a:pt x="6385519" y="4718013"/>
                    <a:pt x="6397738" y="4705794"/>
                  </a:cubicBezTo>
                  <a:cubicBezTo>
                    <a:pt x="6411992" y="4693575"/>
                    <a:pt x="6444576" y="4681356"/>
                    <a:pt x="6473088" y="4699685"/>
                  </a:cubicBezTo>
                  <a:cubicBezTo>
                    <a:pt x="6501599" y="4718013"/>
                    <a:pt x="6528075" y="4742451"/>
                    <a:pt x="6540294" y="4720050"/>
                  </a:cubicBezTo>
                  <a:cubicBezTo>
                    <a:pt x="6550476" y="4699685"/>
                    <a:pt x="6609536" y="4689502"/>
                    <a:pt x="6617680" y="4677283"/>
                  </a:cubicBezTo>
                  <a:cubicBezTo>
                    <a:pt x="6625826" y="4665064"/>
                    <a:pt x="6633973" y="4628407"/>
                    <a:pt x="6619718" y="4616187"/>
                  </a:cubicBezTo>
                  <a:cubicBezTo>
                    <a:pt x="6605461" y="4603968"/>
                    <a:pt x="6591207" y="4555092"/>
                    <a:pt x="6587132" y="4532690"/>
                  </a:cubicBezTo>
                  <a:cubicBezTo>
                    <a:pt x="6581024" y="4508252"/>
                    <a:pt x="6619718" y="4502143"/>
                    <a:pt x="6625826" y="4481777"/>
                  </a:cubicBezTo>
                  <a:cubicBezTo>
                    <a:pt x="6631937" y="4461412"/>
                    <a:pt x="6664521" y="4457339"/>
                    <a:pt x="6676739" y="4445120"/>
                  </a:cubicBezTo>
                  <a:cubicBezTo>
                    <a:pt x="6686922" y="4432901"/>
                    <a:pt x="6690996" y="4406426"/>
                    <a:pt x="6709323" y="4412536"/>
                  </a:cubicBezTo>
                  <a:cubicBezTo>
                    <a:pt x="6729688" y="4418645"/>
                    <a:pt x="6770418" y="4432901"/>
                    <a:pt x="6778565" y="4443084"/>
                  </a:cubicBezTo>
                  <a:cubicBezTo>
                    <a:pt x="6786711" y="4451230"/>
                    <a:pt x="6817259" y="4457339"/>
                    <a:pt x="6837624" y="4457339"/>
                  </a:cubicBezTo>
                  <a:cubicBezTo>
                    <a:pt x="6857989" y="4457339"/>
                    <a:pt x="6888537" y="4475668"/>
                    <a:pt x="6906866" y="4487887"/>
                  </a:cubicBezTo>
                  <a:cubicBezTo>
                    <a:pt x="6927231" y="4500106"/>
                    <a:pt x="6988327" y="4500106"/>
                    <a:pt x="6998509" y="4518434"/>
                  </a:cubicBezTo>
                  <a:cubicBezTo>
                    <a:pt x="7008692" y="4536764"/>
                    <a:pt x="6996473" y="4587676"/>
                    <a:pt x="7008692" y="4606005"/>
                  </a:cubicBezTo>
                  <a:cubicBezTo>
                    <a:pt x="7022947" y="4624333"/>
                    <a:pt x="7055530" y="4663027"/>
                    <a:pt x="7067751" y="4654881"/>
                  </a:cubicBezTo>
                  <a:cubicBezTo>
                    <a:pt x="7077934" y="4646735"/>
                    <a:pt x="7132919" y="4685429"/>
                    <a:pt x="7151248" y="4681356"/>
                  </a:cubicBezTo>
                  <a:cubicBezTo>
                    <a:pt x="7171613" y="4679319"/>
                    <a:pt x="7202161" y="4644698"/>
                    <a:pt x="7218451" y="4644698"/>
                  </a:cubicBezTo>
                  <a:cubicBezTo>
                    <a:pt x="7234745" y="4644698"/>
                    <a:pt x="7287693" y="4630443"/>
                    <a:pt x="7306023" y="4632479"/>
                  </a:cubicBezTo>
                  <a:cubicBezTo>
                    <a:pt x="7322316" y="4634516"/>
                    <a:pt x="7383411" y="4658954"/>
                    <a:pt x="7393594" y="4652844"/>
                  </a:cubicBezTo>
                  <a:cubicBezTo>
                    <a:pt x="7401738" y="4646735"/>
                    <a:pt x="7458761" y="4654881"/>
                    <a:pt x="7466908" y="4673210"/>
                  </a:cubicBezTo>
                  <a:cubicBezTo>
                    <a:pt x="7475054" y="4691538"/>
                    <a:pt x="7544294" y="4691538"/>
                    <a:pt x="7544294" y="4711903"/>
                  </a:cubicBezTo>
                  <a:cubicBezTo>
                    <a:pt x="7544294" y="4732268"/>
                    <a:pt x="7582988" y="4744488"/>
                    <a:pt x="7595207" y="4768926"/>
                  </a:cubicBezTo>
                  <a:cubicBezTo>
                    <a:pt x="7605389" y="4793364"/>
                    <a:pt x="7699071" y="4777072"/>
                    <a:pt x="7715361" y="4793364"/>
                  </a:cubicBezTo>
                  <a:cubicBezTo>
                    <a:pt x="7731654" y="4807620"/>
                    <a:pt x="7837552" y="4805583"/>
                    <a:pt x="7841627" y="4793364"/>
                  </a:cubicBezTo>
                  <a:cubicBezTo>
                    <a:pt x="7843663" y="4781145"/>
                    <a:pt x="7945488" y="4775035"/>
                    <a:pt x="7963818" y="4760780"/>
                  </a:cubicBezTo>
                  <a:cubicBezTo>
                    <a:pt x="7984183" y="4746524"/>
                    <a:pt x="8037132" y="4752633"/>
                    <a:pt x="8039168" y="4730232"/>
                  </a:cubicBezTo>
                  <a:cubicBezTo>
                    <a:pt x="8041204" y="4709867"/>
                    <a:pt x="8092116" y="4693575"/>
                    <a:pt x="8114518" y="4675246"/>
                  </a:cubicBezTo>
                  <a:cubicBezTo>
                    <a:pt x="8136921" y="4656918"/>
                    <a:pt x="8226526" y="4660990"/>
                    <a:pt x="8232636" y="4681356"/>
                  </a:cubicBezTo>
                  <a:cubicBezTo>
                    <a:pt x="8238747" y="4701721"/>
                    <a:pt x="8291696" y="4707831"/>
                    <a:pt x="8314097" y="4699685"/>
                  </a:cubicBezTo>
                  <a:cubicBezTo>
                    <a:pt x="8336498" y="4691538"/>
                    <a:pt x="8395557" y="4703757"/>
                    <a:pt x="8403704" y="4724122"/>
                  </a:cubicBezTo>
                  <a:cubicBezTo>
                    <a:pt x="8411850" y="4744488"/>
                    <a:pt x="8479054" y="4756707"/>
                    <a:pt x="8495347" y="4750597"/>
                  </a:cubicBezTo>
                  <a:cubicBezTo>
                    <a:pt x="8511638" y="4744488"/>
                    <a:pt x="8564589" y="4701721"/>
                    <a:pt x="8584954" y="4699685"/>
                  </a:cubicBezTo>
                  <a:cubicBezTo>
                    <a:pt x="8605319" y="4695611"/>
                    <a:pt x="8631792" y="4675246"/>
                    <a:pt x="8627720" y="4654881"/>
                  </a:cubicBezTo>
                  <a:cubicBezTo>
                    <a:pt x="8621610" y="4634516"/>
                    <a:pt x="8666415" y="4573421"/>
                    <a:pt x="8672523" y="4548982"/>
                  </a:cubicBezTo>
                  <a:cubicBezTo>
                    <a:pt x="8678633" y="4524544"/>
                    <a:pt x="8717327" y="4459376"/>
                    <a:pt x="8731582" y="4453266"/>
                  </a:cubicBezTo>
                  <a:cubicBezTo>
                    <a:pt x="8745837" y="4447156"/>
                    <a:pt x="8776384" y="4420682"/>
                    <a:pt x="8774348" y="4402353"/>
                  </a:cubicBezTo>
                  <a:cubicBezTo>
                    <a:pt x="8772312" y="4384025"/>
                    <a:pt x="8762130" y="4329039"/>
                    <a:pt x="8745837" y="4329039"/>
                  </a:cubicBezTo>
                  <a:cubicBezTo>
                    <a:pt x="8729546" y="4329039"/>
                    <a:pt x="8698998" y="4333112"/>
                    <a:pt x="8737693" y="4274053"/>
                  </a:cubicBezTo>
                  <a:cubicBezTo>
                    <a:pt x="8776384" y="4217031"/>
                    <a:pt x="8847662" y="4231286"/>
                    <a:pt x="8857845" y="4231286"/>
                  </a:cubicBezTo>
                  <a:cubicBezTo>
                    <a:pt x="8868028" y="4231286"/>
                    <a:pt x="8957635" y="4206848"/>
                    <a:pt x="8998365" y="4219067"/>
                  </a:cubicBezTo>
                  <a:cubicBezTo>
                    <a:pt x="9037059" y="4231286"/>
                    <a:pt x="9063535" y="4212957"/>
                    <a:pt x="9104265" y="4237396"/>
                  </a:cubicBezTo>
                  <a:cubicBezTo>
                    <a:pt x="9147031" y="4261834"/>
                    <a:pt x="9204052" y="4251652"/>
                    <a:pt x="9218309" y="4274053"/>
                  </a:cubicBezTo>
                  <a:cubicBezTo>
                    <a:pt x="9232564" y="4294418"/>
                    <a:pt x="9287551" y="4312747"/>
                    <a:pt x="9279405" y="4349404"/>
                  </a:cubicBezTo>
                  <a:cubicBezTo>
                    <a:pt x="9271258" y="4386061"/>
                    <a:pt x="9309953" y="4363660"/>
                    <a:pt x="9324207" y="4443084"/>
                  </a:cubicBezTo>
                  <a:cubicBezTo>
                    <a:pt x="9338464" y="4522508"/>
                    <a:pt x="9371048" y="4526581"/>
                    <a:pt x="9379195" y="4563238"/>
                  </a:cubicBezTo>
                  <a:cubicBezTo>
                    <a:pt x="9387339" y="4599895"/>
                    <a:pt x="9432143" y="4665064"/>
                    <a:pt x="9426033" y="4687465"/>
                  </a:cubicBezTo>
                  <a:cubicBezTo>
                    <a:pt x="9419925" y="4707831"/>
                    <a:pt x="9413814" y="4742451"/>
                    <a:pt x="9462691" y="4744488"/>
                  </a:cubicBezTo>
                  <a:cubicBezTo>
                    <a:pt x="9509529" y="4748561"/>
                    <a:pt x="9544152" y="4787254"/>
                    <a:pt x="9554334" y="4781145"/>
                  </a:cubicBezTo>
                  <a:cubicBezTo>
                    <a:pt x="9564517" y="4775035"/>
                    <a:pt x="9621538" y="4795400"/>
                    <a:pt x="9650049" y="4825948"/>
                  </a:cubicBezTo>
                  <a:cubicBezTo>
                    <a:pt x="9678561" y="4856496"/>
                    <a:pt x="9719291" y="4840204"/>
                    <a:pt x="9717255" y="4874824"/>
                  </a:cubicBezTo>
                  <a:cubicBezTo>
                    <a:pt x="9715219" y="4907409"/>
                    <a:pt x="9739656" y="4935920"/>
                    <a:pt x="9737620" y="4962395"/>
                  </a:cubicBezTo>
                  <a:cubicBezTo>
                    <a:pt x="9735584" y="4988869"/>
                    <a:pt x="9790569" y="5007198"/>
                    <a:pt x="9829264" y="5001088"/>
                  </a:cubicBezTo>
                  <a:cubicBezTo>
                    <a:pt x="9867958" y="4994979"/>
                    <a:pt x="9896467" y="5015344"/>
                    <a:pt x="9912760" y="4980723"/>
                  </a:cubicBezTo>
                  <a:cubicBezTo>
                    <a:pt x="9929053" y="4944066"/>
                    <a:pt x="9986074" y="4960358"/>
                    <a:pt x="10004403" y="4944066"/>
                  </a:cubicBezTo>
                  <a:cubicBezTo>
                    <a:pt x="10024768" y="4929810"/>
                    <a:pt x="10081792" y="4911482"/>
                    <a:pt x="10079753" y="4964431"/>
                  </a:cubicBezTo>
                  <a:cubicBezTo>
                    <a:pt x="10077717" y="5019417"/>
                    <a:pt x="10110301" y="5031636"/>
                    <a:pt x="10081792" y="5047928"/>
                  </a:cubicBezTo>
                  <a:cubicBezTo>
                    <a:pt x="10053280" y="5066257"/>
                    <a:pt x="10039023" y="5143644"/>
                    <a:pt x="10030879" y="5178265"/>
                  </a:cubicBezTo>
                  <a:cubicBezTo>
                    <a:pt x="10022732" y="5210849"/>
                    <a:pt x="9979966" y="5221032"/>
                    <a:pt x="9975892" y="5255653"/>
                  </a:cubicBezTo>
                  <a:cubicBezTo>
                    <a:pt x="9969784" y="5292310"/>
                    <a:pt x="9931089" y="5294346"/>
                    <a:pt x="9931089" y="5322857"/>
                  </a:cubicBezTo>
                  <a:cubicBezTo>
                    <a:pt x="9931089" y="5349332"/>
                    <a:pt x="9876102" y="5343223"/>
                    <a:pt x="9847593" y="5322857"/>
                  </a:cubicBezTo>
                  <a:cubicBezTo>
                    <a:pt x="9819081" y="5302492"/>
                    <a:pt x="9792605" y="5361552"/>
                    <a:pt x="9770204" y="5361552"/>
                  </a:cubicBezTo>
                  <a:cubicBezTo>
                    <a:pt x="9747803" y="5361552"/>
                    <a:pt x="9749839" y="5412465"/>
                    <a:pt x="9755950" y="5434866"/>
                  </a:cubicBezTo>
                  <a:cubicBezTo>
                    <a:pt x="9762058" y="5455231"/>
                    <a:pt x="9747803" y="5483743"/>
                    <a:pt x="9762058" y="5518363"/>
                  </a:cubicBezTo>
                  <a:cubicBezTo>
                    <a:pt x="9770204" y="5538728"/>
                    <a:pt x="9764094" y="5575386"/>
                    <a:pt x="9768168" y="5616116"/>
                  </a:cubicBezTo>
                  <a:cubicBezTo>
                    <a:pt x="9802788" y="5589641"/>
                    <a:pt x="9833336" y="5569276"/>
                    <a:pt x="9847593" y="5569276"/>
                  </a:cubicBezTo>
                  <a:cubicBezTo>
                    <a:pt x="9882212" y="5569276"/>
                    <a:pt x="9916832" y="5634444"/>
                    <a:pt x="9957562" y="5636481"/>
                  </a:cubicBezTo>
                  <a:cubicBezTo>
                    <a:pt x="9996257" y="5638517"/>
                    <a:pt x="10173435" y="5510217"/>
                    <a:pt x="10175471" y="5487815"/>
                  </a:cubicBezTo>
                  <a:cubicBezTo>
                    <a:pt x="10177507" y="5467450"/>
                    <a:pt x="10279333" y="5359515"/>
                    <a:pt x="10328210" y="5304529"/>
                  </a:cubicBezTo>
                  <a:cubicBezTo>
                    <a:pt x="10377086" y="5249543"/>
                    <a:pt x="10442254" y="5168083"/>
                    <a:pt x="10466691" y="5104951"/>
                  </a:cubicBezTo>
                  <a:cubicBezTo>
                    <a:pt x="10482984" y="5066257"/>
                    <a:pt x="10550190" y="4990906"/>
                    <a:pt x="10566481" y="4960358"/>
                  </a:cubicBezTo>
                  <a:cubicBezTo>
                    <a:pt x="10582774" y="4929810"/>
                    <a:pt x="10594992" y="4927774"/>
                    <a:pt x="10625540" y="4856496"/>
                  </a:cubicBezTo>
                  <a:cubicBezTo>
                    <a:pt x="10656088" y="4785218"/>
                    <a:pt x="10656088" y="4599895"/>
                    <a:pt x="10666270" y="4587676"/>
                  </a:cubicBezTo>
                  <a:cubicBezTo>
                    <a:pt x="10676453" y="4575457"/>
                    <a:pt x="10670342" y="4544909"/>
                    <a:pt x="10684599" y="4524544"/>
                  </a:cubicBezTo>
                  <a:cubicBezTo>
                    <a:pt x="10698854" y="4504179"/>
                    <a:pt x="10690708" y="4477704"/>
                    <a:pt x="10719219" y="4451230"/>
                  </a:cubicBezTo>
                  <a:cubicBezTo>
                    <a:pt x="10747731" y="4424755"/>
                    <a:pt x="10741620" y="4402353"/>
                    <a:pt x="10735512" y="4384025"/>
                  </a:cubicBezTo>
                  <a:cubicBezTo>
                    <a:pt x="10729402" y="4363660"/>
                    <a:pt x="10737548" y="4320893"/>
                    <a:pt x="10729402" y="4306637"/>
                  </a:cubicBezTo>
                  <a:cubicBezTo>
                    <a:pt x="10723294" y="4292382"/>
                    <a:pt x="10723294" y="4286272"/>
                    <a:pt x="10739584" y="4276089"/>
                  </a:cubicBezTo>
                  <a:cubicBezTo>
                    <a:pt x="10755877" y="4265907"/>
                    <a:pt x="10729402" y="4237396"/>
                    <a:pt x="10704965" y="4227213"/>
                  </a:cubicBezTo>
                  <a:cubicBezTo>
                    <a:pt x="10680525" y="4214994"/>
                    <a:pt x="10649977" y="4204811"/>
                    <a:pt x="10647941" y="4176300"/>
                  </a:cubicBezTo>
                  <a:cubicBezTo>
                    <a:pt x="10645905" y="4147789"/>
                    <a:pt x="10605175" y="4113168"/>
                    <a:pt x="10574627" y="4115205"/>
                  </a:cubicBezTo>
                  <a:cubicBezTo>
                    <a:pt x="10564445" y="4117241"/>
                    <a:pt x="10550190" y="4115205"/>
                    <a:pt x="10537969" y="4113168"/>
                  </a:cubicBezTo>
                  <a:cubicBezTo>
                    <a:pt x="10525750" y="4123351"/>
                    <a:pt x="10511496" y="4131497"/>
                    <a:pt x="10495203" y="4133533"/>
                  </a:cubicBezTo>
                  <a:cubicBezTo>
                    <a:pt x="10495203" y="4147789"/>
                    <a:pt x="10487056" y="4155935"/>
                    <a:pt x="10474838" y="4153898"/>
                  </a:cubicBezTo>
                  <a:cubicBezTo>
                    <a:pt x="10458547" y="4149826"/>
                    <a:pt x="10452436" y="4162044"/>
                    <a:pt x="10434107" y="4192592"/>
                  </a:cubicBezTo>
                  <a:cubicBezTo>
                    <a:pt x="10415778" y="4223140"/>
                    <a:pt x="10352647" y="4225176"/>
                    <a:pt x="10381158" y="4196665"/>
                  </a:cubicBezTo>
                  <a:cubicBezTo>
                    <a:pt x="10409670" y="4168154"/>
                    <a:pt x="10370976" y="4166118"/>
                    <a:pt x="10377086" y="4135570"/>
                  </a:cubicBezTo>
                  <a:cubicBezTo>
                    <a:pt x="10379122" y="4125387"/>
                    <a:pt x="10383194" y="4117241"/>
                    <a:pt x="10385230" y="4109095"/>
                  </a:cubicBezTo>
                  <a:cubicBezTo>
                    <a:pt x="10379122" y="4107059"/>
                    <a:pt x="10373012" y="4102986"/>
                    <a:pt x="10366904" y="4100949"/>
                  </a:cubicBezTo>
                  <a:cubicBezTo>
                    <a:pt x="10342464" y="4123351"/>
                    <a:pt x="10340428" y="4162044"/>
                    <a:pt x="10315991" y="4168154"/>
                  </a:cubicBezTo>
                  <a:cubicBezTo>
                    <a:pt x="10289515" y="4174264"/>
                    <a:pt x="10297662" y="4086694"/>
                    <a:pt x="10303770" y="4064292"/>
                  </a:cubicBezTo>
                  <a:cubicBezTo>
                    <a:pt x="10303770" y="4064292"/>
                    <a:pt x="10303770" y="4062255"/>
                    <a:pt x="10303770" y="4062255"/>
                  </a:cubicBezTo>
                  <a:cubicBezTo>
                    <a:pt x="10301734" y="4060219"/>
                    <a:pt x="10297662" y="4058183"/>
                    <a:pt x="10295626" y="4056146"/>
                  </a:cubicBezTo>
                  <a:cubicBezTo>
                    <a:pt x="10279333" y="4054109"/>
                    <a:pt x="10238602" y="4066329"/>
                    <a:pt x="10195836" y="4062255"/>
                  </a:cubicBezTo>
                  <a:cubicBezTo>
                    <a:pt x="10136777" y="4058183"/>
                    <a:pt x="10153070" y="4013379"/>
                    <a:pt x="10199908" y="3986905"/>
                  </a:cubicBezTo>
                  <a:cubicBezTo>
                    <a:pt x="10226384" y="3972649"/>
                    <a:pt x="10234530" y="3958393"/>
                    <a:pt x="10242674" y="3946174"/>
                  </a:cubicBezTo>
                  <a:cubicBezTo>
                    <a:pt x="10246749" y="3901371"/>
                    <a:pt x="10283405" y="3862677"/>
                    <a:pt x="10342464" y="3858604"/>
                  </a:cubicBezTo>
                  <a:cubicBezTo>
                    <a:pt x="10344500" y="3858604"/>
                    <a:pt x="10354683" y="3856567"/>
                    <a:pt x="10366904" y="3854531"/>
                  </a:cubicBezTo>
                  <a:cubicBezTo>
                    <a:pt x="10356721" y="3819910"/>
                    <a:pt x="10364865" y="3783253"/>
                    <a:pt x="10381158" y="3752705"/>
                  </a:cubicBezTo>
                  <a:cubicBezTo>
                    <a:pt x="10415778" y="3691610"/>
                    <a:pt x="10489095" y="3632551"/>
                    <a:pt x="10546116" y="3589784"/>
                  </a:cubicBezTo>
                  <a:cubicBezTo>
                    <a:pt x="10615358" y="3538871"/>
                    <a:pt x="10656088" y="3467593"/>
                    <a:pt x="10721255" y="3414644"/>
                  </a:cubicBezTo>
                  <a:cubicBezTo>
                    <a:pt x="10798644" y="3351512"/>
                    <a:pt x="10898433" y="3333183"/>
                    <a:pt x="10996185" y="3349475"/>
                  </a:cubicBezTo>
                  <a:cubicBezTo>
                    <a:pt x="10998223" y="3349475"/>
                    <a:pt x="10998223" y="3349475"/>
                    <a:pt x="11000259" y="3349475"/>
                  </a:cubicBezTo>
                  <a:cubicBezTo>
                    <a:pt x="11067463" y="3347439"/>
                    <a:pt x="11144851" y="3363731"/>
                    <a:pt x="11163180" y="3382060"/>
                  </a:cubicBezTo>
                  <a:cubicBezTo>
                    <a:pt x="11163180" y="3382060"/>
                    <a:pt x="11165216" y="3382060"/>
                    <a:pt x="11165216" y="3384096"/>
                  </a:cubicBezTo>
                  <a:cubicBezTo>
                    <a:pt x="11201875" y="3380023"/>
                    <a:pt x="11234458" y="3361695"/>
                    <a:pt x="11271114" y="3355585"/>
                  </a:cubicBezTo>
                  <a:cubicBezTo>
                    <a:pt x="11326101" y="3343366"/>
                    <a:pt x="11383122" y="3349475"/>
                    <a:pt x="11429963" y="3373914"/>
                  </a:cubicBezTo>
                  <a:cubicBezTo>
                    <a:pt x="11446256" y="3373914"/>
                    <a:pt x="11458475" y="3365767"/>
                    <a:pt x="11470693" y="3341329"/>
                  </a:cubicBezTo>
                  <a:cubicBezTo>
                    <a:pt x="11491059" y="3300599"/>
                    <a:pt x="11582702" y="3308745"/>
                    <a:pt x="11603067" y="3325037"/>
                  </a:cubicBezTo>
                  <a:cubicBezTo>
                    <a:pt x="11623432" y="3341329"/>
                    <a:pt x="11641761" y="3363731"/>
                    <a:pt x="11674345" y="3339293"/>
                  </a:cubicBezTo>
                  <a:cubicBezTo>
                    <a:pt x="11706929" y="3314855"/>
                    <a:pt x="11706929" y="3371877"/>
                    <a:pt x="11739512" y="3375950"/>
                  </a:cubicBezTo>
                  <a:cubicBezTo>
                    <a:pt x="11772098" y="3380023"/>
                    <a:pt x="11751733" y="3410571"/>
                    <a:pt x="11723222" y="3408534"/>
                  </a:cubicBezTo>
                  <a:cubicBezTo>
                    <a:pt x="11694710" y="3404461"/>
                    <a:pt x="11660090" y="3422790"/>
                    <a:pt x="11692674" y="3443155"/>
                  </a:cubicBezTo>
                  <a:cubicBezTo>
                    <a:pt x="11725258" y="3463520"/>
                    <a:pt x="11761916" y="3424827"/>
                    <a:pt x="11788389" y="3428900"/>
                  </a:cubicBezTo>
                  <a:cubicBezTo>
                    <a:pt x="11792464" y="3428900"/>
                    <a:pt x="11794500" y="3428900"/>
                    <a:pt x="11798572" y="3430936"/>
                  </a:cubicBezTo>
                  <a:cubicBezTo>
                    <a:pt x="11825047" y="3396315"/>
                    <a:pt x="11865778" y="3392242"/>
                    <a:pt x="11900397" y="3404461"/>
                  </a:cubicBezTo>
                  <a:cubicBezTo>
                    <a:pt x="11924837" y="3398352"/>
                    <a:pt x="11935020" y="3426863"/>
                    <a:pt x="11953346" y="3408534"/>
                  </a:cubicBezTo>
                  <a:cubicBezTo>
                    <a:pt x="11975750" y="3388169"/>
                    <a:pt x="12026663" y="3382060"/>
                    <a:pt x="12051100" y="3382060"/>
                  </a:cubicBezTo>
                  <a:cubicBezTo>
                    <a:pt x="12075537" y="3384096"/>
                    <a:pt x="12055172" y="3349475"/>
                    <a:pt x="12012406" y="3349475"/>
                  </a:cubicBezTo>
                  <a:cubicBezTo>
                    <a:pt x="11969639" y="3349475"/>
                    <a:pt x="11971675" y="3325037"/>
                    <a:pt x="12006298" y="3263942"/>
                  </a:cubicBezTo>
                  <a:cubicBezTo>
                    <a:pt x="12038881" y="3202846"/>
                    <a:pt x="12104049" y="3168226"/>
                    <a:pt x="12144779" y="3131568"/>
                  </a:cubicBezTo>
                  <a:cubicBezTo>
                    <a:pt x="12185509" y="3094911"/>
                    <a:pt x="12214021" y="3111203"/>
                    <a:pt x="12214021" y="3086765"/>
                  </a:cubicBezTo>
                  <a:cubicBezTo>
                    <a:pt x="12214021" y="3062327"/>
                    <a:pt x="12234386" y="2995122"/>
                    <a:pt x="12264934" y="2993085"/>
                  </a:cubicBezTo>
                  <a:cubicBezTo>
                    <a:pt x="12295482" y="2991049"/>
                    <a:pt x="12372870" y="3007341"/>
                    <a:pt x="12419708" y="2978830"/>
                  </a:cubicBezTo>
                  <a:cubicBezTo>
                    <a:pt x="12466549" y="2950319"/>
                    <a:pt x="12462475" y="2999195"/>
                    <a:pt x="12482840" y="3007341"/>
                  </a:cubicBezTo>
                  <a:cubicBezTo>
                    <a:pt x="12503205" y="3015487"/>
                    <a:pt x="12529681" y="2964574"/>
                    <a:pt x="12552082" y="2978830"/>
                  </a:cubicBezTo>
                  <a:cubicBezTo>
                    <a:pt x="12574483" y="2993085"/>
                    <a:pt x="12519498" y="3029743"/>
                    <a:pt x="12505243" y="3074546"/>
                  </a:cubicBezTo>
                  <a:cubicBezTo>
                    <a:pt x="12493022" y="3117313"/>
                    <a:pt x="12533753" y="3101021"/>
                    <a:pt x="12558192" y="3113240"/>
                  </a:cubicBezTo>
                  <a:cubicBezTo>
                    <a:pt x="12582630" y="3125459"/>
                    <a:pt x="12527645" y="3143788"/>
                    <a:pt x="12533753" y="3156006"/>
                  </a:cubicBezTo>
                  <a:cubicBezTo>
                    <a:pt x="12539863" y="3168226"/>
                    <a:pt x="12586704" y="3168226"/>
                    <a:pt x="12647799" y="3101021"/>
                  </a:cubicBezTo>
                  <a:cubicBezTo>
                    <a:pt x="12708895" y="3033816"/>
                    <a:pt x="12765916" y="3017524"/>
                    <a:pt x="12804610" y="3021597"/>
                  </a:cubicBezTo>
                  <a:cubicBezTo>
                    <a:pt x="12843304" y="3025670"/>
                    <a:pt x="12820903" y="2982903"/>
                    <a:pt x="12824975" y="2921807"/>
                  </a:cubicBezTo>
                  <a:cubicBezTo>
                    <a:pt x="12827011" y="2860712"/>
                    <a:pt x="12947166" y="2842383"/>
                    <a:pt x="12987896" y="2860712"/>
                  </a:cubicBezTo>
                  <a:cubicBezTo>
                    <a:pt x="13026591" y="2879041"/>
                    <a:pt x="13024555" y="2895333"/>
                    <a:pt x="12985860" y="2885150"/>
                  </a:cubicBezTo>
                  <a:cubicBezTo>
                    <a:pt x="12947166" y="2874968"/>
                    <a:pt x="12912546" y="2911625"/>
                    <a:pt x="12914582" y="2962538"/>
                  </a:cubicBezTo>
                  <a:cubicBezTo>
                    <a:pt x="12916618" y="3013450"/>
                    <a:pt x="12881999" y="3029743"/>
                    <a:pt x="12898289" y="3050108"/>
                  </a:cubicBezTo>
                  <a:cubicBezTo>
                    <a:pt x="12916618" y="3070473"/>
                    <a:pt x="12871816" y="3074546"/>
                    <a:pt x="12869778" y="3094911"/>
                  </a:cubicBezTo>
                  <a:cubicBezTo>
                    <a:pt x="12867741" y="3115276"/>
                    <a:pt x="12869778" y="3131568"/>
                    <a:pt x="12841268" y="3141751"/>
                  </a:cubicBezTo>
                  <a:cubicBezTo>
                    <a:pt x="12812757" y="3149897"/>
                    <a:pt x="12719077" y="3162116"/>
                    <a:pt x="12717039" y="3200810"/>
                  </a:cubicBezTo>
                  <a:cubicBezTo>
                    <a:pt x="12715003" y="3239504"/>
                    <a:pt x="12664090" y="3243577"/>
                    <a:pt x="12639653" y="3292453"/>
                  </a:cubicBezTo>
                  <a:cubicBezTo>
                    <a:pt x="12615213" y="3341329"/>
                    <a:pt x="12525609" y="3369840"/>
                    <a:pt x="12464513" y="3465557"/>
                  </a:cubicBezTo>
                  <a:cubicBezTo>
                    <a:pt x="12405454" y="3561273"/>
                    <a:pt x="12309736" y="3561273"/>
                    <a:pt x="12309736" y="3579601"/>
                  </a:cubicBezTo>
                  <a:cubicBezTo>
                    <a:pt x="12309736" y="3597930"/>
                    <a:pt x="12244569" y="3595894"/>
                    <a:pt x="12222168" y="3599967"/>
                  </a:cubicBezTo>
                  <a:cubicBezTo>
                    <a:pt x="12199766" y="3602003"/>
                    <a:pt x="12242533" y="3661062"/>
                    <a:pt x="12189584" y="3724194"/>
                  </a:cubicBezTo>
                  <a:cubicBezTo>
                    <a:pt x="12185509" y="3728267"/>
                    <a:pt x="12183473" y="3732340"/>
                    <a:pt x="12179401" y="3738450"/>
                  </a:cubicBezTo>
                  <a:cubicBezTo>
                    <a:pt x="12181437" y="3746596"/>
                    <a:pt x="12181437" y="3752705"/>
                    <a:pt x="12181437" y="3762888"/>
                  </a:cubicBezTo>
                  <a:cubicBezTo>
                    <a:pt x="12224204" y="3781217"/>
                    <a:pt x="12254751" y="3821947"/>
                    <a:pt x="12240497" y="3876932"/>
                  </a:cubicBezTo>
                  <a:cubicBezTo>
                    <a:pt x="12195692" y="4048000"/>
                    <a:pt x="12175327" y="4223140"/>
                    <a:pt x="12169219" y="4398280"/>
                  </a:cubicBezTo>
                  <a:cubicBezTo>
                    <a:pt x="12169219" y="4398280"/>
                    <a:pt x="12169219" y="4400317"/>
                    <a:pt x="12169219" y="4400317"/>
                  </a:cubicBezTo>
                  <a:cubicBezTo>
                    <a:pt x="12173291" y="4445120"/>
                    <a:pt x="12171255" y="4496033"/>
                    <a:pt x="12183473" y="4510288"/>
                  </a:cubicBezTo>
                  <a:cubicBezTo>
                    <a:pt x="12203838" y="4532690"/>
                    <a:pt x="12195692" y="4571384"/>
                    <a:pt x="12207910" y="4583603"/>
                  </a:cubicBezTo>
                  <a:cubicBezTo>
                    <a:pt x="12220132" y="4597859"/>
                    <a:pt x="12273080" y="4522508"/>
                    <a:pt x="12307700" y="4491960"/>
                  </a:cubicBezTo>
                  <a:cubicBezTo>
                    <a:pt x="12342322" y="4459376"/>
                    <a:pt x="12332140" y="4449193"/>
                    <a:pt x="12354541" y="4432901"/>
                  </a:cubicBezTo>
                  <a:cubicBezTo>
                    <a:pt x="12378978" y="4416609"/>
                    <a:pt x="12368796" y="4347367"/>
                    <a:pt x="12374906" y="4329039"/>
                  </a:cubicBezTo>
                  <a:cubicBezTo>
                    <a:pt x="12381014" y="4310710"/>
                    <a:pt x="12425819" y="4302564"/>
                    <a:pt x="12440074" y="4282199"/>
                  </a:cubicBezTo>
                  <a:cubicBezTo>
                    <a:pt x="12448220" y="4269980"/>
                    <a:pt x="12466549" y="4269980"/>
                    <a:pt x="12482840" y="4269980"/>
                  </a:cubicBezTo>
                  <a:cubicBezTo>
                    <a:pt x="12497097" y="4259797"/>
                    <a:pt x="12507280" y="4249615"/>
                    <a:pt x="12517462" y="4239432"/>
                  </a:cubicBezTo>
                  <a:cubicBezTo>
                    <a:pt x="12515426" y="4221104"/>
                    <a:pt x="12505243" y="4196665"/>
                    <a:pt x="12501169" y="4180373"/>
                  </a:cubicBezTo>
                  <a:cubicBezTo>
                    <a:pt x="12499133" y="4174264"/>
                    <a:pt x="12501169" y="4170191"/>
                    <a:pt x="12503205" y="4164081"/>
                  </a:cubicBezTo>
                  <a:cubicBezTo>
                    <a:pt x="12476732" y="4125387"/>
                    <a:pt x="12474696" y="4070401"/>
                    <a:pt x="12513388" y="4035781"/>
                  </a:cubicBezTo>
                  <a:cubicBezTo>
                    <a:pt x="12558192" y="3995051"/>
                    <a:pt x="12611141" y="3960430"/>
                    <a:pt x="12670201" y="3938028"/>
                  </a:cubicBezTo>
                  <a:cubicBezTo>
                    <a:pt x="12676309" y="3901371"/>
                    <a:pt x="12698712" y="3876932"/>
                    <a:pt x="12727222" y="3864714"/>
                  </a:cubicBezTo>
                  <a:cubicBezTo>
                    <a:pt x="12737404" y="3852495"/>
                    <a:pt x="12747587" y="3842312"/>
                    <a:pt x="12755733" y="3840275"/>
                  </a:cubicBezTo>
                  <a:cubicBezTo>
                    <a:pt x="12784245" y="3832129"/>
                    <a:pt x="12800538" y="3862677"/>
                    <a:pt x="12829047" y="3836202"/>
                  </a:cubicBezTo>
                  <a:cubicBezTo>
                    <a:pt x="12857559" y="3809728"/>
                    <a:pt x="12804610" y="3764924"/>
                    <a:pt x="12784245" y="3768997"/>
                  </a:cubicBezTo>
                  <a:cubicBezTo>
                    <a:pt x="12763880" y="3771034"/>
                    <a:pt x="12757769" y="3691610"/>
                    <a:pt x="12804610" y="3654952"/>
                  </a:cubicBezTo>
                  <a:cubicBezTo>
                    <a:pt x="12851451" y="3616259"/>
                    <a:pt x="12833122" y="3610149"/>
                    <a:pt x="12802574" y="3599967"/>
                  </a:cubicBezTo>
                  <a:cubicBezTo>
                    <a:pt x="12772026" y="3591821"/>
                    <a:pt x="12765916" y="3602003"/>
                    <a:pt x="12741479" y="3604040"/>
                  </a:cubicBezTo>
                  <a:cubicBezTo>
                    <a:pt x="12717039" y="3606076"/>
                    <a:pt x="12694638" y="3551090"/>
                    <a:pt x="12731296" y="3498141"/>
                  </a:cubicBezTo>
                  <a:cubicBezTo>
                    <a:pt x="12767952" y="3445192"/>
                    <a:pt x="12802574" y="3451301"/>
                    <a:pt x="12810721" y="3408534"/>
                  </a:cubicBezTo>
                  <a:cubicBezTo>
                    <a:pt x="12818865" y="3365767"/>
                    <a:pt x="12869778" y="3302636"/>
                    <a:pt x="12881999" y="3280234"/>
                  </a:cubicBezTo>
                  <a:cubicBezTo>
                    <a:pt x="12894217" y="3257832"/>
                    <a:pt x="12945130" y="3280234"/>
                    <a:pt x="12963459" y="3276161"/>
                  </a:cubicBezTo>
                  <a:cubicBezTo>
                    <a:pt x="12983824" y="3272088"/>
                    <a:pt x="12975678" y="3316891"/>
                    <a:pt x="13000115" y="3294489"/>
                  </a:cubicBezTo>
                  <a:cubicBezTo>
                    <a:pt x="13024555" y="3272088"/>
                    <a:pt x="13063246" y="3196737"/>
                    <a:pt x="13095833" y="3196737"/>
                  </a:cubicBezTo>
                  <a:cubicBezTo>
                    <a:pt x="13114159" y="3196737"/>
                    <a:pt x="13116198" y="3215066"/>
                    <a:pt x="13114159" y="3237467"/>
                  </a:cubicBezTo>
                  <a:cubicBezTo>
                    <a:pt x="13136563" y="3237467"/>
                    <a:pt x="13158964" y="3241540"/>
                    <a:pt x="13177293" y="3253759"/>
                  </a:cubicBezTo>
                  <a:cubicBezTo>
                    <a:pt x="13185437" y="3247650"/>
                    <a:pt x="13193584" y="3239504"/>
                    <a:pt x="13203766" y="3233394"/>
                  </a:cubicBezTo>
                  <a:cubicBezTo>
                    <a:pt x="13264862" y="3188591"/>
                    <a:pt x="13399271" y="3192664"/>
                    <a:pt x="13440001" y="3213029"/>
                  </a:cubicBezTo>
                  <a:cubicBezTo>
                    <a:pt x="13454259" y="3221175"/>
                    <a:pt x="13464441" y="3231358"/>
                    <a:pt x="13470549" y="3241540"/>
                  </a:cubicBezTo>
                  <a:cubicBezTo>
                    <a:pt x="13523500" y="3215066"/>
                    <a:pt x="13572375" y="3172299"/>
                    <a:pt x="13621252" y="3137678"/>
                  </a:cubicBezTo>
                  <a:cubicBezTo>
                    <a:pt x="13723077" y="3064363"/>
                    <a:pt x="13833050" y="2999195"/>
                    <a:pt x="13957276" y="2976793"/>
                  </a:cubicBezTo>
                  <a:cubicBezTo>
                    <a:pt x="14044848" y="2954392"/>
                    <a:pt x="14158892" y="2893296"/>
                    <a:pt x="14152781" y="2872931"/>
                  </a:cubicBezTo>
                  <a:cubicBezTo>
                    <a:pt x="14146673" y="2852566"/>
                    <a:pt x="14185368" y="2844420"/>
                    <a:pt x="14191476" y="2864785"/>
                  </a:cubicBezTo>
                  <a:cubicBezTo>
                    <a:pt x="14195550" y="2885150"/>
                    <a:pt x="14230170" y="2877004"/>
                    <a:pt x="14274972" y="2887187"/>
                  </a:cubicBezTo>
                  <a:cubicBezTo>
                    <a:pt x="14321813" y="2897369"/>
                    <a:pt x="14342178" y="2917734"/>
                    <a:pt x="14378836" y="2879041"/>
                  </a:cubicBezTo>
                  <a:cubicBezTo>
                    <a:pt x="14395127" y="2862749"/>
                    <a:pt x="14395127" y="2850529"/>
                    <a:pt x="14393091" y="2838310"/>
                  </a:cubicBezTo>
                  <a:cubicBezTo>
                    <a:pt x="14378836" y="2834237"/>
                    <a:pt x="14364579" y="2832201"/>
                    <a:pt x="14348289" y="2828128"/>
                  </a:cubicBezTo>
                  <a:cubicBezTo>
                    <a:pt x="14305520" y="2822018"/>
                    <a:pt x="14283119" y="2793507"/>
                    <a:pt x="14277011" y="2758886"/>
                  </a:cubicBezTo>
                  <a:cubicBezTo>
                    <a:pt x="14236280" y="2726302"/>
                    <a:pt x="14201658" y="2687608"/>
                    <a:pt x="14179257" y="2642805"/>
                  </a:cubicBezTo>
                  <a:cubicBezTo>
                    <a:pt x="14158892" y="2604111"/>
                    <a:pt x="14167038" y="2555235"/>
                    <a:pt x="14193512" y="2524687"/>
                  </a:cubicBezTo>
                  <a:cubicBezTo>
                    <a:pt x="14189440" y="2520614"/>
                    <a:pt x="14183329" y="2522651"/>
                    <a:pt x="14173146" y="2528760"/>
                  </a:cubicBezTo>
                  <a:cubicBezTo>
                    <a:pt x="14146673" y="2547089"/>
                    <a:pt x="14101868" y="2536906"/>
                    <a:pt x="14093724" y="2510432"/>
                  </a:cubicBezTo>
                  <a:cubicBezTo>
                    <a:pt x="14085578" y="2483957"/>
                    <a:pt x="14144637" y="2463592"/>
                    <a:pt x="14187404" y="2481921"/>
                  </a:cubicBezTo>
                  <a:cubicBezTo>
                    <a:pt x="14205733" y="2490066"/>
                    <a:pt x="14213877" y="2498213"/>
                    <a:pt x="14217951" y="2506359"/>
                  </a:cubicBezTo>
                  <a:cubicBezTo>
                    <a:pt x="14232206" y="2498213"/>
                    <a:pt x="14248499" y="2494139"/>
                    <a:pt x="14266828" y="2496176"/>
                  </a:cubicBezTo>
                  <a:cubicBezTo>
                    <a:pt x="14279047" y="2473774"/>
                    <a:pt x="14301448" y="2455446"/>
                    <a:pt x="14327924" y="2449336"/>
                  </a:cubicBezTo>
                  <a:cubicBezTo>
                    <a:pt x="14378836" y="2439154"/>
                    <a:pt x="14427711" y="2435081"/>
                    <a:pt x="14476588" y="2433044"/>
                  </a:cubicBezTo>
                  <a:cubicBezTo>
                    <a:pt x="14478624" y="2420825"/>
                    <a:pt x="14478624" y="2412679"/>
                    <a:pt x="14496953" y="2402496"/>
                  </a:cubicBezTo>
                  <a:cubicBezTo>
                    <a:pt x="14525464" y="2388241"/>
                    <a:pt x="14503063" y="2355657"/>
                    <a:pt x="14480662" y="2341401"/>
                  </a:cubicBezTo>
                  <a:cubicBezTo>
                    <a:pt x="14456222" y="2327145"/>
                    <a:pt x="14462333" y="2292525"/>
                    <a:pt x="14486770" y="2292525"/>
                  </a:cubicBezTo>
                  <a:cubicBezTo>
                    <a:pt x="14511210" y="2292525"/>
                    <a:pt x="14505099" y="2259940"/>
                    <a:pt x="14521392" y="2259940"/>
                  </a:cubicBezTo>
                  <a:cubicBezTo>
                    <a:pt x="14537683" y="2257904"/>
                    <a:pt x="14541757" y="2274196"/>
                    <a:pt x="14572305" y="2257904"/>
                  </a:cubicBezTo>
                  <a:cubicBezTo>
                    <a:pt x="14602853" y="2241612"/>
                    <a:pt x="14574341" y="2284379"/>
                    <a:pt x="14560084" y="2312890"/>
                  </a:cubicBezTo>
                  <a:cubicBezTo>
                    <a:pt x="14545830" y="2341401"/>
                    <a:pt x="14588596" y="2365839"/>
                    <a:pt x="14592670" y="2382131"/>
                  </a:cubicBezTo>
                  <a:cubicBezTo>
                    <a:pt x="14596742" y="2398423"/>
                    <a:pt x="14657838" y="2404533"/>
                    <a:pt x="14690422" y="2384168"/>
                  </a:cubicBezTo>
                  <a:cubicBezTo>
                    <a:pt x="14723005" y="2363803"/>
                    <a:pt x="14830941" y="2408606"/>
                    <a:pt x="14839088" y="2437117"/>
                  </a:cubicBezTo>
                  <a:cubicBezTo>
                    <a:pt x="14843160" y="2453409"/>
                    <a:pt x="14849271" y="2471738"/>
                    <a:pt x="14863525" y="2490066"/>
                  </a:cubicBezTo>
                  <a:cubicBezTo>
                    <a:pt x="14898147" y="2498213"/>
                    <a:pt x="14934803" y="2506359"/>
                    <a:pt x="14969425" y="2514505"/>
                  </a:cubicBezTo>
                  <a:cubicBezTo>
                    <a:pt x="15014228" y="2524687"/>
                    <a:pt x="15036629" y="2557271"/>
                    <a:pt x="15042739" y="2589856"/>
                  </a:cubicBezTo>
                  <a:cubicBezTo>
                    <a:pt x="15044775" y="2589856"/>
                    <a:pt x="15046811" y="2589856"/>
                    <a:pt x="15048847" y="2587819"/>
                  </a:cubicBezTo>
                  <a:cubicBezTo>
                    <a:pt x="15073287" y="2581710"/>
                    <a:pt x="15087542" y="2612257"/>
                    <a:pt x="15105871" y="2593929"/>
                  </a:cubicBezTo>
                  <a:cubicBezTo>
                    <a:pt x="15124200" y="2575600"/>
                    <a:pt x="15134383" y="2604111"/>
                    <a:pt x="15156784" y="2581710"/>
                  </a:cubicBezTo>
                  <a:cubicBezTo>
                    <a:pt x="15181221" y="2559308"/>
                    <a:pt x="15105871" y="2543016"/>
                    <a:pt x="15114017" y="2526724"/>
                  </a:cubicBezTo>
                  <a:cubicBezTo>
                    <a:pt x="15124200" y="2508395"/>
                    <a:pt x="15138455" y="2540979"/>
                    <a:pt x="15160856" y="2538943"/>
                  </a:cubicBezTo>
                  <a:cubicBezTo>
                    <a:pt x="15181221" y="2536906"/>
                    <a:pt x="15154748" y="2494139"/>
                    <a:pt x="15171038" y="2490066"/>
                  </a:cubicBezTo>
                  <a:cubicBezTo>
                    <a:pt x="15187331" y="2485993"/>
                    <a:pt x="15173077" y="2394350"/>
                    <a:pt x="15156784" y="2388241"/>
                  </a:cubicBezTo>
                  <a:cubicBezTo>
                    <a:pt x="15140491" y="2382131"/>
                    <a:pt x="15154748" y="2349547"/>
                    <a:pt x="15185295" y="2376022"/>
                  </a:cubicBezTo>
                  <a:cubicBezTo>
                    <a:pt x="15217879" y="2402496"/>
                    <a:pt x="15266756" y="2400460"/>
                    <a:pt x="15291193" y="2400460"/>
                  </a:cubicBezTo>
                  <a:cubicBezTo>
                    <a:pt x="15315633" y="2400460"/>
                    <a:pt x="15293229" y="2376022"/>
                    <a:pt x="15268792" y="2371949"/>
                  </a:cubicBezTo>
                  <a:cubicBezTo>
                    <a:pt x="15244355" y="2367876"/>
                    <a:pt x="15272864" y="2345474"/>
                    <a:pt x="15289157" y="2363803"/>
                  </a:cubicBezTo>
                  <a:cubicBezTo>
                    <a:pt x="15305450" y="2380095"/>
                    <a:pt x="15338034" y="2388241"/>
                    <a:pt x="15340070" y="2369912"/>
                  </a:cubicBezTo>
                  <a:cubicBezTo>
                    <a:pt x="15342106" y="2351583"/>
                    <a:pt x="15360435" y="2312890"/>
                    <a:pt x="15388947" y="2314926"/>
                  </a:cubicBezTo>
                  <a:cubicBezTo>
                    <a:pt x="15390983" y="2314926"/>
                    <a:pt x="15393019" y="2314926"/>
                    <a:pt x="15395055" y="2314926"/>
                  </a:cubicBezTo>
                  <a:cubicBezTo>
                    <a:pt x="15268792" y="2200882"/>
                    <a:pt x="15120125" y="2147932"/>
                    <a:pt x="14973497" y="2092946"/>
                  </a:cubicBezTo>
                  <a:close/>
                  <a:moveTo>
                    <a:pt x="7605389" y="4245542"/>
                  </a:moveTo>
                  <a:cubicBezTo>
                    <a:pt x="7525967" y="4322930"/>
                    <a:pt x="7367118" y="4341258"/>
                    <a:pt x="7367118" y="4404390"/>
                  </a:cubicBezTo>
                  <a:cubicBezTo>
                    <a:pt x="7367118" y="4467522"/>
                    <a:pt x="7173649" y="4500106"/>
                    <a:pt x="7157356" y="4471595"/>
                  </a:cubicBezTo>
                  <a:cubicBezTo>
                    <a:pt x="7143101" y="4447156"/>
                    <a:pt x="7299912" y="4439010"/>
                    <a:pt x="7338606" y="4349404"/>
                  </a:cubicBezTo>
                  <a:cubicBezTo>
                    <a:pt x="7377301" y="4259797"/>
                    <a:pt x="7519856" y="4212957"/>
                    <a:pt x="7591134" y="4090766"/>
                  </a:cubicBezTo>
                  <a:cubicBezTo>
                    <a:pt x="7642047" y="4005233"/>
                    <a:pt x="7682778" y="3872860"/>
                    <a:pt x="7713325" y="3883042"/>
                  </a:cubicBezTo>
                  <a:cubicBezTo>
                    <a:pt x="7739801" y="3893225"/>
                    <a:pt x="7686850" y="4170191"/>
                    <a:pt x="7605389" y="424554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07" name="Freeform: Shape 306">
              <a:extLst>
                <a:ext uri="{FF2B5EF4-FFF2-40B4-BE49-F238E27FC236}">
                  <a16:creationId xmlns:a16="http://schemas.microsoft.com/office/drawing/2014/main" id="{68C37EC8-8FD7-417C-AC4A-C24265631C1B}"/>
                </a:ext>
              </a:extLst>
            </p:cNvPr>
            <p:cNvSpPr/>
            <p:nvPr/>
          </p:nvSpPr>
          <p:spPr>
            <a:xfrm>
              <a:off x="11506999" y="1256158"/>
              <a:ext cx="23158" cy="23158"/>
            </a:xfrm>
            <a:custGeom>
              <a:avLst/>
              <a:gdLst>
                <a:gd name="connsiteX0" fmla="*/ 11455 w 81460"/>
                <a:gd name="connsiteY0" fmla="*/ 72551 h 81460"/>
                <a:gd name="connsiteX1" fmla="*/ 78661 w 81460"/>
                <a:gd name="connsiteY1" fmla="*/ 42003 h 81460"/>
                <a:gd name="connsiteX2" fmla="*/ 56260 w 81460"/>
                <a:gd name="connsiteY2" fmla="*/ 11455 h 81460"/>
                <a:gd name="connsiteX3" fmla="*/ 11455 w 81460"/>
                <a:gd name="connsiteY3" fmla="*/ 72551 h 81460"/>
              </a:gdLst>
              <a:ahLst/>
              <a:cxnLst>
                <a:cxn ang="0">
                  <a:pos x="connsiteX0" y="connsiteY0"/>
                </a:cxn>
                <a:cxn ang="0">
                  <a:pos x="connsiteX1" y="connsiteY1"/>
                </a:cxn>
                <a:cxn ang="0">
                  <a:pos x="connsiteX2" y="connsiteY2"/>
                </a:cxn>
                <a:cxn ang="0">
                  <a:pos x="connsiteX3" y="connsiteY3"/>
                </a:cxn>
              </a:cxnLst>
              <a:rect l="l" t="t" r="r" b="b"/>
              <a:pathLst>
                <a:path w="81460" h="81460">
                  <a:moveTo>
                    <a:pt x="11455" y="72551"/>
                  </a:moveTo>
                  <a:cubicBezTo>
                    <a:pt x="39967" y="94953"/>
                    <a:pt x="74589" y="74587"/>
                    <a:pt x="78661" y="42003"/>
                  </a:cubicBezTo>
                  <a:cubicBezTo>
                    <a:pt x="80697" y="29784"/>
                    <a:pt x="70515" y="19602"/>
                    <a:pt x="56260" y="11455"/>
                  </a:cubicBezTo>
                  <a:cubicBezTo>
                    <a:pt x="48114" y="33857"/>
                    <a:pt x="33859" y="56259"/>
                    <a:pt x="11455" y="7255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08" name="Freeform: Shape 307">
              <a:extLst>
                <a:ext uri="{FF2B5EF4-FFF2-40B4-BE49-F238E27FC236}">
                  <a16:creationId xmlns:a16="http://schemas.microsoft.com/office/drawing/2014/main" id="{EEF27383-AABB-4B7C-94EC-B032AE5B161D}"/>
                </a:ext>
              </a:extLst>
            </p:cNvPr>
            <p:cNvSpPr/>
            <p:nvPr/>
          </p:nvSpPr>
          <p:spPr>
            <a:xfrm>
              <a:off x="8253308" y="597894"/>
              <a:ext cx="115790" cy="52105"/>
            </a:xfrm>
            <a:custGeom>
              <a:avLst/>
              <a:gdLst>
                <a:gd name="connsiteX0" fmla="*/ 392298 w 407302"/>
                <a:gd name="connsiteY0" fmla="*/ 11455 h 183286"/>
                <a:gd name="connsiteX1" fmla="*/ 376005 w 407302"/>
                <a:gd name="connsiteY1" fmla="*/ 13492 h 183286"/>
                <a:gd name="connsiteX2" fmla="*/ 225304 w 407302"/>
                <a:gd name="connsiteY2" fmla="*/ 37930 h 183286"/>
                <a:gd name="connsiteX3" fmla="*/ 231413 w 407302"/>
                <a:gd name="connsiteY3" fmla="*/ 44040 h 183286"/>
                <a:gd name="connsiteX4" fmla="*/ 103113 w 407302"/>
                <a:gd name="connsiteY4" fmla="*/ 94952 h 183286"/>
                <a:gd name="connsiteX5" fmla="*/ 13506 w 407302"/>
                <a:gd name="connsiteY5" fmla="*/ 149938 h 183286"/>
                <a:gd name="connsiteX6" fmla="*/ 170317 w 407302"/>
                <a:gd name="connsiteY6" fmla="*/ 158084 h 183286"/>
                <a:gd name="connsiteX7" fmla="*/ 245669 w 407302"/>
                <a:gd name="connsiteY7" fmla="*/ 127537 h 183286"/>
                <a:gd name="connsiteX8" fmla="*/ 357677 w 407302"/>
                <a:gd name="connsiteY8" fmla="*/ 64405 h 183286"/>
                <a:gd name="connsiteX9" fmla="*/ 392298 w 407302"/>
                <a:gd name="connsiteY9" fmla="*/ 11455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7302" h="183286">
                  <a:moveTo>
                    <a:pt x="392298" y="11455"/>
                  </a:moveTo>
                  <a:cubicBezTo>
                    <a:pt x="386187" y="11455"/>
                    <a:pt x="380078" y="13492"/>
                    <a:pt x="376005" y="13492"/>
                  </a:cubicBezTo>
                  <a:cubicBezTo>
                    <a:pt x="325092" y="19601"/>
                    <a:pt x="276216" y="29784"/>
                    <a:pt x="225304" y="37930"/>
                  </a:cubicBezTo>
                  <a:cubicBezTo>
                    <a:pt x="227340" y="39967"/>
                    <a:pt x="229377" y="42003"/>
                    <a:pt x="231413" y="44040"/>
                  </a:cubicBezTo>
                  <a:cubicBezTo>
                    <a:pt x="270107" y="74587"/>
                    <a:pt x="121441" y="64405"/>
                    <a:pt x="103113" y="94952"/>
                  </a:cubicBezTo>
                  <a:cubicBezTo>
                    <a:pt x="82748" y="125500"/>
                    <a:pt x="-2786" y="113281"/>
                    <a:pt x="13506" y="149938"/>
                  </a:cubicBezTo>
                  <a:cubicBezTo>
                    <a:pt x="29797" y="186596"/>
                    <a:pt x="170317" y="188632"/>
                    <a:pt x="170317" y="158084"/>
                  </a:cubicBezTo>
                  <a:cubicBezTo>
                    <a:pt x="170317" y="127537"/>
                    <a:pt x="243631" y="156048"/>
                    <a:pt x="245669" y="127537"/>
                  </a:cubicBezTo>
                  <a:cubicBezTo>
                    <a:pt x="247705" y="101062"/>
                    <a:pt x="278252" y="70514"/>
                    <a:pt x="357677" y="64405"/>
                  </a:cubicBezTo>
                  <a:cubicBezTo>
                    <a:pt x="420810" y="60332"/>
                    <a:pt x="430992" y="39967"/>
                    <a:pt x="392298"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09" name="Freeform: Shape 308">
              <a:extLst>
                <a:ext uri="{FF2B5EF4-FFF2-40B4-BE49-F238E27FC236}">
                  <a16:creationId xmlns:a16="http://schemas.microsoft.com/office/drawing/2014/main" id="{0CA8D957-0BD8-4925-9737-12404C010560}"/>
                </a:ext>
              </a:extLst>
            </p:cNvPr>
            <p:cNvSpPr/>
            <p:nvPr/>
          </p:nvSpPr>
          <p:spPr>
            <a:xfrm>
              <a:off x="8491260" y="561421"/>
              <a:ext cx="86842" cy="23158"/>
            </a:xfrm>
            <a:custGeom>
              <a:avLst/>
              <a:gdLst>
                <a:gd name="connsiteX0" fmla="*/ 272128 w 305477"/>
                <a:gd name="connsiteY0" fmla="*/ 19601 h 81460"/>
                <a:gd name="connsiteX1" fmla="*/ 139754 w 305477"/>
                <a:gd name="connsiteY1" fmla="*/ 13492 h 81460"/>
                <a:gd name="connsiteX2" fmla="*/ 44039 w 305477"/>
                <a:gd name="connsiteY2" fmla="*/ 29784 h 81460"/>
                <a:gd name="connsiteX3" fmla="*/ 15527 w 305477"/>
                <a:gd name="connsiteY3" fmla="*/ 35894 h 81460"/>
                <a:gd name="connsiteX4" fmla="*/ 11455 w 305477"/>
                <a:gd name="connsiteY4" fmla="*/ 37930 h 81460"/>
                <a:gd name="connsiteX5" fmla="*/ 131608 w 305477"/>
                <a:gd name="connsiteY5" fmla="*/ 70514 h 81460"/>
                <a:gd name="connsiteX6" fmla="*/ 223251 w 305477"/>
                <a:gd name="connsiteY6" fmla="*/ 31821 h 81460"/>
                <a:gd name="connsiteX7" fmla="*/ 300639 w 305477"/>
                <a:gd name="connsiteY7" fmla="*/ 27748 h 81460"/>
                <a:gd name="connsiteX8" fmla="*/ 272128 w 305477"/>
                <a:gd name="connsiteY8" fmla="*/ 19601 h 8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477" h="81460">
                  <a:moveTo>
                    <a:pt x="272128" y="19601"/>
                  </a:moveTo>
                  <a:cubicBezTo>
                    <a:pt x="227325" y="11455"/>
                    <a:pt x="182521" y="9419"/>
                    <a:pt x="139754" y="13492"/>
                  </a:cubicBezTo>
                  <a:cubicBezTo>
                    <a:pt x="139754" y="25711"/>
                    <a:pt x="82733" y="27748"/>
                    <a:pt x="44039" y="29784"/>
                  </a:cubicBezTo>
                  <a:cubicBezTo>
                    <a:pt x="33857" y="31821"/>
                    <a:pt x="25710" y="33857"/>
                    <a:pt x="15527" y="35894"/>
                  </a:cubicBezTo>
                  <a:cubicBezTo>
                    <a:pt x="13491" y="35894"/>
                    <a:pt x="13491" y="35894"/>
                    <a:pt x="11455" y="37930"/>
                  </a:cubicBezTo>
                  <a:cubicBezTo>
                    <a:pt x="21638" y="54222"/>
                    <a:pt x="68476" y="70514"/>
                    <a:pt x="131608" y="70514"/>
                  </a:cubicBezTo>
                  <a:cubicBezTo>
                    <a:pt x="198814" y="70514"/>
                    <a:pt x="178449" y="25711"/>
                    <a:pt x="223251" y="31821"/>
                  </a:cubicBezTo>
                  <a:cubicBezTo>
                    <a:pt x="251763" y="35894"/>
                    <a:pt x="286385" y="35894"/>
                    <a:pt x="300639" y="27748"/>
                  </a:cubicBezTo>
                  <a:cubicBezTo>
                    <a:pt x="294529" y="23674"/>
                    <a:pt x="284346" y="21638"/>
                    <a:pt x="272128" y="1960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10" name="Freeform: Shape 309">
              <a:extLst>
                <a:ext uri="{FF2B5EF4-FFF2-40B4-BE49-F238E27FC236}">
                  <a16:creationId xmlns:a16="http://schemas.microsoft.com/office/drawing/2014/main" id="{342ABB7C-8FEA-4E62-B357-AEE3DF55F200}"/>
                </a:ext>
              </a:extLst>
            </p:cNvPr>
            <p:cNvSpPr/>
            <p:nvPr/>
          </p:nvSpPr>
          <p:spPr>
            <a:xfrm>
              <a:off x="8491293" y="621202"/>
              <a:ext cx="92632" cy="34737"/>
            </a:xfrm>
            <a:custGeom>
              <a:avLst/>
              <a:gdLst>
                <a:gd name="connsiteX0" fmla="*/ 147787 w 325842"/>
                <a:gd name="connsiteY0" fmla="*/ 23148 h 122190"/>
                <a:gd name="connsiteX1" fmla="*/ 78545 w 325842"/>
                <a:gd name="connsiteY1" fmla="*/ 49622 h 122190"/>
                <a:gd name="connsiteX2" fmla="*/ 23560 w 325842"/>
                <a:gd name="connsiteY2" fmla="*/ 110718 h 122190"/>
                <a:gd name="connsiteX3" fmla="*/ 231283 w 325842"/>
                <a:gd name="connsiteY3" fmla="*/ 92389 h 122190"/>
                <a:gd name="connsiteX4" fmla="*/ 331073 w 325842"/>
                <a:gd name="connsiteY4" fmla="*/ 49622 h 122190"/>
                <a:gd name="connsiteX5" fmla="*/ 147787 w 325842"/>
                <a:gd name="connsiteY5" fmla="*/ 23148 h 122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42" h="122190">
                  <a:moveTo>
                    <a:pt x="147787" y="23148"/>
                  </a:moveTo>
                  <a:cubicBezTo>
                    <a:pt x="155933" y="47586"/>
                    <a:pt x="133532" y="49622"/>
                    <a:pt x="78545" y="49622"/>
                  </a:cubicBezTo>
                  <a:cubicBezTo>
                    <a:pt x="23560" y="49622"/>
                    <a:pt x="-6988" y="84243"/>
                    <a:pt x="23560" y="110718"/>
                  </a:cubicBezTo>
                  <a:cubicBezTo>
                    <a:pt x="56144" y="141265"/>
                    <a:pt x="204810" y="129046"/>
                    <a:pt x="231283" y="92389"/>
                  </a:cubicBezTo>
                  <a:cubicBezTo>
                    <a:pt x="255723" y="55732"/>
                    <a:pt x="320890" y="86280"/>
                    <a:pt x="331073" y="49622"/>
                  </a:cubicBezTo>
                  <a:cubicBezTo>
                    <a:pt x="341255" y="15002"/>
                    <a:pt x="139640" y="-1291"/>
                    <a:pt x="147787" y="2314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11" name="Freeform: Shape 310">
              <a:extLst>
                <a:ext uri="{FF2B5EF4-FFF2-40B4-BE49-F238E27FC236}">
                  <a16:creationId xmlns:a16="http://schemas.microsoft.com/office/drawing/2014/main" id="{A59C8719-9526-4201-B803-B02A360DDD74}"/>
                </a:ext>
              </a:extLst>
            </p:cNvPr>
            <p:cNvSpPr/>
            <p:nvPr/>
          </p:nvSpPr>
          <p:spPr>
            <a:xfrm>
              <a:off x="8444739" y="575368"/>
              <a:ext cx="98421" cy="40526"/>
            </a:xfrm>
            <a:custGeom>
              <a:avLst/>
              <a:gdLst>
                <a:gd name="connsiteX0" fmla="*/ 344128 w 346207"/>
                <a:gd name="connsiteY0" fmla="*/ 78474 h 142555"/>
                <a:gd name="connsiteX1" fmla="*/ 181207 w 346207"/>
                <a:gd name="connsiteY1" fmla="*/ 33671 h 142555"/>
                <a:gd name="connsiteX2" fmla="*/ 114003 w 346207"/>
                <a:gd name="connsiteY2" fmla="*/ 47926 h 142555"/>
                <a:gd name="connsiteX3" fmla="*/ 14213 w 346207"/>
                <a:gd name="connsiteY3" fmla="*/ 111058 h 142555"/>
                <a:gd name="connsiteX4" fmla="*/ 344128 w 346207"/>
                <a:gd name="connsiteY4" fmla="*/ 78474 h 142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207" h="142555">
                  <a:moveTo>
                    <a:pt x="344128" y="78474"/>
                  </a:moveTo>
                  <a:cubicBezTo>
                    <a:pt x="352274" y="15342"/>
                    <a:pt x="254521" y="66255"/>
                    <a:pt x="181207" y="33671"/>
                  </a:cubicBezTo>
                  <a:cubicBezTo>
                    <a:pt x="107893" y="1086"/>
                    <a:pt x="65126" y="3123"/>
                    <a:pt x="114003" y="47926"/>
                  </a:cubicBezTo>
                  <a:cubicBezTo>
                    <a:pt x="136404" y="68291"/>
                    <a:pt x="-10226" y="84584"/>
                    <a:pt x="14213" y="111058"/>
                  </a:cubicBezTo>
                  <a:cubicBezTo>
                    <a:pt x="67162" y="170117"/>
                    <a:pt x="335981" y="141606"/>
                    <a:pt x="344128" y="7847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12" name="Freeform: Shape 311">
              <a:extLst>
                <a:ext uri="{FF2B5EF4-FFF2-40B4-BE49-F238E27FC236}">
                  <a16:creationId xmlns:a16="http://schemas.microsoft.com/office/drawing/2014/main" id="{AF5C06B6-A8D4-41EC-9630-34F75BD0AD78}"/>
                </a:ext>
              </a:extLst>
            </p:cNvPr>
            <p:cNvSpPr/>
            <p:nvPr/>
          </p:nvSpPr>
          <p:spPr>
            <a:xfrm>
              <a:off x="8367365" y="852333"/>
              <a:ext cx="480527" cy="364737"/>
            </a:xfrm>
            <a:custGeom>
              <a:avLst/>
              <a:gdLst>
                <a:gd name="connsiteX0" fmla="*/ 1671214 w 1690306"/>
                <a:gd name="connsiteY0" fmla="*/ 30834 h 1283003"/>
                <a:gd name="connsiteX1" fmla="*/ 1379992 w 1690306"/>
                <a:gd name="connsiteY1" fmla="*/ 91930 h 1283003"/>
                <a:gd name="connsiteX2" fmla="*/ 1227253 w 1690306"/>
                <a:gd name="connsiteY2" fmla="*/ 130623 h 1283003"/>
                <a:gd name="connsiteX3" fmla="*/ 1086733 w 1690306"/>
                <a:gd name="connsiteY3" fmla="*/ 163208 h 1283003"/>
                <a:gd name="connsiteX4" fmla="*/ 1027676 w 1690306"/>
                <a:gd name="connsiteY4" fmla="*/ 169317 h 1283003"/>
                <a:gd name="connsiteX5" fmla="*/ 1013419 w 1690306"/>
                <a:gd name="connsiteY5" fmla="*/ 167281 h 1283003"/>
                <a:gd name="connsiteX6" fmla="*/ 940105 w 1690306"/>
                <a:gd name="connsiteY6" fmla="*/ 177463 h 1283003"/>
                <a:gd name="connsiteX7" fmla="*/ 864755 w 1690306"/>
                <a:gd name="connsiteY7" fmla="*/ 205974 h 1283003"/>
                <a:gd name="connsiteX8" fmla="*/ 860681 w 1690306"/>
                <a:gd name="connsiteY8" fmla="*/ 205974 h 1283003"/>
                <a:gd name="connsiteX9" fmla="*/ 801621 w 1690306"/>
                <a:gd name="connsiteY9" fmla="*/ 222267 h 1283003"/>
                <a:gd name="connsiteX10" fmla="*/ 781256 w 1690306"/>
                <a:gd name="connsiteY10" fmla="*/ 224303 h 1283003"/>
                <a:gd name="connsiteX11" fmla="*/ 612227 w 1690306"/>
                <a:gd name="connsiteY11" fmla="*/ 348530 h 1283003"/>
                <a:gd name="connsiteX12" fmla="*/ 508365 w 1690306"/>
                <a:gd name="connsiteY12" fmla="*/ 366859 h 1283003"/>
                <a:gd name="connsiteX13" fmla="*/ 467635 w 1690306"/>
                <a:gd name="connsiteY13" fmla="*/ 405553 h 1283003"/>
                <a:gd name="connsiteX14" fmla="*/ 481890 w 1690306"/>
                <a:gd name="connsiteY14" fmla="*/ 427954 h 1283003"/>
                <a:gd name="connsiteX15" fmla="*/ 428941 w 1690306"/>
                <a:gd name="connsiteY15" fmla="*/ 495159 h 1283003"/>
                <a:gd name="connsiteX16" fmla="*/ 400429 w 1690306"/>
                <a:gd name="connsiteY16" fmla="*/ 562364 h 1283003"/>
                <a:gd name="connsiteX17" fmla="*/ 323041 w 1690306"/>
                <a:gd name="connsiteY17" fmla="*/ 607168 h 1283003"/>
                <a:gd name="connsiteX18" fmla="*/ 310822 w 1690306"/>
                <a:gd name="connsiteY18" fmla="*/ 643825 h 1283003"/>
                <a:gd name="connsiteX19" fmla="*/ 288421 w 1690306"/>
                <a:gd name="connsiteY19" fmla="*/ 676409 h 1283003"/>
                <a:gd name="connsiteX20" fmla="*/ 306750 w 1690306"/>
                <a:gd name="connsiteY20" fmla="*/ 682519 h 1283003"/>
                <a:gd name="connsiteX21" fmla="*/ 282310 w 1690306"/>
                <a:gd name="connsiteY21" fmla="*/ 739541 h 1283003"/>
                <a:gd name="connsiteX22" fmla="*/ 198814 w 1690306"/>
                <a:gd name="connsiteY22" fmla="*/ 784344 h 1283003"/>
                <a:gd name="connsiteX23" fmla="*/ 131610 w 1690306"/>
                <a:gd name="connsiteY23" fmla="*/ 835257 h 1283003"/>
                <a:gd name="connsiteX24" fmla="*/ 117353 w 1690306"/>
                <a:gd name="connsiteY24" fmla="*/ 837294 h 1283003"/>
                <a:gd name="connsiteX25" fmla="*/ 117353 w 1690306"/>
                <a:gd name="connsiteY25" fmla="*/ 847476 h 1283003"/>
                <a:gd name="connsiteX26" fmla="*/ 164194 w 1690306"/>
                <a:gd name="connsiteY26" fmla="*/ 904499 h 1283003"/>
                <a:gd name="connsiteX27" fmla="*/ 109207 w 1690306"/>
                <a:gd name="connsiteY27" fmla="*/ 965594 h 1283003"/>
                <a:gd name="connsiteX28" fmla="*/ 46075 w 1690306"/>
                <a:gd name="connsiteY28" fmla="*/ 994105 h 1283003"/>
                <a:gd name="connsiteX29" fmla="*/ 33857 w 1690306"/>
                <a:gd name="connsiteY29" fmla="*/ 1045018 h 1283003"/>
                <a:gd name="connsiteX30" fmla="*/ 11455 w 1690306"/>
                <a:gd name="connsiteY30" fmla="*/ 1083712 h 1283003"/>
                <a:gd name="connsiteX31" fmla="*/ 86805 w 1690306"/>
                <a:gd name="connsiteY31" fmla="*/ 1091858 h 1283003"/>
                <a:gd name="connsiteX32" fmla="*/ 103099 w 1690306"/>
                <a:gd name="connsiteY32" fmla="*/ 1167209 h 1283003"/>
                <a:gd name="connsiteX33" fmla="*/ 139754 w 1690306"/>
                <a:gd name="connsiteY33" fmla="*/ 1134625 h 1283003"/>
                <a:gd name="connsiteX34" fmla="*/ 215107 w 1690306"/>
                <a:gd name="connsiteY34" fmla="*/ 1191647 h 1283003"/>
                <a:gd name="connsiteX35" fmla="*/ 335262 w 1690306"/>
                <a:gd name="connsiteY35" fmla="*/ 1264962 h 1283003"/>
                <a:gd name="connsiteX36" fmla="*/ 581679 w 1690306"/>
                <a:gd name="connsiteY36" fmla="*/ 1264962 h 1283003"/>
                <a:gd name="connsiteX37" fmla="*/ 453378 w 1690306"/>
                <a:gd name="connsiteY37" fmla="*/ 1140735 h 1283003"/>
                <a:gd name="connsiteX38" fmla="*/ 420794 w 1690306"/>
                <a:gd name="connsiteY38" fmla="*/ 920791 h 1283003"/>
                <a:gd name="connsiteX39" fmla="*/ 496144 w 1690306"/>
                <a:gd name="connsiteY39" fmla="*/ 802673 h 1283003"/>
                <a:gd name="connsiteX40" fmla="*/ 540949 w 1690306"/>
                <a:gd name="connsiteY40" fmla="*/ 735468 h 1283003"/>
                <a:gd name="connsiteX41" fmla="*/ 542985 w 1690306"/>
                <a:gd name="connsiteY41" fmla="*/ 603095 h 1283003"/>
                <a:gd name="connsiteX42" fmla="*/ 687577 w 1690306"/>
                <a:gd name="connsiteY42" fmla="*/ 527744 h 1283003"/>
                <a:gd name="connsiteX43" fmla="*/ 687577 w 1690306"/>
                <a:gd name="connsiteY43" fmla="*/ 527744 h 1283003"/>
                <a:gd name="connsiteX44" fmla="*/ 748672 w 1690306"/>
                <a:gd name="connsiteY44" fmla="*/ 511452 h 1283003"/>
                <a:gd name="connsiteX45" fmla="*/ 758855 w 1690306"/>
                <a:gd name="connsiteY45" fmla="*/ 507379 h 1283003"/>
                <a:gd name="connsiteX46" fmla="*/ 777184 w 1690306"/>
                <a:gd name="connsiteY46" fmla="*/ 493123 h 1283003"/>
                <a:gd name="connsiteX47" fmla="*/ 805696 w 1690306"/>
                <a:gd name="connsiteY47" fmla="*/ 474794 h 1283003"/>
                <a:gd name="connsiteX48" fmla="*/ 881046 w 1690306"/>
                <a:gd name="connsiteY48" fmla="*/ 454429 h 1283003"/>
                <a:gd name="connsiteX49" fmla="*/ 903447 w 1690306"/>
                <a:gd name="connsiteY49" fmla="*/ 429991 h 1283003"/>
                <a:gd name="connsiteX50" fmla="*/ 1428869 w 1690306"/>
                <a:gd name="connsiteY50" fmla="*/ 216157 h 1283003"/>
                <a:gd name="connsiteX51" fmla="*/ 1671214 w 1690306"/>
                <a:gd name="connsiteY51" fmla="*/ 30834 h 1283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690306" h="1283003">
                  <a:moveTo>
                    <a:pt x="1671214" y="30834"/>
                  </a:moveTo>
                  <a:cubicBezTo>
                    <a:pt x="1606044" y="-24152"/>
                    <a:pt x="1424797" y="51199"/>
                    <a:pt x="1379992" y="91930"/>
                  </a:cubicBezTo>
                  <a:cubicBezTo>
                    <a:pt x="1335190" y="130623"/>
                    <a:pt x="1272058" y="104149"/>
                    <a:pt x="1227253" y="130623"/>
                  </a:cubicBezTo>
                  <a:cubicBezTo>
                    <a:pt x="1194670" y="150989"/>
                    <a:pt x="1135610" y="169317"/>
                    <a:pt x="1086733" y="163208"/>
                  </a:cubicBezTo>
                  <a:cubicBezTo>
                    <a:pt x="1070443" y="169317"/>
                    <a:pt x="1050078" y="171354"/>
                    <a:pt x="1027676" y="169317"/>
                  </a:cubicBezTo>
                  <a:cubicBezTo>
                    <a:pt x="1023602" y="169317"/>
                    <a:pt x="1017494" y="167281"/>
                    <a:pt x="1013419" y="167281"/>
                  </a:cubicBezTo>
                  <a:cubicBezTo>
                    <a:pt x="988982" y="165244"/>
                    <a:pt x="964542" y="171354"/>
                    <a:pt x="940105" y="177463"/>
                  </a:cubicBezTo>
                  <a:cubicBezTo>
                    <a:pt x="923812" y="195792"/>
                    <a:pt x="899375" y="208011"/>
                    <a:pt x="864755" y="205974"/>
                  </a:cubicBezTo>
                  <a:cubicBezTo>
                    <a:pt x="862717" y="205974"/>
                    <a:pt x="862717" y="205974"/>
                    <a:pt x="860681" y="205974"/>
                  </a:cubicBezTo>
                  <a:cubicBezTo>
                    <a:pt x="840316" y="212084"/>
                    <a:pt x="821987" y="218194"/>
                    <a:pt x="801621" y="222267"/>
                  </a:cubicBezTo>
                  <a:cubicBezTo>
                    <a:pt x="795513" y="224303"/>
                    <a:pt x="789403" y="224303"/>
                    <a:pt x="781256" y="224303"/>
                  </a:cubicBezTo>
                  <a:cubicBezTo>
                    <a:pt x="722199" y="258924"/>
                    <a:pt x="669248" y="305764"/>
                    <a:pt x="612227" y="348530"/>
                  </a:cubicBezTo>
                  <a:cubicBezTo>
                    <a:pt x="579643" y="372969"/>
                    <a:pt x="540949" y="377042"/>
                    <a:pt x="508365" y="366859"/>
                  </a:cubicBezTo>
                  <a:cubicBezTo>
                    <a:pt x="494108" y="379078"/>
                    <a:pt x="481890" y="391297"/>
                    <a:pt x="467635" y="405553"/>
                  </a:cubicBezTo>
                  <a:cubicBezTo>
                    <a:pt x="469671" y="413699"/>
                    <a:pt x="475779" y="419808"/>
                    <a:pt x="481890" y="427954"/>
                  </a:cubicBezTo>
                  <a:cubicBezTo>
                    <a:pt x="520584" y="466648"/>
                    <a:pt x="408576" y="470721"/>
                    <a:pt x="428941" y="495159"/>
                  </a:cubicBezTo>
                  <a:cubicBezTo>
                    <a:pt x="449306" y="519598"/>
                    <a:pt x="386174" y="533853"/>
                    <a:pt x="400429" y="562364"/>
                  </a:cubicBezTo>
                  <a:cubicBezTo>
                    <a:pt x="414684" y="588839"/>
                    <a:pt x="363771" y="599022"/>
                    <a:pt x="323041" y="607168"/>
                  </a:cubicBezTo>
                  <a:cubicBezTo>
                    <a:pt x="321005" y="619387"/>
                    <a:pt x="316933" y="631606"/>
                    <a:pt x="310822" y="643825"/>
                  </a:cubicBezTo>
                  <a:cubicBezTo>
                    <a:pt x="304714" y="656044"/>
                    <a:pt x="296567" y="666227"/>
                    <a:pt x="288421" y="676409"/>
                  </a:cubicBezTo>
                  <a:cubicBezTo>
                    <a:pt x="292493" y="678446"/>
                    <a:pt x="298603" y="680482"/>
                    <a:pt x="306750" y="682519"/>
                  </a:cubicBezTo>
                  <a:cubicBezTo>
                    <a:pt x="359699" y="684555"/>
                    <a:pt x="276202" y="694738"/>
                    <a:pt x="282310" y="739541"/>
                  </a:cubicBezTo>
                  <a:cubicBezTo>
                    <a:pt x="288421" y="784344"/>
                    <a:pt x="194742" y="753797"/>
                    <a:pt x="198814" y="784344"/>
                  </a:cubicBezTo>
                  <a:cubicBezTo>
                    <a:pt x="200850" y="814892"/>
                    <a:pt x="184559" y="835257"/>
                    <a:pt x="131610" y="835257"/>
                  </a:cubicBezTo>
                  <a:cubicBezTo>
                    <a:pt x="125500" y="835257"/>
                    <a:pt x="119389" y="835257"/>
                    <a:pt x="117353" y="837294"/>
                  </a:cubicBezTo>
                  <a:cubicBezTo>
                    <a:pt x="117353" y="841367"/>
                    <a:pt x="117353" y="845440"/>
                    <a:pt x="117353" y="847476"/>
                  </a:cubicBezTo>
                  <a:cubicBezTo>
                    <a:pt x="127536" y="861732"/>
                    <a:pt x="160119" y="884134"/>
                    <a:pt x="164194" y="904499"/>
                  </a:cubicBezTo>
                  <a:cubicBezTo>
                    <a:pt x="170302" y="937083"/>
                    <a:pt x="111245" y="912645"/>
                    <a:pt x="109207" y="965594"/>
                  </a:cubicBezTo>
                  <a:cubicBezTo>
                    <a:pt x="107171" y="994105"/>
                    <a:pt x="76623" y="990032"/>
                    <a:pt x="46075" y="994105"/>
                  </a:cubicBezTo>
                  <a:cubicBezTo>
                    <a:pt x="42003" y="1010397"/>
                    <a:pt x="37929" y="1026690"/>
                    <a:pt x="33857" y="1045018"/>
                  </a:cubicBezTo>
                  <a:cubicBezTo>
                    <a:pt x="29785" y="1061310"/>
                    <a:pt x="21638" y="1073530"/>
                    <a:pt x="11455" y="1083712"/>
                  </a:cubicBezTo>
                  <a:cubicBezTo>
                    <a:pt x="31821" y="1091858"/>
                    <a:pt x="62368" y="1091858"/>
                    <a:pt x="86805" y="1091858"/>
                  </a:cubicBezTo>
                  <a:cubicBezTo>
                    <a:pt x="131610" y="1093895"/>
                    <a:pt x="70515" y="1140735"/>
                    <a:pt x="103099" y="1167209"/>
                  </a:cubicBezTo>
                  <a:cubicBezTo>
                    <a:pt x="135682" y="1193684"/>
                    <a:pt x="162158" y="1185538"/>
                    <a:pt x="139754" y="1134625"/>
                  </a:cubicBezTo>
                  <a:cubicBezTo>
                    <a:pt x="117353" y="1083712"/>
                    <a:pt x="257873" y="1152953"/>
                    <a:pt x="215107" y="1191647"/>
                  </a:cubicBezTo>
                  <a:cubicBezTo>
                    <a:pt x="172341" y="1230341"/>
                    <a:pt x="282310" y="1260889"/>
                    <a:pt x="335262" y="1264962"/>
                  </a:cubicBezTo>
                  <a:cubicBezTo>
                    <a:pt x="388210" y="1266998"/>
                    <a:pt x="577605" y="1311802"/>
                    <a:pt x="581679" y="1264962"/>
                  </a:cubicBezTo>
                  <a:cubicBezTo>
                    <a:pt x="583715" y="1234414"/>
                    <a:pt x="512437" y="1207939"/>
                    <a:pt x="453378" y="1140735"/>
                  </a:cubicBezTo>
                  <a:cubicBezTo>
                    <a:pt x="394319" y="1073530"/>
                    <a:pt x="353588" y="965594"/>
                    <a:pt x="420794" y="920791"/>
                  </a:cubicBezTo>
                  <a:cubicBezTo>
                    <a:pt x="488000" y="875988"/>
                    <a:pt x="428941" y="853586"/>
                    <a:pt x="496144" y="802673"/>
                  </a:cubicBezTo>
                  <a:cubicBezTo>
                    <a:pt x="528730" y="778235"/>
                    <a:pt x="534839" y="755833"/>
                    <a:pt x="540949" y="735468"/>
                  </a:cubicBezTo>
                  <a:cubicBezTo>
                    <a:pt x="506327" y="700847"/>
                    <a:pt x="496144" y="645862"/>
                    <a:pt x="542985" y="603095"/>
                  </a:cubicBezTo>
                  <a:cubicBezTo>
                    <a:pt x="585751" y="566437"/>
                    <a:pt x="632592" y="544036"/>
                    <a:pt x="687577" y="527744"/>
                  </a:cubicBezTo>
                  <a:cubicBezTo>
                    <a:pt x="687577" y="527744"/>
                    <a:pt x="687577" y="527744"/>
                    <a:pt x="687577" y="527744"/>
                  </a:cubicBezTo>
                  <a:cubicBezTo>
                    <a:pt x="681469" y="509415"/>
                    <a:pt x="718125" y="519598"/>
                    <a:pt x="748672" y="511452"/>
                  </a:cubicBezTo>
                  <a:cubicBezTo>
                    <a:pt x="752747" y="509415"/>
                    <a:pt x="754783" y="509415"/>
                    <a:pt x="758855" y="507379"/>
                  </a:cubicBezTo>
                  <a:cubicBezTo>
                    <a:pt x="764966" y="503306"/>
                    <a:pt x="773112" y="499232"/>
                    <a:pt x="777184" y="493123"/>
                  </a:cubicBezTo>
                  <a:cubicBezTo>
                    <a:pt x="785331" y="484977"/>
                    <a:pt x="793477" y="478867"/>
                    <a:pt x="805696" y="474794"/>
                  </a:cubicBezTo>
                  <a:cubicBezTo>
                    <a:pt x="830133" y="456466"/>
                    <a:pt x="856609" y="450356"/>
                    <a:pt x="881046" y="454429"/>
                  </a:cubicBezTo>
                  <a:cubicBezTo>
                    <a:pt x="891228" y="448320"/>
                    <a:pt x="899375" y="442210"/>
                    <a:pt x="903447" y="429991"/>
                  </a:cubicBezTo>
                  <a:cubicBezTo>
                    <a:pt x="925851" y="379078"/>
                    <a:pt x="1247618" y="260960"/>
                    <a:pt x="1428869" y="216157"/>
                  </a:cubicBezTo>
                  <a:cubicBezTo>
                    <a:pt x="1608083" y="167281"/>
                    <a:pt x="1734346" y="85820"/>
                    <a:pt x="1671214" y="3083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13" name="Freeform: Shape 312">
              <a:extLst>
                <a:ext uri="{FF2B5EF4-FFF2-40B4-BE49-F238E27FC236}">
                  <a16:creationId xmlns:a16="http://schemas.microsoft.com/office/drawing/2014/main" id="{F0546883-6460-45E7-B234-8CF9AF765234}"/>
                </a:ext>
              </a:extLst>
            </p:cNvPr>
            <p:cNvSpPr/>
            <p:nvPr/>
          </p:nvSpPr>
          <p:spPr>
            <a:xfrm>
              <a:off x="9434226" y="594421"/>
              <a:ext cx="144737" cy="92632"/>
            </a:xfrm>
            <a:custGeom>
              <a:avLst/>
              <a:gdLst>
                <a:gd name="connsiteX0" fmla="*/ 498674 w 509128"/>
                <a:gd name="connsiteY0" fmla="*/ 129573 h 325842"/>
                <a:gd name="connsiteX1" fmla="*/ 423323 w 509128"/>
                <a:gd name="connsiteY1" fmla="*/ 162157 h 325842"/>
                <a:gd name="connsiteX2" fmla="*/ 319462 w 509128"/>
                <a:gd name="connsiteY2" fmla="*/ 62368 h 325842"/>
                <a:gd name="connsiteX3" fmla="*/ 319462 w 509128"/>
                <a:gd name="connsiteY3" fmla="*/ 31821 h 325842"/>
                <a:gd name="connsiteX4" fmla="*/ 311315 w 509128"/>
                <a:gd name="connsiteY4" fmla="*/ 23675 h 325842"/>
                <a:gd name="connsiteX5" fmla="*/ 242073 w 509128"/>
                <a:gd name="connsiteY5" fmla="*/ 29784 h 325842"/>
                <a:gd name="connsiteX6" fmla="*/ 152466 w 509128"/>
                <a:gd name="connsiteY6" fmla="*/ 11455 h 325842"/>
                <a:gd name="connsiteX7" fmla="*/ 154502 w 509128"/>
                <a:gd name="connsiteY7" fmla="*/ 44040 h 325842"/>
                <a:gd name="connsiteX8" fmla="*/ 111736 w 509128"/>
                <a:gd name="connsiteY8" fmla="*/ 113281 h 325842"/>
                <a:gd name="connsiteX9" fmla="*/ 113772 w 509128"/>
                <a:gd name="connsiteY9" fmla="*/ 182523 h 325842"/>
                <a:gd name="connsiteX10" fmla="*/ 91371 w 509128"/>
                <a:gd name="connsiteY10" fmla="*/ 221216 h 325842"/>
                <a:gd name="connsiteX11" fmla="*/ 24167 w 509128"/>
                <a:gd name="connsiteY11" fmla="*/ 257874 h 325842"/>
                <a:gd name="connsiteX12" fmla="*/ 107664 w 509128"/>
                <a:gd name="connsiteY12" fmla="*/ 318969 h 325842"/>
                <a:gd name="connsiteX13" fmla="*/ 113772 w 509128"/>
                <a:gd name="connsiteY13" fmla="*/ 321006 h 325842"/>
                <a:gd name="connsiteX14" fmla="*/ 185050 w 509128"/>
                <a:gd name="connsiteY14" fmla="*/ 294531 h 325842"/>
                <a:gd name="connsiteX15" fmla="*/ 199307 w 509128"/>
                <a:gd name="connsiteY15" fmla="*/ 294531 h 325842"/>
                <a:gd name="connsiteX16" fmla="*/ 221708 w 509128"/>
                <a:gd name="connsiteY16" fmla="*/ 247691 h 325842"/>
                <a:gd name="connsiteX17" fmla="*/ 482383 w 509128"/>
                <a:gd name="connsiteY17" fmla="*/ 164194 h 325842"/>
                <a:gd name="connsiteX18" fmla="*/ 498674 w 509128"/>
                <a:gd name="connsiteY18" fmla="*/ 129573 h 32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9128" h="325842">
                  <a:moveTo>
                    <a:pt x="498674" y="129573"/>
                  </a:moveTo>
                  <a:cubicBezTo>
                    <a:pt x="480344" y="147902"/>
                    <a:pt x="453871" y="160121"/>
                    <a:pt x="423323" y="162157"/>
                  </a:cubicBezTo>
                  <a:cubicBezTo>
                    <a:pt x="368336" y="164194"/>
                    <a:pt x="319462" y="115318"/>
                    <a:pt x="319462" y="62368"/>
                  </a:cubicBezTo>
                  <a:lnTo>
                    <a:pt x="319462" y="31821"/>
                  </a:lnTo>
                  <a:cubicBezTo>
                    <a:pt x="315387" y="29784"/>
                    <a:pt x="313351" y="27748"/>
                    <a:pt x="311315" y="23675"/>
                  </a:cubicBezTo>
                  <a:cubicBezTo>
                    <a:pt x="288914" y="33857"/>
                    <a:pt x="264474" y="35894"/>
                    <a:pt x="242073" y="29784"/>
                  </a:cubicBezTo>
                  <a:cubicBezTo>
                    <a:pt x="213562" y="21638"/>
                    <a:pt x="183014" y="19601"/>
                    <a:pt x="152466" y="11455"/>
                  </a:cubicBezTo>
                  <a:cubicBezTo>
                    <a:pt x="138212" y="21638"/>
                    <a:pt x="136175" y="33857"/>
                    <a:pt x="154502" y="44040"/>
                  </a:cubicBezTo>
                  <a:cubicBezTo>
                    <a:pt x="193196" y="64405"/>
                    <a:pt x="154502" y="117354"/>
                    <a:pt x="111736" y="113281"/>
                  </a:cubicBezTo>
                  <a:cubicBezTo>
                    <a:pt x="68970" y="109208"/>
                    <a:pt x="60823" y="158084"/>
                    <a:pt x="113772" y="182523"/>
                  </a:cubicBezTo>
                  <a:cubicBezTo>
                    <a:pt x="166723" y="206961"/>
                    <a:pt x="146358" y="221216"/>
                    <a:pt x="91371" y="221216"/>
                  </a:cubicBezTo>
                  <a:cubicBezTo>
                    <a:pt x="36386" y="221216"/>
                    <a:pt x="-12491" y="241582"/>
                    <a:pt x="24167" y="257874"/>
                  </a:cubicBezTo>
                  <a:cubicBezTo>
                    <a:pt x="52676" y="270093"/>
                    <a:pt x="48604" y="302677"/>
                    <a:pt x="107664" y="318969"/>
                  </a:cubicBezTo>
                  <a:cubicBezTo>
                    <a:pt x="109700" y="318969"/>
                    <a:pt x="111736" y="318969"/>
                    <a:pt x="113772" y="321006"/>
                  </a:cubicBezTo>
                  <a:cubicBezTo>
                    <a:pt x="132101" y="302677"/>
                    <a:pt x="158577" y="294531"/>
                    <a:pt x="185050" y="294531"/>
                  </a:cubicBezTo>
                  <a:cubicBezTo>
                    <a:pt x="189124" y="294531"/>
                    <a:pt x="195232" y="294531"/>
                    <a:pt x="199307" y="294531"/>
                  </a:cubicBezTo>
                  <a:cubicBezTo>
                    <a:pt x="213562" y="280275"/>
                    <a:pt x="223744" y="261947"/>
                    <a:pt x="221708" y="247691"/>
                  </a:cubicBezTo>
                  <a:cubicBezTo>
                    <a:pt x="215598" y="211034"/>
                    <a:pt x="425359" y="178450"/>
                    <a:pt x="482383" y="164194"/>
                  </a:cubicBezTo>
                  <a:cubicBezTo>
                    <a:pt x="502748" y="154011"/>
                    <a:pt x="504784" y="141792"/>
                    <a:pt x="498674" y="12957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14" name="Freeform: Shape 313">
              <a:extLst>
                <a:ext uri="{FF2B5EF4-FFF2-40B4-BE49-F238E27FC236}">
                  <a16:creationId xmlns:a16="http://schemas.microsoft.com/office/drawing/2014/main" id="{0326C1CC-4CF2-4C35-8F24-FCFF030B0D73}"/>
                </a:ext>
              </a:extLst>
            </p:cNvPr>
            <p:cNvSpPr/>
            <p:nvPr/>
          </p:nvSpPr>
          <p:spPr>
            <a:xfrm>
              <a:off x="9627402" y="707895"/>
              <a:ext cx="167895" cy="86842"/>
            </a:xfrm>
            <a:custGeom>
              <a:avLst/>
              <a:gdLst>
                <a:gd name="connsiteX0" fmla="*/ 560447 w 590589"/>
                <a:gd name="connsiteY0" fmla="*/ 105135 h 305477"/>
                <a:gd name="connsiteX1" fmla="*/ 501388 w 590589"/>
                <a:gd name="connsiteY1" fmla="*/ 105135 h 305477"/>
                <a:gd name="connsiteX2" fmla="*/ 362907 w 590589"/>
                <a:gd name="connsiteY2" fmla="*/ 60332 h 305477"/>
                <a:gd name="connsiteX3" fmla="*/ 334395 w 590589"/>
                <a:gd name="connsiteY3" fmla="*/ 88843 h 305477"/>
                <a:gd name="connsiteX4" fmla="*/ 334395 w 590589"/>
                <a:gd name="connsiteY4" fmla="*/ 48113 h 305477"/>
                <a:gd name="connsiteX5" fmla="*/ 301811 w 590589"/>
                <a:gd name="connsiteY5" fmla="*/ 33857 h 305477"/>
                <a:gd name="connsiteX6" fmla="*/ 220351 w 590589"/>
                <a:gd name="connsiteY6" fmla="*/ 25711 h 305477"/>
                <a:gd name="connsiteX7" fmla="*/ 189803 w 590589"/>
                <a:gd name="connsiteY7" fmla="*/ 11455 h 305477"/>
                <a:gd name="connsiteX8" fmla="*/ 157217 w 590589"/>
                <a:gd name="connsiteY8" fmla="*/ 88843 h 305477"/>
                <a:gd name="connsiteX9" fmla="*/ 87977 w 590589"/>
                <a:gd name="connsiteY9" fmla="*/ 145865 h 305477"/>
                <a:gd name="connsiteX10" fmla="*/ 20771 w 590589"/>
                <a:gd name="connsiteY10" fmla="*/ 290458 h 305477"/>
                <a:gd name="connsiteX11" fmla="*/ 269225 w 590589"/>
                <a:gd name="connsiteY11" fmla="*/ 263983 h 305477"/>
                <a:gd name="connsiteX12" fmla="*/ 597106 w 590589"/>
                <a:gd name="connsiteY12" fmla="*/ 145865 h 305477"/>
                <a:gd name="connsiteX13" fmla="*/ 560447 w 590589"/>
                <a:gd name="connsiteY13" fmla="*/ 105135 h 30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0589" h="305477">
                  <a:moveTo>
                    <a:pt x="560447" y="105135"/>
                  </a:moveTo>
                  <a:cubicBezTo>
                    <a:pt x="542118" y="111245"/>
                    <a:pt x="521753" y="113281"/>
                    <a:pt x="501388" y="105135"/>
                  </a:cubicBezTo>
                  <a:cubicBezTo>
                    <a:pt x="456586" y="88843"/>
                    <a:pt x="409745" y="76624"/>
                    <a:pt x="362907" y="60332"/>
                  </a:cubicBezTo>
                  <a:cubicBezTo>
                    <a:pt x="350686" y="68478"/>
                    <a:pt x="340503" y="78660"/>
                    <a:pt x="334395" y="88843"/>
                  </a:cubicBezTo>
                  <a:cubicBezTo>
                    <a:pt x="316066" y="121427"/>
                    <a:pt x="295701" y="96989"/>
                    <a:pt x="334395" y="48113"/>
                  </a:cubicBezTo>
                  <a:cubicBezTo>
                    <a:pt x="322176" y="44040"/>
                    <a:pt x="311994" y="37930"/>
                    <a:pt x="301811" y="33857"/>
                  </a:cubicBezTo>
                  <a:cubicBezTo>
                    <a:pt x="275336" y="39967"/>
                    <a:pt x="244788" y="37930"/>
                    <a:pt x="220351" y="25711"/>
                  </a:cubicBezTo>
                  <a:cubicBezTo>
                    <a:pt x="210168" y="21638"/>
                    <a:pt x="199985" y="15528"/>
                    <a:pt x="189803" y="11455"/>
                  </a:cubicBezTo>
                  <a:cubicBezTo>
                    <a:pt x="187764" y="42003"/>
                    <a:pt x="153145" y="58295"/>
                    <a:pt x="157217" y="88843"/>
                  </a:cubicBezTo>
                  <a:cubicBezTo>
                    <a:pt x="159255" y="121427"/>
                    <a:pt x="90013" y="70514"/>
                    <a:pt x="87977" y="145865"/>
                  </a:cubicBezTo>
                  <a:cubicBezTo>
                    <a:pt x="85939" y="221216"/>
                    <a:pt x="-19959" y="266020"/>
                    <a:pt x="20771" y="290458"/>
                  </a:cubicBezTo>
                  <a:cubicBezTo>
                    <a:pt x="59466" y="314896"/>
                    <a:pt x="185728" y="259910"/>
                    <a:pt x="269225" y="263983"/>
                  </a:cubicBezTo>
                  <a:cubicBezTo>
                    <a:pt x="352724" y="266020"/>
                    <a:pt x="586923" y="194742"/>
                    <a:pt x="597106" y="145865"/>
                  </a:cubicBezTo>
                  <a:cubicBezTo>
                    <a:pt x="597106" y="125500"/>
                    <a:pt x="582849" y="115318"/>
                    <a:pt x="560447" y="10513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15" name="Freeform: Shape 314">
              <a:extLst>
                <a:ext uri="{FF2B5EF4-FFF2-40B4-BE49-F238E27FC236}">
                  <a16:creationId xmlns:a16="http://schemas.microsoft.com/office/drawing/2014/main" id="{F229D312-A0DA-4A8B-9411-CF5EBBD2F2B3}"/>
                </a:ext>
              </a:extLst>
            </p:cNvPr>
            <p:cNvSpPr/>
            <p:nvPr/>
          </p:nvSpPr>
          <p:spPr>
            <a:xfrm>
              <a:off x="9498630" y="646724"/>
              <a:ext cx="144737" cy="92632"/>
            </a:xfrm>
            <a:custGeom>
              <a:avLst/>
              <a:gdLst>
                <a:gd name="connsiteX0" fmla="*/ 510401 w 509128"/>
                <a:gd name="connsiteY0" fmla="*/ 132949 h 325842"/>
                <a:gd name="connsiteX1" fmla="*/ 498180 w 509128"/>
                <a:gd name="connsiteY1" fmla="*/ 75927 h 325842"/>
                <a:gd name="connsiteX2" fmla="*/ 371917 w 509128"/>
                <a:gd name="connsiteY2" fmla="*/ 65744 h 325842"/>
                <a:gd name="connsiteX3" fmla="*/ 302675 w 509128"/>
                <a:gd name="connsiteY3" fmla="*/ 20941 h 325842"/>
                <a:gd name="connsiteX4" fmla="*/ 39965 w 509128"/>
                <a:gd name="connsiteY4" fmla="*/ 82036 h 325842"/>
                <a:gd name="connsiteX5" fmla="*/ 11455 w 509128"/>
                <a:gd name="connsiteY5" fmla="*/ 118694 h 325842"/>
                <a:gd name="connsiteX6" fmla="*/ 33857 w 509128"/>
                <a:gd name="connsiteY6" fmla="*/ 134986 h 325842"/>
                <a:gd name="connsiteX7" fmla="*/ 64404 w 509128"/>
                <a:gd name="connsiteY7" fmla="*/ 196081 h 325842"/>
                <a:gd name="connsiteX8" fmla="*/ 70512 w 509128"/>
                <a:gd name="connsiteY8" fmla="*/ 198118 h 325842"/>
                <a:gd name="connsiteX9" fmla="*/ 139754 w 509128"/>
                <a:gd name="connsiteY9" fmla="*/ 261250 h 325842"/>
                <a:gd name="connsiteX10" fmla="*/ 229361 w 509128"/>
                <a:gd name="connsiteY10" fmla="*/ 277542 h 325842"/>
                <a:gd name="connsiteX11" fmla="*/ 280274 w 509128"/>
                <a:gd name="connsiteY11" fmla="*/ 273469 h 325842"/>
                <a:gd name="connsiteX12" fmla="*/ 365807 w 509128"/>
                <a:gd name="connsiteY12" fmla="*/ 316236 h 325842"/>
                <a:gd name="connsiteX13" fmla="*/ 404501 w 509128"/>
                <a:gd name="connsiteY13" fmla="*/ 320309 h 325842"/>
                <a:gd name="connsiteX14" fmla="*/ 469671 w 509128"/>
                <a:gd name="connsiteY14" fmla="*/ 244958 h 325842"/>
                <a:gd name="connsiteX15" fmla="*/ 510401 w 509128"/>
                <a:gd name="connsiteY15" fmla="*/ 132949 h 325842"/>
                <a:gd name="connsiteX16" fmla="*/ 510401 w 509128"/>
                <a:gd name="connsiteY16" fmla="*/ 132949 h 32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9128" h="325842">
                  <a:moveTo>
                    <a:pt x="510401" y="132949"/>
                  </a:moveTo>
                  <a:cubicBezTo>
                    <a:pt x="500219" y="114621"/>
                    <a:pt x="496144" y="96292"/>
                    <a:pt x="498180" y="75927"/>
                  </a:cubicBezTo>
                  <a:cubicBezTo>
                    <a:pt x="457450" y="41306"/>
                    <a:pt x="371917" y="29087"/>
                    <a:pt x="371917" y="65744"/>
                  </a:cubicBezTo>
                  <a:cubicBezTo>
                    <a:pt x="371917" y="120730"/>
                    <a:pt x="318969" y="53525"/>
                    <a:pt x="302675" y="20941"/>
                  </a:cubicBezTo>
                  <a:cubicBezTo>
                    <a:pt x="286385" y="-11643"/>
                    <a:pt x="39965" y="47416"/>
                    <a:pt x="39965" y="82036"/>
                  </a:cubicBezTo>
                  <a:cubicBezTo>
                    <a:pt x="39965" y="94256"/>
                    <a:pt x="27746" y="106475"/>
                    <a:pt x="11455" y="118694"/>
                  </a:cubicBezTo>
                  <a:cubicBezTo>
                    <a:pt x="19599" y="122767"/>
                    <a:pt x="27746" y="128876"/>
                    <a:pt x="33857" y="134986"/>
                  </a:cubicBezTo>
                  <a:cubicBezTo>
                    <a:pt x="48111" y="149241"/>
                    <a:pt x="62368" y="173680"/>
                    <a:pt x="64404" y="196081"/>
                  </a:cubicBezTo>
                  <a:cubicBezTo>
                    <a:pt x="66440" y="196081"/>
                    <a:pt x="68476" y="198118"/>
                    <a:pt x="70512" y="198118"/>
                  </a:cubicBezTo>
                  <a:cubicBezTo>
                    <a:pt x="101060" y="208300"/>
                    <a:pt x="129572" y="230702"/>
                    <a:pt x="139754" y="261250"/>
                  </a:cubicBezTo>
                  <a:cubicBezTo>
                    <a:pt x="160119" y="257177"/>
                    <a:pt x="192703" y="265323"/>
                    <a:pt x="229361" y="277542"/>
                  </a:cubicBezTo>
                  <a:cubicBezTo>
                    <a:pt x="245655" y="275505"/>
                    <a:pt x="263981" y="273469"/>
                    <a:pt x="280274" y="273469"/>
                  </a:cubicBezTo>
                  <a:cubicBezTo>
                    <a:pt x="321005" y="273469"/>
                    <a:pt x="349516" y="291797"/>
                    <a:pt x="365807" y="316236"/>
                  </a:cubicBezTo>
                  <a:cubicBezTo>
                    <a:pt x="380064" y="318272"/>
                    <a:pt x="392283" y="320309"/>
                    <a:pt x="404501" y="320309"/>
                  </a:cubicBezTo>
                  <a:cubicBezTo>
                    <a:pt x="485962" y="320309"/>
                    <a:pt x="494108" y="246994"/>
                    <a:pt x="469671" y="244958"/>
                  </a:cubicBezTo>
                  <a:cubicBezTo>
                    <a:pt x="443195" y="244958"/>
                    <a:pt x="465597" y="202191"/>
                    <a:pt x="510401" y="132949"/>
                  </a:cubicBezTo>
                  <a:cubicBezTo>
                    <a:pt x="510401" y="132949"/>
                    <a:pt x="510401" y="132949"/>
                    <a:pt x="510401" y="13294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16" name="Freeform: Shape 315">
              <a:extLst>
                <a:ext uri="{FF2B5EF4-FFF2-40B4-BE49-F238E27FC236}">
                  <a16:creationId xmlns:a16="http://schemas.microsoft.com/office/drawing/2014/main" id="{FD2B4A59-64E2-4E3F-8915-822897303C5C}"/>
                </a:ext>
              </a:extLst>
            </p:cNvPr>
            <p:cNvSpPr/>
            <p:nvPr/>
          </p:nvSpPr>
          <p:spPr>
            <a:xfrm>
              <a:off x="9405417" y="574347"/>
              <a:ext cx="40526" cy="17368"/>
            </a:xfrm>
            <a:custGeom>
              <a:avLst/>
              <a:gdLst>
                <a:gd name="connsiteX0" fmla="*/ 145874 w 142555"/>
                <a:gd name="connsiteY0" fmla="*/ 37262 h 61095"/>
                <a:gd name="connsiteX1" fmla="*/ 19608 w 142555"/>
                <a:gd name="connsiteY1" fmla="*/ 55591 h 61095"/>
                <a:gd name="connsiteX2" fmla="*/ 145874 w 142555"/>
                <a:gd name="connsiteY2" fmla="*/ 37262 h 61095"/>
              </a:gdLst>
              <a:ahLst/>
              <a:cxnLst>
                <a:cxn ang="0">
                  <a:pos x="connsiteX0" y="connsiteY0"/>
                </a:cxn>
                <a:cxn ang="0">
                  <a:pos x="connsiteX1" y="connsiteY1"/>
                </a:cxn>
                <a:cxn ang="0">
                  <a:pos x="connsiteX2" y="connsiteY2"/>
                </a:cxn>
              </a:cxnLst>
              <a:rect l="l" t="t" r="r" b="b"/>
              <a:pathLst>
                <a:path w="142555" h="61095">
                  <a:moveTo>
                    <a:pt x="145874" y="37262"/>
                  </a:moveTo>
                  <a:cubicBezTo>
                    <a:pt x="158092" y="-7541"/>
                    <a:pt x="-29268" y="10788"/>
                    <a:pt x="19608" y="55591"/>
                  </a:cubicBezTo>
                  <a:cubicBezTo>
                    <a:pt x="35901" y="69847"/>
                    <a:pt x="133653" y="82066"/>
                    <a:pt x="145874" y="3726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17" name="Freeform: Shape 316">
              <a:extLst>
                <a:ext uri="{FF2B5EF4-FFF2-40B4-BE49-F238E27FC236}">
                  <a16:creationId xmlns:a16="http://schemas.microsoft.com/office/drawing/2014/main" id="{0787032D-AE69-4861-BA8F-5CED3F090A65}"/>
                </a:ext>
              </a:extLst>
            </p:cNvPr>
            <p:cNvSpPr/>
            <p:nvPr/>
          </p:nvSpPr>
          <p:spPr>
            <a:xfrm>
              <a:off x="9106962" y="1079042"/>
              <a:ext cx="28947" cy="23158"/>
            </a:xfrm>
            <a:custGeom>
              <a:avLst/>
              <a:gdLst>
                <a:gd name="connsiteX0" fmla="*/ 18616 w 101825"/>
                <a:gd name="connsiteY0" fmla="*/ 62220 h 81460"/>
                <a:gd name="connsiteX1" fmla="*/ 91931 w 101825"/>
                <a:gd name="connsiteY1" fmla="*/ 29636 h 81460"/>
                <a:gd name="connsiteX2" fmla="*/ 18616 w 101825"/>
                <a:gd name="connsiteY2" fmla="*/ 62220 h 81460"/>
              </a:gdLst>
              <a:ahLst/>
              <a:cxnLst>
                <a:cxn ang="0">
                  <a:pos x="connsiteX0" y="connsiteY0"/>
                </a:cxn>
                <a:cxn ang="0">
                  <a:pos x="connsiteX1" y="connsiteY1"/>
                </a:cxn>
                <a:cxn ang="0">
                  <a:pos x="connsiteX2" y="connsiteY2"/>
                </a:cxn>
              </a:cxnLst>
              <a:rect l="l" t="t" r="r" b="b"/>
              <a:pathLst>
                <a:path w="101825" h="81460">
                  <a:moveTo>
                    <a:pt x="18616" y="62220"/>
                  </a:moveTo>
                  <a:cubicBezTo>
                    <a:pt x="63419" y="86658"/>
                    <a:pt x="96005" y="76476"/>
                    <a:pt x="91931" y="29636"/>
                  </a:cubicBezTo>
                  <a:cubicBezTo>
                    <a:pt x="85822" y="-19240"/>
                    <a:pt x="-16003" y="43891"/>
                    <a:pt x="18616" y="6222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18" name="Freeform: Shape 317">
              <a:extLst>
                <a:ext uri="{FF2B5EF4-FFF2-40B4-BE49-F238E27FC236}">
                  <a16:creationId xmlns:a16="http://schemas.microsoft.com/office/drawing/2014/main" id="{64FF1CC0-9D26-4D97-A65A-374C8B6BDF8A}"/>
                </a:ext>
              </a:extLst>
            </p:cNvPr>
            <p:cNvSpPr/>
            <p:nvPr/>
          </p:nvSpPr>
          <p:spPr>
            <a:xfrm>
              <a:off x="10726861" y="1012500"/>
              <a:ext cx="34737" cy="23158"/>
            </a:xfrm>
            <a:custGeom>
              <a:avLst/>
              <a:gdLst>
                <a:gd name="connsiteX0" fmla="*/ 116355 w 122190"/>
                <a:gd name="connsiteY0" fmla="*/ 27470 h 81460"/>
                <a:gd name="connsiteX1" fmla="*/ 26748 w 122190"/>
                <a:gd name="connsiteY1" fmla="*/ 66163 h 81460"/>
                <a:gd name="connsiteX2" fmla="*/ 116355 w 122190"/>
                <a:gd name="connsiteY2" fmla="*/ 27470 h 81460"/>
              </a:gdLst>
              <a:ahLst/>
              <a:cxnLst>
                <a:cxn ang="0">
                  <a:pos x="connsiteX0" y="connsiteY0"/>
                </a:cxn>
                <a:cxn ang="0">
                  <a:pos x="connsiteX1" y="connsiteY1"/>
                </a:cxn>
                <a:cxn ang="0">
                  <a:pos x="connsiteX2" y="connsiteY2"/>
                </a:cxn>
              </a:cxnLst>
              <a:rect l="l" t="t" r="r" b="b"/>
              <a:pathLst>
                <a:path w="122190" h="81460">
                  <a:moveTo>
                    <a:pt x="116355" y="27470"/>
                  </a:moveTo>
                  <a:cubicBezTo>
                    <a:pt x="116355" y="-17334"/>
                    <a:pt x="-36383" y="43762"/>
                    <a:pt x="26748" y="66163"/>
                  </a:cubicBezTo>
                  <a:cubicBezTo>
                    <a:pt x="61370" y="80419"/>
                    <a:pt x="116355" y="74310"/>
                    <a:pt x="116355" y="2747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19" name="Freeform: Shape 318">
              <a:extLst>
                <a:ext uri="{FF2B5EF4-FFF2-40B4-BE49-F238E27FC236}">
                  <a16:creationId xmlns:a16="http://schemas.microsoft.com/office/drawing/2014/main" id="{953FE655-33C4-4429-8535-50D10F085670}"/>
                </a:ext>
              </a:extLst>
            </p:cNvPr>
            <p:cNvSpPr/>
            <p:nvPr/>
          </p:nvSpPr>
          <p:spPr>
            <a:xfrm>
              <a:off x="10892762" y="940721"/>
              <a:ext cx="133158" cy="52105"/>
            </a:xfrm>
            <a:custGeom>
              <a:avLst/>
              <a:gdLst>
                <a:gd name="connsiteX0" fmla="*/ 166136 w 468398"/>
                <a:gd name="connsiteY0" fmla="*/ 121112 h 183286"/>
                <a:gd name="connsiteX1" fmla="*/ 373862 w 468398"/>
                <a:gd name="connsiteY1" fmla="*/ 172025 h 183286"/>
                <a:gd name="connsiteX2" fmla="*/ 475688 w 468398"/>
                <a:gd name="connsiteY2" fmla="*/ 127222 h 183286"/>
                <a:gd name="connsiteX3" fmla="*/ 322949 w 468398"/>
                <a:gd name="connsiteY3" fmla="*/ 76309 h 183286"/>
                <a:gd name="connsiteX4" fmla="*/ 212977 w 468398"/>
                <a:gd name="connsiteY4" fmla="*/ 51871 h 183286"/>
                <a:gd name="connsiteX5" fmla="*/ 84676 w 468398"/>
                <a:gd name="connsiteY5" fmla="*/ 21323 h 183286"/>
                <a:gd name="connsiteX6" fmla="*/ 19508 w 468398"/>
                <a:gd name="connsiteY6" fmla="*/ 90565 h 183286"/>
                <a:gd name="connsiteX7" fmla="*/ 96897 w 468398"/>
                <a:gd name="connsiteY7" fmla="*/ 123149 h 183286"/>
                <a:gd name="connsiteX8" fmla="*/ 166136 w 468398"/>
                <a:gd name="connsiteY8" fmla="*/ 121112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398" h="183286">
                  <a:moveTo>
                    <a:pt x="166136" y="121112"/>
                  </a:moveTo>
                  <a:cubicBezTo>
                    <a:pt x="235378" y="141477"/>
                    <a:pt x="302584" y="161843"/>
                    <a:pt x="373862" y="172025"/>
                  </a:cubicBezTo>
                  <a:cubicBezTo>
                    <a:pt x="434958" y="163879"/>
                    <a:pt x="473652" y="145550"/>
                    <a:pt x="475688" y="127222"/>
                  </a:cubicBezTo>
                  <a:cubicBezTo>
                    <a:pt x="477724" y="96674"/>
                    <a:pt x="357569" y="51871"/>
                    <a:pt x="322949" y="76309"/>
                  </a:cubicBezTo>
                  <a:cubicBezTo>
                    <a:pt x="286291" y="100747"/>
                    <a:pt x="257779" y="37615"/>
                    <a:pt x="212977" y="51871"/>
                  </a:cubicBezTo>
                  <a:cubicBezTo>
                    <a:pt x="168175" y="66126"/>
                    <a:pt x="107079" y="64090"/>
                    <a:pt x="84676" y="21323"/>
                  </a:cubicBezTo>
                  <a:cubicBezTo>
                    <a:pt x="62275" y="-21444"/>
                    <a:pt x="-13075" y="88528"/>
                    <a:pt x="19508" y="90565"/>
                  </a:cubicBezTo>
                  <a:cubicBezTo>
                    <a:pt x="48020" y="92601"/>
                    <a:pt x="70421" y="106857"/>
                    <a:pt x="96897" y="123149"/>
                  </a:cubicBezTo>
                  <a:cubicBezTo>
                    <a:pt x="115223" y="115003"/>
                    <a:pt x="139663" y="112966"/>
                    <a:pt x="166136" y="12111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20" name="Freeform: Shape 319">
              <a:extLst>
                <a:ext uri="{FF2B5EF4-FFF2-40B4-BE49-F238E27FC236}">
                  <a16:creationId xmlns:a16="http://schemas.microsoft.com/office/drawing/2014/main" id="{D4E0AB5C-46E2-4C2E-9FF8-21119B41CB50}"/>
                </a:ext>
              </a:extLst>
            </p:cNvPr>
            <p:cNvSpPr/>
            <p:nvPr/>
          </p:nvSpPr>
          <p:spPr>
            <a:xfrm>
              <a:off x="11777295" y="1169840"/>
              <a:ext cx="110000" cy="40526"/>
            </a:xfrm>
            <a:custGeom>
              <a:avLst/>
              <a:gdLst>
                <a:gd name="connsiteX0" fmla="*/ 162417 w 386937"/>
                <a:gd name="connsiteY0" fmla="*/ 103291 h 142555"/>
                <a:gd name="connsiteX1" fmla="*/ 376251 w 386937"/>
                <a:gd name="connsiteY1" fmla="*/ 91071 h 142555"/>
                <a:gd name="connsiteX2" fmla="*/ 254060 w 386937"/>
                <a:gd name="connsiteY2" fmla="*/ 13684 h 142555"/>
                <a:gd name="connsiteX3" fmla="*/ 23933 w 386937"/>
                <a:gd name="connsiteY3" fmla="*/ 127729 h 142555"/>
                <a:gd name="connsiteX4" fmla="*/ 121687 w 386937"/>
                <a:gd name="connsiteY4" fmla="*/ 115510 h 142555"/>
                <a:gd name="connsiteX5" fmla="*/ 162417 w 386937"/>
                <a:gd name="connsiteY5" fmla="*/ 103291 h 14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937" h="142555">
                  <a:moveTo>
                    <a:pt x="162417" y="103291"/>
                  </a:moveTo>
                  <a:cubicBezTo>
                    <a:pt x="235731" y="91071"/>
                    <a:pt x="304973" y="89035"/>
                    <a:pt x="376251" y="91071"/>
                  </a:cubicBezTo>
                  <a:cubicBezTo>
                    <a:pt x="388470" y="70706"/>
                    <a:pt x="355886" y="27940"/>
                    <a:pt x="254060" y="13684"/>
                  </a:cubicBezTo>
                  <a:cubicBezTo>
                    <a:pt x="127795" y="-4645"/>
                    <a:pt x="-35126" y="95145"/>
                    <a:pt x="23933" y="127729"/>
                  </a:cubicBezTo>
                  <a:cubicBezTo>
                    <a:pt x="64664" y="150130"/>
                    <a:pt x="93175" y="121619"/>
                    <a:pt x="121687" y="115510"/>
                  </a:cubicBezTo>
                  <a:cubicBezTo>
                    <a:pt x="135942" y="111437"/>
                    <a:pt x="148160" y="105327"/>
                    <a:pt x="162417" y="10329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21" name="Freeform: Shape 320">
              <a:extLst>
                <a:ext uri="{FF2B5EF4-FFF2-40B4-BE49-F238E27FC236}">
                  <a16:creationId xmlns:a16="http://schemas.microsoft.com/office/drawing/2014/main" id="{AC3A275D-D353-46C0-96E2-BAE3D40DEF0A}"/>
                </a:ext>
              </a:extLst>
            </p:cNvPr>
            <p:cNvSpPr/>
            <p:nvPr/>
          </p:nvSpPr>
          <p:spPr>
            <a:xfrm>
              <a:off x="8677961" y="588052"/>
              <a:ext cx="63684" cy="23158"/>
            </a:xfrm>
            <a:custGeom>
              <a:avLst/>
              <a:gdLst>
                <a:gd name="connsiteX0" fmla="*/ 138772 w 224016"/>
                <a:gd name="connsiteY0" fmla="*/ 11455 h 81460"/>
                <a:gd name="connsiteX1" fmla="*/ 126551 w 224016"/>
                <a:gd name="connsiteY1" fmla="*/ 13492 h 81460"/>
                <a:gd name="connsiteX2" fmla="*/ 14542 w 224016"/>
                <a:gd name="connsiteY2" fmla="*/ 58295 h 81460"/>
                <a:gd name="connsiteX3" fmla="*/ 171355 w 224016"/>
                <a:gd name="connsiteY3" fmla="*/ 66441 h 81460"/>
                <a:gd name="connsiteX4" fmla="*/ 224304 w 224016"/>
                <a:gd name="connsiteY4" fmla="*/ 52186 h 81460"/>
                <a:gd name="connsiteX5" fmla="*/ 138772 w 224016"/>
                <a:gd name="connsiteY5" fmla="*/ 11455 h 8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016" h="81460">
                  <a:moveTo>
                    <a:pt x="138772" y="11455"/>
                  </a:moveTo>
                  <a:cubicBezTo>
                    <a:pt x="134697" y="13492"/>
                    <a:pt x="130625" y="13492"/>
                    <a:pt x="126551" y="13492"/>
                  </a:cubicBezTo>
                  <a:cubicBezTo>
                    <a:pt x="98041" y="11455"/>
                    <a:pt x="-7859" y="31821"/>
                    <a:pt x="14542" y="58295"/>
                  </a:cubicBezTo>
                  <a:cubicBezTo>
                    <a:pt x="38982" y="88843"/>
                    <a:pt x="118407" y="72551"/>
                    <a:pt x="171355" y="66441"/>
                  </a:cubicBezTo>
                  <a:cubicBezTo>
                    <a:pt x="193757" y="64405"/>
                    <a:pt x="212086" y="58295"/>
                    <a:pt x="224304" y="52186"/>
                  </a:cubicBezTo>
                  <a:cubicBezTo>
                    <a:pt x="195793" y="39967"/>
                    <a:pt x="167281" y="25711"/>
                    <a:pt x="138772"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22" name="Freeform: Shape 321">
              <a:extLst>
                <a:ext uri="{FF2B5EF4-FFF2-40B4-BE49-F238E27FC236}">
                  <a16:creationId xmlns:a16="http://schemas.microsoft.com/office/drawing/2014/main" id="{E21517E2-A1AB-4277-8C34-82F19D8C81BD}"/>
                </a:ext>
              </a:extLst>
            </p:cNvPr>
            <p:cNvSpPr/>
            <p:nvPr/>
          </p:nvSpPr>
          <p:spPr>
            <a:xfrm>
              <a:off x="10671238" y="911957"/>
              <a:ext cx="196842" cy="75263"/>
            </a:xfrm>
            <a:custGeom>
              <a:avLst/>
              <a:gdLst>
                <a:gd name="connsiteX0" fmla="*/ 629713 w 692414"/>
                <a:gd name="connsiteY0" fmla="*/ 55299 h 264746"/>
                <a:gd name="connsiteX1" fmla="*/ 513632 w 692414"/>
                <a:gd name="connsiteY1" fmla="*/ 28825 h 264746"/>
                <a:gd name="connsiteX2" fmla="*/ 432172 w 692414"/>
                <a:gd name="connsiteY2" fmla="*/ 65482 h 264746"/>
                <a:gd name="connsiteX3" fmla="*/ 293688 w 692414"/>
                <a:gd name="connsiteY3" fmla="*/ 43080 h 264746"/>
                <a:gd name="connsiteX4" fmla="*/ 293688 w 692414"/>
                <a:gd name="connsiteY4" fmla="*/ 49190 h 264746"/>
                <a:gd name="connsiteX5" fmla="*/ 210191 w 692414"/>
                <a:gd name="connsiteY5" fmla="*/ 24752 h 264746"/>
                <a:gd name="connsiteX6" fmla="*/ 140949 w 692414"/>
                <a:gd name="connsiteY6" fmla="*/ 12533 h 264746"/>
                <a:gd name="connsiteX7" fmla="*/ 37088 w 692414"/>
                <a:gd name="connsiteY7" fmla="*/ 220257 h 264746"/>
                <a:gd name="connsiteX8" fmla="*/ 65599 w 692414"/>
                <a:gd name="connsiteY8" fmla="*/ 267097 h 264746"/>
                <a:gd name="connsiteX9" fmla="*/ 167425 w 692414"/>
                <a:gd name="connsiteY9" fmla="*/ 236549 h 264746"/>
                <a:gd name="connsiteX10" fmla="*/ 257032 w 692414"/>
                <a:gd name="connsiteY10" fmla="*/ 254878 h 264746"/>
                <a:gd name="connsiteX11" fmla="*/ 424025 w 692414"/>
                <a:gd name="connsiteY11" fmla="*/ 236549 h 264746"/>
                <a:gd name="connsiteX12" fmla="*/ 415879 w 692414"/>
                <a:gd name="connsiteY12" fmla="*/ 118431 h 264746"/>
                <a:gd name="connsiteX13" fmla="*/ 466792 w 692414"/>
                <a:gd name="connsiteY13" fmla="*/ 136760 h 264746"/>
                <a:gd name="connsiteX14" fmla="*/ 588983 w 692414"/>
                <a:gd name="connsiteY14" fmla="*/ 230439 h 264746"/>
                <a:gd name="connsiteX15" fmla="*/ 656188 w 692414"/>
                <a:gd name="connsiteY15" fmla="*/ 142869 h 264746"/>
                <a:gd name="connsiteX16" fmla="*/ 629713 w 692414"/>
                <a:gd name="connsiteY16" fmla="*/ 55299 h 26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2414" h="264746">
                  <a:moveTo>
                    <a:pt x="629713" y="55299"/>
                  </a:moveTo>
                  <a:cubicBezTo>
                    <a:pt x="595093" y="32898"/>
                    <a:pt x="552327" y="28825"/>
                    <a:pt x="513632" y="28825"/>
                  </a:cubicBezTo>
                  <a:cubicBezTo>
                    <a:pt x="497339" y="51226"/>
                    <a:pt x="470866" y="67518"/>
                    <a:pt x="432172" y="65482"/>
                  </a:cubicBezTo>
                  <a:cubicBezTo>
                    <a:pt x="383295" y="63445"/>
                    <a:pt x="338493" y="55299"/>
                    <a:pt x="293688" y="43080"/>
                  </a:cubicBezTo>
                  <a:cubicBezTo>
                    <a:pt x="293688" y="45117"/>
                    <a:pt x="293688" y="47153"/>
                    <a:pt x="293688" y="49190"/>
                  </a:cubicBezTo>
                  <a:cubicBezTo>
                    <a:pt x="291652" y="85847"/>
                    <a:pt x="254996" y="59372"/>
                    <a:pt x="210191" y="24752"/>
                  </a:cubicBezTo>
                  <a:cubicBezTo>
                    <a:pt x="187790" y="20679"/>
                    <a:pt x="163353" y="16606"/>
                    <a:pt x="140949" y="12533"/>
                  </a:cubicBezTo>
                  <a:cubicBezTo>
                    <a:pt x="10614" y="-1723"/>
                    <a:pt x="-15861" y="128614"/>
                    <a:pt x="37088" y="220257"/>
                  </a:cubicBezTo>
                  <a:cubicBezTo>
                    <a:pt x="47270" y="236549"/>
                    <a:pt x="55417" y="250805"/>
                    <a:pt x="65599" y="267097"/>
                  </a:cubicBezTo>
                  <a:cubicBezTo>
                    <a:pt x="100219" y="263024"/>
                    <a:pt x="145024" y="244695"/>
                    <a:pt x="167425" y="236549"/>
                  </a:cubicBezTo>
                  <a:cubicBezTo>
                    <a:pt x="200009" y="224330"/>
                    <a:pt x="204083" y="291535"/>
                    <a:pt x="257032" y="254878"/>
                  </a:cubicBezTo>
                  <a:cubicBezTo>
                    <a:pt x="309981" y="218220"/>
                    <a:pt x="362930" y="236549"/>
                    <a:pt x="424025" y="236549"/>
                  </a:cubicBezTo>
                  <a:cubicBezTo>
                    <a:pt x="485121" y="236549"/>
                    <a:pt x="413843" y="155089"/>
                    <a:pt x="415879" y="118431"/>
                  </a:cubicBezTo>
                  <a:cubicBezTo>
                    <a:pt x="417917" y="81774"/>
                    <a:pt x="489195" y="106212"/>
                    <a:pt x="466792" y="136760"/>
                  </a:cubicBezTo>
                  <a:cubicBezTo>
                    <a:pt x="444390" y="167308"/>
                    <a:pt x="499378" y="236549"/>
                    <a:pt x="588983" y="230439"/>
                  </a:cubicBezTo>
                  <a:cubicBezTo>
                    <a:pt x="678590" y="224330"/>
                    <a:pt x="611386" y="163235"/>
                    <a:pt x="656188" y="142869"/>
                  </a:cubicBezTo>
                  <a:cubicBezTo>
                    <a:pt x="700991" y="122504"/>
                    <a:pt x="694883" y="98066"/>
                    <a:pt x="629713" y="5529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23" name="Freeform: Shape 322">
              <a:extLst>
                <a:ext uri="{FF2B5EF4-FFF2-40B4-BE49-F238E27FC236}">
                  <a16:creationId xmlns:a16="http://schemas.microsoft.com/office/drawing/2014/main" id="{0431BAA3-9950-4176-88BD-DC3124FB7107}"/>
                </a:ext>
              </a:extLst>
            </p:cNvPr>
            <p:cNvSpPr/>
            <p:nvPr/>
          </p:nvSpPr>
          <p:spPr>
            <a:xfrm>
              <a:off x="10740800" y="1037388"/>
              <a:ext cx="86842" cy="40526"/>
            </a:xfrm>
            <a:custGeom>
              <a:avLst/>
              <a:gdLst>
                <a:gd name="connsiteX0" fmla="*/ 291340 w 305477"/>
                <a:gd name="connsiteY0" fmla="*/ 139502 h 142555"/>
                <a:gd name="connsiteX1" fmla="*/ 169149 w 305477"/>
                <a:gd name="connsiteY1" fmla="*/ 13238 h 142555"/>
                <a:gd name="connsiteX2" fmla="*/ 12339 w 305477"/>
                <a:gd name="connsiteY2" fmla="*/ 92663 h 142555"/>
                <a:gd name="connsiteX3" fmla="*/ 291340 w 305477"/>
                <a:gd name="connsiteY3" fmla="*/ 139502 h 142555"/>
              </a:gdLst>
              <a:ahLst/>
              <a:cxnLst>
                <a:cxn ang="0">
                  <a:pos x="connsiteX0" y="connsiteY0"/>
                </a:cxn>
                <a:cxn ang="0">
                  <a:pos x="connsiteX1" y="connsiteY1"/>
                </a:cxn>
                <a:cxn ang="0">
                  <a:pos x="connsiteX2" y="connsiteY2"/>
                </a:cxn>
                <a:cxn ang="0">
                  <a:pos x="connsiteX3" y="connsiteY3"/>
                </a:cxn>
              </a:cxnLst>
              <a:rect l="l" t="t" r="r" b="b"/>
              <a:pathLst>
                <a:path w="305477" h="142555">
                  <a:moveTo>
                    <a:pt x="291340" y="139502"/>
                  </a:moveTo>
                  <a:cubicBezTo>
                    <a:pt x="342253" y="127283"/>
                    <a:pt x="254684" y="27494"/>
                    <a:pt x="169149" y="13238"/>
                  </a:cubicBezTo>
                  <a:cubicBezTo>
                    <a:pt x="81581" y="-1017"/>
                    <a:pt x="2156" y="74334"/>
                    <a:pt x="12339" y="92663"/>
                  </a:cubicBezTo>
                  <a:cubicBezTo>
                    <a:pt x="36776" y="131356"/>
                    <a:pt x="240427" y="151721"/>
                    <a:pt x="291340" y="13950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24" name="Freeform: Shape 323">
              <a:extLst>
                <a:ext uri="{FF2B5EF4-FFF2-40B4-BE49-F238E27FC236}">
                  <a16:creationId xmlns:a16="http://schemas.microsoft.com/office/drawing/2014/main" id="{0073F27B-EE8C-4484-86F4-BB5AE951744E}"/>
                </a:ext>
              </a:extLst>
            </p:cNvPr>
            <p:cNvSpPr/>
            <p:nvPr/>
          </p:nvSpPr>
          <p:spPr>
            <a:xfrm>
              <a:off x="8587843" y="586284"/>
              <a:ext cx="81053" cy="40526"/>
            </a:xfrm>
            <a:custGeom>
              <a:avLst/>
              <a:gdLst>
                <a:gd name="connsiteX0" fmla="*/ 286740 w 285111"/>
                <a:gd name="connsiteY0" fmla="*/ 88951 h 142555"/>
                <a:gd name="connsiteX1" fmla="*/ 243974 w 285111"/>
                <a:gd name="connsiteY1" fmla="*/ 33965 h 142555"/>
                <a:gd name="connsiteX2" fmla="*/ 91235 w 285111"/>
                <a:gd name="connsiteY2" fmla="*/ 31929 h 142555"/>
                <a:gd name="connsiteX3" fmla="*/ 17921 w 285111"/>
                <a:gd name="connsiteY3" fmla="*/ 125609 h 142555"/>
                <a:gd name="connsiteX4" fmla="*/ 286740 w 285111"/>
                <a:gd name="connsiteY4" fmla="*/ 88951 h 142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111" h="142555">
                  <a:moveTo>
                    <a:pt x="286740" y="88951"/>
                  </a:moveTo>
                  <a:cubicBezTo>
                    <a:pt x="307105" y="62477"/>
                    <a:pt x="250082" y="62477"/>
                    <a:pt x="243974" y="33965"/>
                  </a:cubicBezTo>
                  <a:cubicBezTo>
                    <a:pt x="237863" y="7491"/>
                    <a:pt x="81053" y="1381"/>
                    <a:pt x="91235" y="31929"/>
                  </a:cubicBezTo>
                  <a:cubicBezTo>
                    <a:pt x="99382" y="62477"/>
                    <a:pt x="-16701" y="95061"/>
                    <a:pt x="17921" y="125609"/>
                  </a:cubicBezTo>
                  <a:cubicBezTo>
                    <a:pt x="85125" y="182631"/>
                    <a:pt x="266375" y="115426"/>
                    <a:pt x="286740" y="8895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25" name="Freeform: Shape 324">
              <a:extLst>
                <a:ext uri="{FF2B5EF4-FFF2-40B4-BE49-F238E27FC236}">
                  <a16:creationId xmlns:a16="http://schemas.microsoft.com/office/drawing/2014/main" id="{2A446886-A583-431F-B5F0-0162DBAFC957}"/>
                </a:ext>
              </a:extLst>
            </p:cNvPr>
            <p:cNvSpPr/>
            <p:nvPr/>
          </p:nvSpPr>
          <p:spPr>
            <a:xfrm>
              <a:off x="8275848" y="1269330"/>
              <a:ext cx="63684" cy="40526"/>
            </a:xfrm>
            <a:custGeom>
              <a:avLst/>
              <a:gdLst>
                <a:gd name="connsiteX0" fmla="*/ 29937 w 224016"/>
                <a:gd name="connsiteY0" fmla="*/ 119896 h 142555"/>
                <a:gd name="connsiteX1" fmla="*/ 205076 w 224016"/>
                <a:gd name="connsiteY1" fmla="*/ 81202 h 142555"/>
                <a:gd name="connsiteX2" fmla="*/ 121580 w 224016"/>
                <a:gd name="connsiteY2" fmla="*/ 13997 h 142555"/>
                <a:gd name="connsiteX3" fmla="*/ 29937 w 224016"/>
                <a:gd name="connsiteY3" fmla="*/ 119896 h 142555"/>
              </a:gdLst>
              <a:ahLst/>
              <a:cxnLst>
                <a:cxn ang="0">
                  <a:pos x="connsiteX0" y="connsiteY0"/>
                </a:cxn>
                <a:cxn ang="0">
                  <a:pos x="connsiteX1" y="connsiteY1"/>
                </a:cxn>
                <a:cxn ang="0">
                  <a:pos x="connsiteX2" y="connsiteY2"/>
                </a:cxn>
                <a:cxn ang="0">
                  <a:pos x="connsiteX3" y="connsiteY3"/>
                </a:cxn>
              </a:cxnLst>
              <a:rect l="l" t="t" r="r" b="b"/>
              <a:pathLst>
                <a:path w="224016" h="142555">
                  <a:moveTo>
                    <a:pt x="29937" y="119896"/>
                  </a:moveTo>
                  <a:cubicBezTo>
                    <a:pt x="105288" y="195247"/>
                    <a:pt x="170457" y="87311"/>
                    <a:pt x="205076" y="81202"/>
                  </a:cubicBezTo>
                  <a:cubicBezTo>
                    <a:pt x="241735" y="75093"/>
                    <a:pt x="182675" y="32326"/>
                    <a:pt x="121580" y="13997"/>
                  </a:cubicBezTo>
                  <a:cubicBezTo>
                    <a:pt x="60484" y="-2295"/>
                    <a:pt x="-27085" y="62873"/>
                    <a:pt x="29937" y="11989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26" name="Freeform: Shape 325">
              <a:extLst>
                <a:ext uri="{FF2B5EF4-FFF2-40B4-BE49-F238E27FC236}">
                  <a16:creationId xmlns:a16="http://schemas.microsoft.com/office/drawing/2014/main" id="{CA5B205C-95BB-4F6F-9B40-7DB8601E2043}"/>
                </a:ext>
              </a:extLst>
            </p:cNvPr>
            <p:cNvSpPr/>
            <p:nvPr/>
          </p:nvSpPr>
          <p:spPr>
            <a:xfrm>
              <a:off x="7504154" y="1916078"/>
              <a:ext cx="86842" cy="40526"/>
            </a:xfrm>
            <a:custGeom>
              <a:avLst/>
              <a:gdLst>
                <a:gd name="connsiteX0" fmla="*/ 257874 w 305477"/>
                <a:gd name="connsiteY0" fmla="*/ 42286 h 142555"/>
                <a:gd name="connsiteX1" fmla="*/ 200851 w 305477"/>
                <a:gd name="connsiteY1" fmla="*/ 19884 h 142555"/>
                <a:gd name="connsiteX2" fmla="*/ 143829 w 305477"/>
                <a:gd name="connsiteY2" fmla="*/ 13775 h 142555"/>
                <a:gd name="connsiteX3" fmla="*/ 158085 w 305477"/>
                <a:gd name="connsiteY3" fmla="*/ 30066 h 142555"/>
                <a:gd name="connsiteX4" fmla="*/ 127537 w 305477"/>
                <a:gd name="connsiteY4" fmla="*/ 85053 h 142555"/>
                <a:gd name="connsiteX5" fmla="*/ 82733 w 305477"/>
                <a:gd name="connsiteY5" fmla="*/ 85053 h 142555"/>
                <a:gd name="connsiteX6" fmla="*/ 17565 w 305477"/>
                <a:gd name="connsiteY6" fmla="*/ 89126 h 142555"/>
                <a:gd name="connsiteX7" fmla="*/ 11455 w 305477"/>
                <a:gd name="connsiteY7" fmla="*/ 113564 h 142555"/>
                <a:gd name="connsiteX8" fmla="*/ 58295 w 305477"/>
                <a:gd name="connsiteY8" fmla="*/ 131892 h 142555"/>
                <a:gd name="connsiteX9" fmla="*/ 304714 w 305477"/>
                <a:gd name="connsiteY9" fmla="*/ 142075 h 142555"/>
                <a:gd name="connsiteX10" fmla="*/ 308787 w 305477"/>
                <a:gd name="connsiteY10" fmla="*/ 74870 h 142555"/>
                <a:gd name="connsiteX11" fmla="*/ 257874 w 305477"/>
                <a:gd name="connsiteY11" fmla="*/ 42286 h 14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5477" h="142555">
                  <a:moveTo>
                    <a:pt x="257874" y="42286"/>
                  </a:moveTo>
                  <a:cubicBezTo>
                    <a:pt x="245655" y="48396"/>
                    <a:pt x="211034" y="36176"/>
                    <a:pt x="200851" y="19884"/>
                  </a:cubicBezTo>
                  <a:cubicBezTo>
                    <a:pt x="192706" y="7665"/>
                    <a:pt x="166231" y="11738"/>
                    <a:pt x="143829" y="13775"/>
                  </a:cubicBezTo>
                  <a:cubicBezTo>
                    <a:pt x="149938" y="17848"/>
                    <a:pt x="154011" y="21921"/>
                    <a:pt x="158085" y="30066"/>
                  </a:cubicBezTo>
                  <a:cubicBezTo>
                    <a:pt x="170303" y="54505"/>
                    <a:pt x="107172" y="56542"/>
                    <a:pt x="127537" y="85053"/>
                  </a:cubicBezTo>
                  <a:cubicBezTo>
                    <a:pt x="147902" y="113564"/>
                    <a:pt x="82733" y="115600"/>
                    <a:pt x="82733" y="85053"/>
                  </a:cubicBezTo>
                  <a:cubicBezTo>
                    <a:pt x="82733" y="54505"/>
                    <a:pt x="15529" y="70797"/>
                    <a:pt x="17565" y="89126"/>
                  </a:cubicBezTo>
                  <a:cubicBezTo>
                    <a:pt x="19602" y="95235"/>
                    <a:pt x="17565" y="105418"/>
                    <a:pt x="11455" y="113564"/>
                  </a:cubicBezTo>
                  <a:cubicBezTo>
                    <a:pt x="29785" y="119674"/>
                    <a:pt x="50150" y="127820"/>
                    <a:pt x="58295" y="131892"/>
                  </a:cubicBezTo>
                  <a:cubicBezTo>
                    <a:pt x="70515" y="138002"/>
                    <a:pt x="237509" y="156331"/>
                    <a:pt x="304714" y="142075"/>
                  </a:cubicBezTo>
                  <a:cubicBezTo>
                    <a:pt x="300641" y="129856"/>
                    <a:pt x="308787" y="89126"/>
                    <a:pt x="308787" y="74870"/>
                  </a:cubicBezTo>
                  <a:cubicBezTo>
                    <a:pt x="310823" y="58578"/>
                    <a:pt x="270093" y="36176"/>
                    <a:pt x="257874" y="4228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27" name="Freeform: Shape 326">
              <a:extLst>
                <a:ext uri="{FF2B5EF4-FFF2-40B4-BE49-F238E27FC236}">
                  <a16:creationId xmlns:a16="http://schemas.microsoft.com/office/drawing/2014/main" id="{E94E37F4-12BA-4085-B6B7-638AAEEE1F33}"/>
                </a:ext>
              </a:extLst>
            </p:cNvPr>
            <p:cNvSpPr/>
            <p:nvPr/>
          </p:nvSpPr>
          <p:spPr>
            <a:xfrm>
              <a:off x="8253308" y="597894"/>
              <a:ext cx="115790" cy="52105"/>
            </a:xfrm>
            <a:custGeom>
              <a:avLst/>
              <a:gdLst>
                <a:gd name="connsiteX0" fmla="*/ 392298 w 407302"/>
                <a:gd name="connsiteY0" fmla="*/ 11455 h 183286"/>
                <a:gd name="connsiteX1" fmla="*/ 376005 w 407302"/>
                <a:gd name="connsiteY1" fmla="*/ 13492 h 183286"/>
                <a:gd name="connsiteX2" fmla="*/ 225304 w 407302"/>
                <a:gd name="connsiteY2" fmla="*/ 37930 h 183286"/>
                <a:gd name="connsiteX3" fmla="*/ 231413 w 407302"/>
                <a:gd name="connsiteY3" fmla="*/ 44040 h 183286"/>
                <a:gd name="connsiteX4" fmla="*/ 103113 w 407302"/>
                <a:gd name="connsiteY4" fmla="*/ 94952 h 183286"/>
                <a:gd name="connsiteX5" fmla="*/ 13506 w 407302"/>
                <a:gd name="connsiteY5" fmla="*/ 149938 h 183286"/>
                <a:gd name="connsiteX6" fmla="*/ 170317 w 407302"/>
                <a:gd name="connsiteY6" fmla="*/ 158084 h 183286"/>
                <a:gd name="connsiteX7" fmla="*/ 245669 w 407302"/>
                <a:gd name="connsiteY7" fmla="*/ 127537 h 183286"/>
                <a:gd name="connsiteX8" fmla="*/ 357677 w 407302"/>
                <a:gd name="connsiteY8" fmla="*/ 64405 h 183286"/>
                <a:gd name="connsiteX9" fmla="*/ 392298 w 407302"/>
                <a:gd name="connsiteY9" fmla="*/ 11455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7302" h="183286">
                  <a:moveTo>
                    <a:pt x="392298" y="11455"/>
                  </a:moveTo>
                  <a:cubicBezTo>
                    <a:pt x="386187" y="11455"/>
                    <a:pt x="380078" y="13492"/>
                    <a:pt x="376005" y="13492"/>
                  </a:cubicBezTo>
                  <a:cubicBezTo>
                    <a:pt x="325092" y="19601"/>
                    <a:pt x="276216" y="29784"/>
                    <a:pt x="225304" y="37930"/>
                  </a:cubicBezTo>
                  <a:cubicBezTo>
                    <a:pt x="227340" y="39967"/>
                    <a:pt x="229377" y="42003"/>
                    <a:pt x="231413" y="44040"/>
                  </a:cubicBezTo>
                  <a:cubicBezTo>
                    <a:pt x="270107" y="74587"/>
                    <a:pt x="121441" y="64405"/>
                    <a:pt x="103113" y="94952"/>
                  </a:cubicBezTo>
                  <a:cubicBezTo>
                    <a:pt x="82748" y="125500"/>
                    <a:pt x="-2786" y="113281"/>
                    <a:pt x="13506" y="149938"/>
                  </a:cubicBezTo>
                  <a:cubicBezTo>
                    <a:pt x="29797" y="186596"/>
                    <a:pt x="170317" y="188632"/>
                    <a:pt x="170317" y="158084"/>
                  </a:cubicBezTo>
                  <a:cubicBezTo>
                    <a:pt x="170317" y="127537"/>
                    <a:pt x="243631" y="156048"/>
                    <a:pt x="245669" y="127537"/>
                  </a:cubicBezTo>
                  <a:cubicBezTo>
                    <a:pt x="247705" y="101062"/>
                    <a:pt x="278252" y="70514"/>
                    <a:pt x="357677" y="64405"/>
                  </a:cubicBezTo>
                  <a:cubicBezTo>
                    <a:pt x="420810" y="60332"/>
                    <a:pt x="430992" y="39967"/>
                    <a:pt x="392298"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28" name="Freeform: Shape 327">
              <a:extLst>
                <a:ext uri="{FF2B5EF4-FFF2-40B4-BE49-F238E27FC236}">
                  <a16:creationId xmlns:a16="http://schemas.microsoft.com/office/drawing/2014/main" id="{E048C56F-B885-4F19-ADEB-C02668FD7DDB}"/>
                </a:ext>
              </a:extLst>
            </p:cNvPr>
            <p:cNvSpPr/>
            <p:nvPr/>
          </p:nvSpPr>
          <p:spPr>
            <a:xfrm>
              <a:off x="7712639" y="805109"/>
              <a:ext cx="4376846" cy="1650002"/>
            </a:xfrm>
            <a:custGeom>
              <a:avLst/>
              <a:gdLst>
                <a:gd name="connsiteX0" fmla="*/ 14973497 w 15396045"/>
                <a:gd name="connsiteY0" fmla="*/ 2092946 h 5804065"/>
                <a:gd name="connsiteX1" fmla="*/ 14961279 w 15396045"/>
                <a:gd name="connsiteY1" fmla="*/ 2103129 h 5804065"/>
                <a:gd name="connsiteX2" fmla="*/ 15004045 w 15396045"/>
                <a:gd name="connsiteY2" fmla="*/ 2149969 h 5804065"/>
                <a:gd name="connsiteX3" fmla="*/ 14989791 w 15396045"/>
                <a:gd name="connsiteY3" fmla="*/ 2215137 h 5804065"/>
                <a:gd name="connsiteX4" fmla="*/ 14930731 w 15396045"/>
                <a:gd name="connsiteY4" fmla="*/ 2186626 h 5804065"/>
                <a:gd name="connsiteX5" fmla="*/ 14926657 w 15396045"/>
                <a:gd name="connsiteY5" fmla="*/ 2082764 h 5804065"/>
                <a:gd name="connsiteX6" fmla="*/ 14926657 w 15396045"/>
                <a:gd name="connsiteY6" fmla="*/ 2076654 h 5804065"/>
                <a:gd name="connsiteX7" fmla="*/ 14863525 w 15396045"/>
                <a:gd name="connsiteY7" fmla="*/ 1999267 h 5804065"/>
                <a:gd name="connsiteX8" fmla="*/ 14859453 w 15396045"/>
                <a:gd name="connsiteY8" fmla="*/ 1997230 h 5804065"/>
                <a:gd name="connsiteX9" fmla="*/ 14773918 w 15396045"/>
                <a:gd name="connsiteY9" fmla="*/ 1987047 h 5804065"/>
                <a:gd name="connsiteX10" fmla="*/ 14556012 w 15396045"/>
                <a:gd name="connsiteY10" fmla="*/ 1956500 h 5804065"/>
                <a:gd name="connsiteX11" fmla="*/ 14501027 w 15396045"/>
                <a:gd name="connsiteY11" fmla="*/ 1805798 h 5804065"/>
                <a:gd name="connsiteX12" fmla="*/ 14417528 w 15396045"/>
                <a:gd name="connsiteY12" fmla="*/ 1765068 h 5804065"/>
                <a:gd name="connsiteX13" fmla="*/ 14152781 w 15396045"/>
                <a:gd name="connsiteY13" fmla="*/ 1646950 h 5804065"/>
                <a:gd name="connsiteX14" fmla="*/ 14081503 w 15396045"/>
                <a:gd name="connsiteY14" fmla="*/ 1610292 h 5804065"/>
                <a:gd name="connsiteX15" fmla="*/ 14048920 w 15396045"/>
                <a:gd name="connsiteY15" fmla="*/ 1620475 h 5804065"/>
                <a:gd name="connsiteX16" fmla="*/ 13649763 w 15396045"/>
                <a:gd name="connsiteY16" fmla="*/ 1610292 h 5804065"/>
                <a:gd name="connsiteX17" fmla="*/ 13584596 w 15396045"/>
                <a:gd name="connsiteY17" fmla="*/ 1557343 h 5804065"/>
                <a:gd name="connsiteX18" fmla="*/ 13539791 w 15396045"/>
                <a:gd name="connsiteY18" fmla="*/ 1559380 h 5804065"/>
                <a:gd name="connsiteX19" fmla="*/ 13509243 w 15396045"/>
                <a:gd name="connsiteY19" fmla="*/ 1624548 h 5804065"/>
                <a:gd name="connsiteX20" fmla="*/ 13556084 w 15396045"/>
                <a:gd name="connsiteY20" fmla="*/ 1706008 h 5804065"/>
                <a:gd name="connsiteX21" fmla="*/ 13531645 w 15396045"/>
                <a:gd name="connsiteY21" fmla="*/ 1805798 h 5804065"/>
                <a:gd name="connsiteX22" fmla="*/ 13401310 w 15396045"/>
                <a:gd name="connsiteY22" fmla="*/ 1752848 h 5804065"/>
                <a:gd name="connsiteX23" fmla="*/ 13309667 w 15396045"/>
                <a:gd name="connsiteY23" fmla="*/ 1689716 h 5804065"/>
                <a:gd name="connsiteX24" fmla="*/ 12979750 w 15396045"/>
                <a:gd name="connsiteY24" fmla="*/ 1693790 h 5804065"/>
                <a:gd name="connsiteX25" fmla="*/ 12824975 w 15396045"/>
                <a:gd name="connsiteY25" fmla="*/ 1638803 h 5804065"/>
                <a:gd name="connsiteX26" fmla="*/ 12672237 w 15396045"/>
                <a:gd name="connsiteY26" fmla="*/ 1661205 h 5804065"/>
                <a:gd name="connsiteX27" fmla="*/ 12651872 w 15396045"/>
                <a:gd name="connsiteY27" fmla="*/ 1756921 h 5804065"/>
                <a:gd name="connsiteX28" fmla="*/ 12627434 w 15396045"/>
                <a:gd name="connsiteY28" fmla="*/ 1659169 h 5804065"/>
                <a:gd name="connsiteX29" fmla="*/ 12554118 w 15396045"/>
                <a:gd name="connsiteY29" fmla="*/ 1630658 h 5804065"/>
                <a:gd name="connsiteX30" fmla="*/ 12503205 w 15396045"/>
                <a:gd name="connsiteY30" fmla="*/ 1610292 h 5804065"/>
                <a:gd name="connsiteX31" fmla="*/ 12519498 w 15396045"/>
                <a:gd name="connsiteY31" fmla="*/ 1545124 h 5804065"/>
                <a:gd name="connsiteX32" fmla="*/ 12523570 w 15396045"/>
                <a:gd name="connsiteY32" fmla="*/ 1516613 h 5804065"/>
                <a:gd name="connsiteX33" fmla="*/ 12323993 w 15396045"/>
                <a:gd name="connsiteY33" fmla="*/ 1459590 h 5804065"/>
                <a:gd name="connsiteX34" fmla="*/ 11985932 w 15396045"/>
                <a:gd name="connsiteY34" fmla="*/ 1406641 h 5804065"/>
                <a:gd name="connsiteX35" fmla="*/ 11788389 w 15396045"/>
                <a:gd name="connsiteY35" fmla="*/ 1414787 h 5804065"/>
                <a:gd name="connsiteX36" fmla="*/ 11763952 w 15396045"/>
                <a:gd name="connsiteY36" fmla="*/ 1365911 h 5804065"/>
                <a:gd name="connsiteX37" fmla="*/ 11743587 w 15396045"/>
                <a:gd name="connsiteY37" fmla="*/ 1347582 h 5804065"/>
                <a:gd name="connsiteX38" fmla="*/ 11698782 w 15396045"/>
                <a:gd name="connsiteY38" fmla="*/ 1333326 h 5804065"/>
                <a:gd name="connsiteX39" fmla="*/ 11674345 w 15396045"/>
                <a:gd name="connsiteY39" fmla="*/ 1321107 h 5804065"/>
                <a:gd name="connsiteX40" fmla="*/ 11647869 w 15396045"/>
                <a:gd name="connsiteY40" fmla="*/ 1327217 h 5804065"/>
                <a:gd name="connsiteX41" fmla="*/ 11611213 w 15396045"/>
                <a:gd name="connsiteY41" fmla="*/ 1310925 h 5804065"/>
                <a:gd name="connsiteX42" fmla="*/ 11493095 w 15396045"/>
                <a:gd name="connsiteY42" fmla="*/ 1268158 h 5804065"/>
                <a:gd name="connsiteX43" fmla="*/ 11482912 w 15396045"/>
                <a:gd name="connsiteY43" fmla="*/ 1235574 h 5804065"/>
                <a:gd name="connsiteX44" fmla="*/ 11560301 w 15396045"/>
                <a:gd name="connsiteY44" fmla="*/ 1196880 h 5804065"/>
                <a:gd name="connsiteX45" fmla="*/ 11484948 w 15396045"/>
                <a:gd name="connsiteY45" fmla="*/ 1192807 h 5804065"/>
                <a:gd name="connsiteX46" fmla="*/ 11413670 w 15396045"/>
                <a:gd name="connsiteY46" fmla="*/ 1223355 h 5804065"/>
                <a:gd name="connsiteX47" fmla="*/ 11289443 w 15396045"/>
                <a:gd name="connsiteY47" fmla="*/ 1139858 h 5804065"/>
                <a:gd name="connsiteX48" fmla="*/ 11254823 w 15396045"/>
                <a:gd name="connsiteY48" fmla="*/ 1141894 h 5804065"/>
                <a:gd name="connsiteX49" fmla="*/ 11199836 w 15396045"/>
                <a:gd name="connsiteY49" fmla="*/ 1241683 h 5804065"/>
                <a:gd name="connsiteX50" fmla="*/ 11100049 w 15396045"/>
                <a:gd name="connsiteY50" fmla="*/ 1233537 h 5804065"/>
                <a:gd name="connsiteX51" fmla="*/ 11173363 w 15396045"/>
                <a:gd name="connsiteY51" fmla="*/ 1184661 h 5804065"/>
                <a:gd name="connsiteX52" fmla="*/ 11067463 w 15396045"/>
                <a:gd name="connsiteY52" fmla="*/ 1150040 h 5804065"/>
                <a:gd name="connsiteX53" fmla="*/ 11067463 w 15396045"/>
                <a:gd name="connsiteY53" fmla="*/ 1131712 h 5804065"/>
                <a:gd name="connsiteX54" fmla="*/ 10975819 w 15396045"/>
                <a:gd name="connsiteY54" fmla="*/ 1062470 h 5804065"/>
                <a:gd name="connsiteX55" fmla="*/ 10863811 w 15396045"/>
                <a:gd name="connsiteY55" fmla="*/ 1054324 h 5804065"/>
                <a:gd name="connsiteX56" fmla="*/ 10721255 w 15396045"/>
                <a:gd name="connsiteY56" fmla="*/ 1021740 h 5804065"/>
                <a:gd name="connsiteX57" fmla="*/ 10700890 w 15396045"/>
                <a:gd name="connsiteY57" fmla="*/ 1068580 h 5804065"/>
                <a:gd name="connsiteX58" fmla="*/ 10617394 w 15396045"/>
                <a:gd name="connsiteY58" fmla="*/ 1101164 h 5804065"/>
                <a:gd name="connsiteX59" fmla="*/ 10584810 w 15396045"/>
                <a:gd name="connsiteY59" fmla="*/ 1101164 h 5804065"/>
                <a:gd name="connsiteX60" fmla="*/ 10588882 w 15396045"/>
                <a:gd name="connsiteY60" fmla="*/ 1123565 h 5804065"/>
                <a:gd name="connsiteX61" fmla="*/ 10597028 w 15396045"/>
                <a:gd name="connsiteY61" fmla="*/ 1162259 h 5804065"/>
                <a:gd name="connsiteX62" fmla="*/ 10605175 w 15396045"/>
                <a:gd name="connsiteY62" fmla="*/ 1164296 h 5804065"/>
                <a:gd name="connsiteX63" fmla="*/ 10599064 w 15396045"/>
                <a:gd name="connsiteY63" fmla="*/ 1180588 h 5804065"/>
                <a:gd name="connsiteX64" fmla="*/ 10597028 w 15396045"/>
                <a:gd name="connsiteY64" fmla="*/ 1231501 h 5804065"/>
                <a:gd name="connsiteX65" fmla="*/ 10609247 w 15396045"/>
                <a:gd name="connsiteY65" fmla="*/ 1286487 h 5804065"/>
                <a:gd name="connsiteX66" fmla="*/ 10550190 w 15396045"/>
                <a:gd name="connsiteY66" fmla="*/ 1298706 h 5804065"/>
                <a:gd name="connsiteX67" fmla="*/ 10511496 w 15396045"/>
                <a:gd name="connsiteY67" fmla="*/ 1319071 h 5804065"/>
                <a:gd name="connsiteX68" fmla="*/ 10452436 w 15396045"/>
                <a:gd name="connsiteY68" fmla="*/ 1327217 h 5804065"/>
                <a:gd name="connsiteX69" fmla="*/ 10415778 w 15396045"/>
                <a:gd name="connsiteY69" fmla="*/ 1343509 h 5804065"/>
                <a:gd name="connsiteX70" fmla="*/ 10368940 w 15396045"/>
                <a:gd name="connsiteY70" fmla="*/ 1314998 h 5804065"/>
                <a:gd name="connsiteX71" fmla="*/ 10291551 w 15396045"/>
                <a:gd name="connsiteY71" fmla="*/ 1347582 h 5804065"/>
                <a:gd name="connsiteX72" fmla="*/ 10165288 w 15396045"/>
                <a:gd name="connsiteY72" fmla="*/ 1337400 h 5804065"/>
                <a:gd name="connsiteX73" fmla="*/ 10043098 w 15396045"/>
                <a:gd name="connsiteY73" fmla="*/ 1329253 h 5804065"/>
                <a:gd name="connsiteX74" fmla="*/ 10008475 w 15396045"/>
                <a:gd name="connsiteY74" fmla="*/ 1314998 h 5804065"/>
                <a:gd name="connsiteX75" fmla="*/ 9977928 w 15396045"/>
                <a:gd name="connsiteY75" fmla="*/ 1310925 h 5804065"/>
                <a:gd name="connsiteX76" fmla="*/ 9867958 w 15396045"/>
                <a:gd name="connsiteY76" fmla="*/ 1300742 h 5804065"/>
                <a:gd name="connsiteX77" fmla="*/ 9839446 w 15396045"/>
                <a:gd name="connsiteY77" fmla="*/ 1351655 h 5804065"/>
                <a:gd name="connsiteX78" fmla="*/ 9780387 w 15396045"/>
                <a:gd name="connsiteY78" fmla="*/ 1431079 h 5804065"/>
                <a:gd name="connsiteX79" fmla="*/ 9721327 w 15396045"/>
                <a:gd name="connsiteY79" fmla="*/ 1410714 h 5804065"/>
                <a:gd name="connsiteX80" fmla="*/ 9580807 w 15396045"/>
                <a:gd name="connsiteY80" fmla="*/ 1274268 h 5804065"/>
                <a:gd name="connsiteX81" fmla="*/ 9495275 w 15396045"/>
                <a:gd name="connsiteY81" fmla="*/ 1170405 h 5804065"/>
                <a:gd name="connsiteX82" fmla="*/ 9533969 w 15396045"/>
                <a:gd name="connsiteY82" fmla="*/ 1172442 h 5804065"/>
                <a:gd name="connsiteX83" fmla="*/ 9603211 w 15396045"/>
                <a:gd name="connsiteY83" fmla="*/ 1180588 h 5804065"/>
                <a:gd name="connsiteX84" fmla="*/ 9615430 w 15396045"/>
                <a:gd name="connsiteY84" fmla="*/ 1154113 h 5804065"/>
                <a:gd name="connsiteX85" fmla="*/ 9546188 w 15396045"/>
                <a:gd name="connsiteY85" fmla="*/ 1095054 h 5804065"/>
                <a:gd name="connsiteX86" fmla="*/ 9489164 w 15396045"/>
                <a:gd name="connsiteY86" fmla="*/ 1025813 h 5804065"/>
                <a:gd name="connsiteX87" fmla="*/ 9462691 w 15396045"/>
                <a:gd name="connsiteY87" fmla="*/ 997302 h 5804065"/>
                <a:gd name="connsiteX88" fmla="*/ 9320135 w 15396045"/>
                <a:gd name="connsiteY88" fmla="*/ 999338 h 5804065"/>
                <a:gd name="connsiteX89" fmla="*/ 9030949 w 15396045"/>
                <a:gd name="connsiteY89" fmla="*/ 903622 h 5804065"/>
                <a:gd name="connsiteX90" fmla="*/ 9035023 w 15396045"/>
                <a:gd name="connsiteY90" fmla="*/ 913805 h 5804065"/>
                <a:gd name="connsiteX91" fmla="*/ 9032987 w 15396045"/>
                <a:gd name="connsiteY91" fmla="*/ 991192 h 5804065"/>
                <a:gd name="connsiteX92" fmla="*/ 8978000 w 15396045"/>
                <a:gd name="connsiteY92" fmla="*/ 995265 h 5804065"/>
                <a:gd name="connsiteX93" fmla="*/ 8863955 w 15396045"/>
                <a:gd name="connsiteY93" fmla="*/ 1007484 h 5804065"/>
                <a:gd name="connsiteX94" fmla="*/ 8847662 w 15396045"/>
                <a:gd name="connsiteY94" fmla="*/ 1003411 h 5804065"/>
                <a:gd name="connsiteX95" fmla="*/ 8817115 w 15396045"/>
                <a:gd name="connsiteY95" fmla="*/ 1007484 h 5804065"/>
                <a:gd name="connsiteX96" fmla="*/ 8696962 w 15396045"/>
                <a:gd name="connsiteY96" fmla="*/ 985083 h 5804065"/>
                <a:gd name="connsiteX97" fmla="*/ 8688816 w 15396045"/>
                <a:gd name="connsiteY97" fmla="*/ 981009 h 5804065"/>
                <a:gd name="connsiteX98" fmla="*/ 8562550 w 15396045"/>
                <a:gd name="connsiteY98" fmla="*/ 954535 h 5804065"/>
                <a:gd name="connsiteX99" fmla="*/ 8560514 w 15396045"/>
                <a:gd name="connsiteY99" fmla="*/ 938243 h 5804065"/>
                <a:gd name="connsiteX100" fmla="*/ 8458689 w 15396045"/>
                <a:gd name="connsiteY100" fmla="*/ 919914 h 5804065"/>
                <a:gd name="connsiteX101" fmla="*/ 8320207 w 15396045"/>
                <a:gd name="connsiteY101" fmla="*/ 864928 h 5804065"/>
                <a:gd name="connsiteX102" fmla="*/ 8316133 w 15396045"/>
                <a:gd name="connsiteY102" fmla="*/ 860855 h 5804065"/>
                <a:gd name="connsiteX103" fmla="*/ 8104335 w 15396045"/>
                <a:gd name="connsiteY103" fmla="*/ 891403 h 5804065"/>
                <a:gd name="connsiteX104" fmla="*/ 8092116 w 15396045"/>
                <a:gd name="connsiteY104" fmla="*/ 946389 h 5804065"/>
                <a:gd name="connsiteX105" fmla="*/ 8075826 w 15396045"/>
                <a:gd name="connsiteY105" fmla="*/ 846600 h 5804065"/>
                <a:gd name="connsiteX106" fmla="*/ 8028985 w 15396045"/>
                <a:gd name="connsiteY106" fmla="*/ 834381 h 5804065"/>
                <a:gd name="connsiteX107" fmla="*/ 7931231 w 15396045"/>
                <a:gd name="connsiteY107" fmla="*/ 848636 h 5804065"/>
                <a:gd name="connsiteX108" fmla="*/ 7821262 w 15396045"/>
                <a:gd name="connsiteY108" fmla="*/ 787541 h 5804065"/>
                <a:gd name="connsiteX109" fmla="*/ 7715361 w 15396045"/>
                <a:gd name="connsiteY109" fmla="*/ 854746 h 5804065"/>
                <a:gd name="connsiteX110" fmla="*/ 7772385 w 15396045"/>
                <a:gd name="connsiteY110" fmla="*/ 871038 h 5804065"/>
                <a:gd name="connsiteX111" fmla="*/ 7656302 w 15396045"/>
                <a:gd name="connsiteY111" fmla="*/ 907695 h 5804065"/>
                <a:gd name="connsiteX112" fmla="*/ 7511710 w 15396045"/>
                <a:gd name="connsiteY112" fmla="*/ 962681 h 5804065"/>
                <a:gd name="connsiteX113" fmla="*/ 7356935 w 15396045"/>
                <a:gd name="connsiteY113" fmla="*/ 1013594 h 5804065"/>
                <a:gd name="connsiteX114" fmla="*/ 7381373 w 15396045"/>
                <a:gd name="connsiteY114" fmla="*/ 942316 h 5804065"/>
                <a:gd name="connsiteX115" fmla="*/ 7468944 w 15396045"/>
                <a:gd name="connsiteY115" fmla="*/ 893439 h 5804065"/>
                <a:gd name="connsiteX116" fmla="*/ 7572805 w 15396045"/>
                <a:gd name="connsiteY116" fmla="*/ 858819 h 5804065"/>
                <a:gd name="connsiteX117" fmla="*/ 7648158 w 15396045"/>
                <a:gd name="connsiteY117" fmla="*/ 803833 h 5804065"/>
                <a:gd name="connsiteX118" fmla="*/ 7745909 w 15396045"/>
                <a:gd name="connsiteY118" fmla="*/ 738664 h 5804065"/>
                <a:gd name="connsiteX119" fmla="*/ 7908830 w 15396045"/>
                <a:gd name="connsiteY119" fmla="*/ 667386 h 5804065"/>
                <a:gd name="connsiteX120" fmla="*/ 7953635 w 15396045"/>
                <a:gd name="connsiteY120" fmla="*/ 612400 h 5804065"/>
                <a:gd name="connsiteX121" fmla="*/ 8067679 w 15396045"/>
                <a:gd name="connsiteY121" fmla="*/ 563524 h 5804065"/>
                <a:gd name="connsiteX122" fmla="*/ 8110446 w 15396045"/>
                <a:gd name="connsiteY122" fmla="*/ 502429 h 5804065"/>
                <a:gd name="connsiteX123" fmla="*/ 8067679 w 15396045"/>
                <a:gd name="connsiteY123" fmla="*/ 467808 h 5804065"/>
                <a:gd name="connsiteX124" fmla="*/ 8114518 w 15396045"/>
                <a:gd name="connsiteY124" fmla="*/ 449479 h 5804065"/>
                <a:gd name="connsiteX125" fmla="*/ 8090080 w 15396045"/>
                <a:gd name="connsiteY125" fmla="*/ 402639 h 5804065"/>
                <a:gd name="connsiteX126" fmla="*/ 8086008 w 15396045"/>
                <a:gd name="connsiteY126" fmla="*/ 390420 h 5804065"/>
                <a:gd name="connsiteX127" fmla="*/ 8010656 w 15396045"/>
                <a:gd name="connsiteY127" fmla="*/ 357836 h 5804065"/>
                <a:gd name="connsiteX128" fmla="*/ 7961779 w 15396045"/>
                <a:gd name="connsiteY128" fmla="*/ 288595 h 5804065"/>
                <a:gd name="connsiteX129" fmla="*/ 7705179 w 15396045"/>
                <a:gd name="connsiteY129" fmla="*/ 237682 h 5804065"/>
                <a:gd name="connsiteX130" fmla="*/ 7678706 w 15396045"/>
                <a:gd name="connsiteY130" fmla="*/ 227499 h 5804065"/>
                <a:gd name="connsiteX131" fmla="*/ 7607428 w 15396045"/>
                <a:gd name="connsiteY131" fmla="*/ 221390 h 5804065"/>
                <a:gd name="connsiteX132" fmla="*/ 7546332 w 15396045"/>
                <a:gd name="connsiteY132" fmla="*/ 260083 h 5804065"/>
                <a:gd name="connsiteX133" fmla="*/ 7428213 w 15396045"/>
                <a:gd name="connsiteY133" fmla="*/ 272303 h 5804065"/>
                <a:gd name="connsiteX134" fmla="*/ 7497455 w 15396045"/>
                <a:gd name="connsiteY134" fmla="*/ 176586 h 5804065"/>
                <a:gd name="connsiteX135" fmla="*/ 7342681 w 15396045"/>
                <a:gd name="connsiteY135" fmla="*/ 164367 h 5804065"/>
                <a:gd name="connsiteX136" fmla="*/ 7230672 w 15396045"/>
                <a:gd name="connsiteY136" fmla="*/ 146039 h 5804065"/>
                <a:gd name="connsiteX137" fmla="*/ 7259182 w 15396045"/>
                <a:gd name="connsiteY137" fmla="*/ 133820 h 5804065"/>
                <a:gd name="connsiteX138" fmla="*/ 7346753 w 15396045"/>
                <a:gd name="connsiteY138" fmla="*/ 97162 h 5804065"/>
                <a:gd name="connsiteX139" fmla="*/ 7356935 w 15396045"/>
                <a:gd name="connsiteY139" fmla="*/ 58469 h 5804065"/>
                <a:gd name="connsiteX140" fmla="*/ 7277511 w 15396045"/>
                <a:gd name="connsiteY140" fmla="*/ 38104 h 5804065"/>
                <a:gd name="connsiteX141" fmla="*/ 7177721 w 15396045"/>
                <a:gd name="connsiteY141" fmla="*/ 11629 h 5804065"/>
                <a:gd name="connsiteX142" fmla="*/ 7053494 w 15396045"/>
                <a:gd name="connsiteY142" fmla="*/ 40140 h 5804065"/>
                <a:gd name="connsiteX143" fmla="*/ 6949633 w 15396045"/>
                <a:gd name="connsiteY143" fmla="*/ 123637 h 5804065"/>
                <a:gd name="connsiteX144" fmla="*/ 6921121 w 15396045"/>
                <a:gd name="connsiteY144" fmla="*/ 144002 h 5804065"/>
                <a:gd name="connsiteX145" fmla="*/ 6902792 w 15396045"/>
                <a:gd name="connsiteY145" fmla="*/ 247864 h 5804065"/>
                <a:gd name="connsiteX146" fmla="*/ 6902792 w 15396045"/>
                <a:gd name="connsiteY146" fmla="*/ 256010 h 5804065"/>
                <a:gd name="connsiteX147" fmla="*/ 6857989 w 15396045"/>
                <a:gd name="connsiteY147" fmla="*/ 276376 h 5804065"/>
                <a:gd name="connsiteX148" fmla="*/ 6825406 w 15396045"/>
                <a:gd name="connsiteY148" fmla="*/ 280449 h 5804065"/>
                <a:gd name="connsiteX149" fmla="*/ 6782639 w 15396045"/>
                <a:gd name="connsiteY149" fmla="*/ 272303 h 5804065"/>
                <a:gd name="connsiteX150" fmla="*/ 6705251 w 15396045"/>
                <a:gd name="connsiteY150" fmla="*/ 296741 h 5804065"/>
                <a:gd name="connsiteX151" fmla="*/ 6766346 w 15396045"/>
                <a:gd name="connsiteY151" fmla="*/ 347654 h 5804065"/>
                <a:gd name="connsiteX152" fmla="*/ 6695068 w 15396045"/>
                <a:gd name="connsiteY152" fmla="*/ 333398 h 5804065"/>
                <a:gd name="connsiteX153" fmla="*/ 6613608 w 15396045"/>
                <a:gd name="connsiteY153" fmla="*/ 353763 h 5804065"/>
                <a:gd name="connsiteX154" fmla="*/ 6552512 w 15396045"/>
                <a:gd name="connsiteY154" fmla="*/ 368019 h 5804065"/>
                <a:gd name="connsiteX155" fmla="*/ 6503636 w 15396045"/>
                <a:gd name="connsiteY155" fmla="*/ 374128 h 5804065"/>
                <a:gd name="connsiteX156" fmla="*/ 6444576 w 15396045"/>
                <a:gd name="connsiteY156" fmla="*/ 392457 h 5804065"/>
                <a:gd name="connsiteX157" fmla="*/ 6389591 w 15396045"/>
                <a:gd name="connsiteY157" fmla="*/ 376165 h 5804065"/>
                <a:gd name="connsiteX158" fmla="*/ 6310167 w 15396045"/>
                <a:gd name="connsiteY158" fmla="*/ 412822 h 5804065"/>
                <a:gd name="connsiteX159" fmla="*/ 6267400 w 15396045"/>
                <a:gd name="connsiteY159" fmla="*/ 412822 h 5804065"/>
                <a:gd name="connsiteX160" fmla="*/ 6269436 w 15396045"/>
                <a:gd name="connsiteY160" fmla="*/ 414859 h 5804065"/>
                <a:gd name="connsiteX161" fmla="*/ 6112626 w 15396045"/>
                <a:gd name="connsiteY161" fmla="*/ 441333 h 5804065"/>
                <a:gd name="connsiteX162" fmla="*/ 6078004 w 15396045"/>
                <a:gd name="connsiteY162" fmla="*/ 455589 h 5804065"/>
                <a:gd name="connsiteX163" fmla="*/ 5668665 w 15396045"/>
                <a:gd name="connsiteY163" fmla="*/ 618510 h 5804065"/>
                <a:gd name="connsiteX164" fmla="*/ 5666629 w 15396045"/>
                <a:gd name="connsiteY164" fmla="*/ 618510 h 5804065"/>
                <a:gd name="connsiteX165" fmla="*/ 5682922 w 15396045"/>
                <a:gd name="connsiteY165" fmla="*/ 655167 h 5804065"/>
                <a:gd name="connsiteX166" fmla="*/ 5601461 w 15396045"/>
                <a:gd name="connsiteY166" fmla="*/ 651094 h 5804065"/>
                <a:gd name="connsiteX167" fmla="*/ 5652374 w 15396045"/>
                <a:gd name="connsiteY167" fmla="*/ 683678 h 5804065"/>
                <a:gd name="connsiteX168" fmla="*/ 5695140 w 15396045"/>
                <a:gd name="connsiteY168" fmla="*/ 718299 h 5804065"/>
                <a:gd name="connsiteX169" fmla="*/ 5623862 w 15396045"/>
                <a:gd name="connsiteY169" fmla="*/ 722372 h 5804065"/>
                <a:gd name="connsiteX170" fmla="*/ 5660518 w 15396045"/>
                <a:gd name="connsiteY170" fmla="*/ 748847 h 5804065"/>
                <a:gd name="connsiteX171" fmla="*/ 5691066 w 15396045"/>
                <a:gd name="connsiteY171" fmla="*/ 785504 h 5804065"/>
                <a:gd name="connsiteX172" fmla="*/ 5695140 w 15396045"/>
                <a:gd name="connsiteY172" fmla="*/ 789577 h 5804065"/>
                <a:gd name="connsiteX173" fmla="*/ 5684958 w 15396045"/>
                <a:gd name="connsiteY173" fmla="*/ 832344 h 5804065"/>
                <a:gd name="connsiteX174" fmla="*/ 5658482 w 15396045"/>
                <a:gd name="connsiteY174" fmla="*/ 840490 h 5804065"/>
                <a:gd name="connsiteX175" fmla="*/ 5568875 w 15396045"/>
                <a:gd name="connsiteY175" fmla="*/ 836417 h 5804065"/>
                <a:gd name="connsiteX176" fmla="*/ 5524073 w 15396045"/>
                <a:gd name="connsiteY176" fmla="*/ 852709 h 5804065"/>
                <a:gd name="connsiteX177" fmla="*/ 5517962 w 15396045"/>
                <a:gd name="connsiteY177" fmla="*/ 848636 h 5804065"/>
                <a:gd name="connsiteX178" fmla="*/ 5475196 w 15396045"/>
                <a:gd name="connsiteY178" fmla="*/ 858819 h 5804065"/>
                <a:gd name="connsiteX179" fmla="*/ 5245071 w 15396045"/>
                <a:gd name="connsiteY179" fmla="*/ 913805 h 5804065"/>
                <a:gd name="connsiteX180" fmla="*/ 5139171 w 15396045"/>
                <a:gd name="connsiteY180" fmla="*/ 883257 h 5804065"/>
                <a:gd name="connsiteX181" fmla="*/ 5106587 w 15396045"/>
                <a:gd name="connsiteY181" fmla="*/ 983046 h 5804065"/>
                <a:gd name="connsiteX182" fmla="*/ 5108623 w 15396045"/>
                <a:gd name="connsiteY182" fmla="*/ 1056361 h 5804065"/>
                <a:gd name="connsiteX183" fmla="*/ 5236925 w 15396045"/>
                <a:gd name="connsiteY183" fmla="*/ 1129675 h 5804065"/>
                <a:gd name="connsiteX184" fmla="*/ 5291910 w 15396045"/>
                <a:gd name="connsiteY184" fmla="*/ 1229464 h 5804065"/>
                <a:gd name="connsiteX185" fmla="*/ 5131025 w 15396045"/>
                <a:gd name="connsiteY185" fmla="*/ 1174478 h 5804065"/>
                <a:gd name="connsiteX186" fmla="*/ 4915155 w 15396045"/>
                <a:gd name="connsiteY186" fmla="*/ 1113383 h 5804065"/>
                <a:gd name="connsiteX187" fmla="*/ 4845913 w 15396045"/>
                <a:gd name="connsiteY187" fmla="*/ 1074689 h 5804065"/>
                <a:gd name="connsiteX188" fmla="*/ 4784817 w 15396045"/>
                <a:gd name="connsiteY188" fmla="*/ 1125602 h 5804065"/>
                <a:gd name="connsiteX189" fmla="*/ 4823511 w 15396045"/>
                <a:gd name="connsiteY189" fmla="*/ 1139858 h 5804065"/>
                <a:gd name="connsiteX190" fmla="*/ 4874424 w 15396045"/>
                <a:gd name="connsiteY190" fmla="*/ 1172442 h 5804065"/>
                <a:gd name="connsiteX191" fmla="*/ 4797038 w 15396045"/>
                <a:gd name="connsiteY191" fmla="*/ 1186697 h 5804065"/>
                <a:gd name="connsiteX192" fmla="*/ 4695213 w 15396045"/>
                <a:gd name="connsiteY192" fmla="*/ 1209099 h 5804065"/>
                <a:gd name="connsiteX193" fmla="*/ 4821475 w 15396045"/>
                <a:gd name="connsiteY193" fmla="*/ 1314998 h 5804065"/>
                <a:gd name="connsiteX194" fmla="*/ 4907008 w 15396045"/>
                <a:gd name="connsiteY194" fmla="*/ 1365911 h 5804065"/>
                <a:gd name="connsiteX195" fmla="*/ 4892753 w 15396045"/>
                <a:gd name="connsiteY195" fmla="*/ 1396458 h 5804065"/>
                <a:gd name="connsiteX196" fmla="*/ 4782781 w 15396045"/>
                <a:gd name="connsiteY196" fmla="*/ 1335363 h 5804065"/>
                <a:gd name="connsiteX197" fmla="*/ 4621896 w 15396045"/>
                <a:gd name="connsiteY197" fmla="*/ 1321107 h 5804065"/>
                <a:gd name="connsiteX198" fmla="*/ 4615788 w 15396045"/>
                <a:gd name="connsiteY198" fmla="*/ 1253902 h 5804065"/>
                <a:gd name="connsiteX199" fmla="*/ 4638189 w 15396045"/>
                <a:gd name="connsiteY199" fmla="*/ 1152077 h 5804065"/>
                <a:gd name="connsiteX200" fmla="*/ 4597459 w 15396045"/>
                <a:gd name="connsiteY200" fmla="*/ 1025813 h 5804065"/>
                <a:gd name="connsiteX201" fmla="*/ 4573022 w 15396045"/>
                <a:gd name="connsiteY201" fmla="*/ 1066543 h 5804065"/>
                <a:gd name="connsiteX202" fmla="*/ 4548582 w 15396045"/>
                <a:gd name="connsiteY202" fmla="*/ 1174478 h 5804065"/>
                <a:gd name="connsiteX203" fmla="*/ 4434538 w 15396045"/>
                <a:gd name="connsiteY203" fmla="*/ 1237610 h 5804065"/>
                <a:gd name="connsiteX204" fmla="*/ 4395844 w 15396045"/>
                <a:gd name="connsiteY204" fmla="*/ 1300742 h 5804065"/>
                <a:gd name="connsiteX205" fmla="*/ 4503780 w 15396045"/>
                <a:gd name="connsiteY205" fmla="*/ 1441262 h 5804065"/>
                <a:gd name="connsiteX206" fmla="*/ 4448792 w 15396045"/>
                <a:gd name="connsiteY206" fmla="*/ 1612329 h 5804065"/>
                <a:gd name="connsiteX207" fmla="*/ 4452867 w 15396045"/>
                <a:gd name="connsiteY207" fmla="*/ 1714155 h 5804065"/>
                <a:gd name="connsiteX208" fmla="*/ 4526181 w 15396045"/>
                <a:gd name="connsiteY208" fmla="*/ 1728410 h 5804065"/>
                <a:gd name="connsiteX209" fmla="*/ 4636153 w 15396045"/>
                <a:gd name="connsiteY209" fmla="*/ 1701935 h 5804065"/>
                <a:gd name="connsiteX210" fmla="*/ 4817403 w 15396045"/>
                <a:gd name="connsiteY210" fmla="*/ 1769141 h 5804065"/>
                <a:gd name="connsiteX211" fmla="*/ 4852023 w 15396045"/>
                <a:gd name="connsiteY211" fmla="*/ 1846528 h 5804065"/>
                <a:gd name="connsiteX212" fmla="*/ 4809257 w 15396045"/>
                <a:gd name="connsiteY212" fmla="*/ 1921879 h 5804065"/>
                <a:gd name="connsiteX213" fmla="*/ 4919229 w 15396045"/>
                <a:gd name="connsiteY213" fmla="*/ 1999267 h 5804065"/>
                <a:gd name="connsiteX214" fmla="*/ 4813329 w 15396045"/>
                <a:gd name="connsiteY214" fmla="*/ 1991120 h 5804065"/>
                <a:gd name="connsiteX215" fmla="*/ 4770563 w 15396045"/>
                <a:gd name="connsiteY215" fmla="*/ 1925952 h 5804065"/>
                <a:gd name="connsiteX216" fmla="*/ 4795000 w 15396045"/>
                <a:gd name="connsiteY216" fmla="*/ 1852637 h 5804065"/>
                <a:gd name="connsiteX217" fmla="*/ 4748161 w 15396045"/>
                <a:gd name="connsiteY217" fmla="*/ 1787469 h 5804065"/>
                <a:gd name="connsiteX218" fmla="*/ 4687066 w 15396045"/>
                <a:gd name="connsiteY218" fmla="*/ 1744702 h 5804065"/>
                <a:gd name="connsiteX219" fmla="*/ 4542474 w 15396045"/>
                <a:gd name="connsiteY219" fmla="*/ 1787469 h 5804065"/>
                <a:gd name="connsiteX220" fmla="*/ 4562839 w 15396045"/>
                <a:gd name="connsiteY220" fmla="*/ 1930025 h 5804065"/>
                <a:gd name="connsiteX221" fmla="*/ 4485451 w 15396045"/>
                <a:gd name="connsiteY221" fmla="*/ 2050180 h 5804065"/>
                <a:gd name="connsiteX222" fmla="*/ 4414173 w 15396045"/>
                <a:gd name="connsiteY222" fmla="*/ 2117384 h 5804065"/>
                <a:gd name="connsiteX223" fmla="*/ 4326602 w 15396045"/>
                <a:gd name="connsiteY223" fmla="*/ 2198845 h 5804065"/>
                <a:gd name="connsiteX224" fmla="*/ 4241069 w 15396045"/>
                <a:gd name="connsiteY224" fmla="*/ 2198845 h 5804065"/>
                <a:gd name="connsiteX225" fmla="*/ 4131097 w 15396045"/>
                <a:gd name="connsiteY225" fmla="*/ 2206991 h 5804065"/>
                <a:gd name="connsiteX226" fmla="*/ 4055747 w 15396045"/>
                <a:gd name="connsiteY226" fmla="*/ 2180516 h 5804065"/>
                <a:gd name="connsiteX227" fmla="*/ 4008906 w 15396045"/>
                <a:gd name="connsiteY227" fmla="*/ 2137749 h 5804065"/>
                <a:gd name="connsiteX228" fmla="*/ 4059819 w 15396045"/>
                <a:gd name="connsiteY228" fmla="*/ 2152005 h 5804065"/>
                <a:gd name="connsiteX229" fmla="*/ 4114806 w 15396045"/>
                <a:gd name="connsiteY229" fmla="*/ 2145896 h 5804065"/>
                <a:gd name="connsiteX230" fmla="*/ 4169791 w 15396045"/>
                <a:gd name="connsiteY230" fmla="*/ 2170334 h 5804065"/>
                <a:gd name="connsiteX231" fmla="*/ 4218668 w 15396045"/>
                <a:gd name="connsiteY231" fmla="*/ 2149969 h 5804065"/>
                <a:gd name="connsiteX232" fmla="*/ 4241069 w 15396045"/>
                <a:gd name="connsiteY232" fmla="*/ 2125531 h 5804065"/>
                <a:gd name="connsiteX233" fmla="*/ 4283835 w 15396045"/>
                <a:gd name="connsiteY233" fmla="*/ 2088873 h 5804065"/>
                <a:gd name="connsiteX234" fmla="*/ 4312347 w 15396045"/>
                <a:gd name="connsiteY234" fmla="*/ 2033887 h 5804065"/>
                <a:gd name="connsiteX235" fmla="*/ 4336784 w 15396045"/>
                <a:gd name="connsiteY235" fmla="*/ 2001303 h 5804065"/>
                <a:gd name="connsiteX236" fmla="*/ 4383625 w 15396045"/>
                <a:gd name="connsiteY236" fmla="*/ 1968719 h 5804065"/>
                <a:gd name="connsiteX237" fmla="*/ 4399918 w 15396045"/>
                <a:gd name="connsiteY237" fmla="*/ 1919842 h 5804065"/>
                <a:gd name="connsiteX238" fmla="*/ 4424355 w 15396045"/>
                <a:gd name="connsiteY238" fmla="*/ 1852637 h 5804065"/>
                <a:gd name="connsiteX239" fmla="*/ 4426391 w 15396045"/>
                <a:gd name="connsiteY239" fmla="*/ 1813944 h 5804065"/>
                <a:gd name="connsiteX240" fmla="*/ 4353077 w 15396045"/>
                <a:gd name="connsiteY240" fmla="*/ 1726374 h 5804065"/>
                <a:gd name="connsiteX241" fmla="*/ 4351041 w 15396045"/>
                <a:gd name="connsiteY241" fmla="*/ 1622512 h 5804065"/>
                <a:gd name="connsiteX242" fmla="*/ 4349005 w 15396045"/>
                <a:gd name="connsiteY242" fmla="*/ 1526795 h 5804065"/>
                <a:gd name="connsiteX243" fmla="*/ 4373442 w 15396045"/>
                <a:gd name="connsiteY243" fmla="*/ 1418860 h 5804065"/>
                <a:gd name="connsiteX244" fmla="*/ 4296054 w 15396045"/>
                <a:gd name="connsiteY244" fmla="*/ 1302779 h 5804065"/>
                <a:gd name="connsiteX245" fmla="*/ 4326602 w 15396045"/>
                <a:gd name="connsiteY245" fmla="*/ 1225391 h 5804065"/>
                <a:gd name="connsiteX246" fmla="*/ 4367332 w 15396045"/>
                <a:gd name="connsiteY246" fmla="*/ 1052287 h 5804065"/>
                <a:gd name="connsiteX247" fmla="*/ 4249216 w 15396045"/>
                <a:gd name="connsiteY247" fmla="*/ 1009521 h 5804065"/>
                <a:gd name="connsiteX248" fmla="*/ 4137207 w 15396045"/>
                <a:gd name="connsiteY248" fmla="*/ 1007484 h 5804065"/>
                <a:gd name="connsiteX249" fmla="*/ 4120914 w 15396045"/>
                <a:gd name="connsiteY249" fmla="*/ 1009521 h 5804065"/>
                <a:gd name="connsiteX250" fmla="*/ 4110731 w 15396045"/>
                <a:gd name="connsiteY250" fmla="*/ 1078762 h 5804065"/>
                <a:gd name="connsiteX251" fmla="*/ 3905044 w 15396045"/>
                <a:gd name="connsiteY251" fmla="*/ 1323144 h 5804065"/>
                <a:gd name="connsiteX252" fmla="*/ 3894861 w 15396045"/>
                <a:gd name="connsiteY252" fmla="*/ 1325180 h 5804065"/>
                <a:gd name="connsiteX253" fmla="*/ 3841913 w 15396045"/>
                <a:gd name="connsiteY253" fmla="*/ 1408678 h 5804065"/>
                <a:gd name="connsiteX254" fmla="*/ 3843949 w 15396045"/>
                <a:gd name="connsiteY254" fmla="*/ 1408678 h 5804065"/>
                <a:gd name="connsiteX255" fmla="*/ 3833766 w 15396045"/>
                <a:gd name="connsiteY255" fmla="*/ 1490138 h 5804065"/>
                <a:gd name="connsiteX256" fmla="*/ 3827655 w 15396045"/>
                <a:gd name="connsiteY256" fmla="*/ 1539014 h 5804065"/>
                <a:gd name="connsiteX257" fmla="*/ 3795072 w 15396045"/>
                <a:gd name="connsiteY257" fmla="*/ 1608256 h 5804065"/>
                <a:gd name="connsiteX258" fmla="*/ 3907080 w 15396045"/>
                <a:gd name="connsiteY258" fmla="*/ 1653059 h 5804065"/>
                <a:gd name="connsiteX259" fmla="*/ 3947810 w 15396045"/>
                <a:gd name="connsiteY259" fmla="*/ 1736556 h 5804065"/>
                <a:gd name="connsiteX260" fmla="*/ 4004834 w 15396045"/>
                <a:gd name="connsiteY260" fmla="*/ 1769141 h 5804065"/>
                <a:gd name="connsiteX261" fmla="*/ 3945774 w 15396045"/>
                <a:gd name="connsiteY261" fmla="*/ 1870966 h 5804065"/>
                <a:gd name="connsiteX262" fmla="*/ 3831730 w 15396045"/>
                <a:gd name="connsiteY262" fmla="*/ 1773213 h 5804065"/>
                <a:gd name="connsiteX263" fmla="*/ 3678991 w 15396045"/>
                <a:gd name="connsiteY263" fmla="*/ 1701935 h 5804065"/>
                <a:gd name="connsiteX264" fmla="*/ 3554765 w 15396045"/>
                <a:gd name="connsiteY264" fmla="*/ 1646950 h 5804065"/>
                <a:gd name="connsiteX265" fmla="*/ 3501813 w 15396045"/>
                <a:gd name="connsiteY265" fmla="*/ 1655096 h 5804065"/>
                <a:gd name="connsiteX266" fmla="*/ 3355185 w 15396045"/>
                <a:gd name="connsiteY266" fmla="*/ 1628621 h 5804065"/>
                <a:gd name="connsiteX267" fmla="*/ 3296126 w 15396045"/>
                <a:gd name="connsiteY267" fmla="*/ 1589927 h 5804065"/>
                <a:gd name="connsiteX268" fmla="*/ 3204483 w 15396045"/>
                <a:gd name="connsiteY268" fmla="*/ 1577708 h 5804065"/>
                <a:gd name="connsiteX269" fmla="*/ 3135241 w 15396045"/>
                <a:gd name="connsiteY269" fmla="*/ 1522722 h 5804065"/>
                <a:gd name="connsiteX270" fmla="*/ 3021196 w 15396045"/>
                <a:gd name="connsiteY270" fmla="*/ 1481992 h 5804065"/>
                <a:gd name="connsiteX271" fmla="*/ 3047672 w 15396045"/>
                <a:gd name="connsiteY271" fmla="*/ 1565489 h 5804065"/>
                <a:gd name="connsiteX272" fmla="*/ 3116914 w 15396045"/>
                <a:gd name="connsiteY272" fmla="*/ 1596037 h 5804065"/>
                <a:gd name="connsiteX273" fmla="*/ 3178010 w 15396045"/>
                <a:gd name="connsiteY273" fmla="*/ 1642877 h 5804065"/>
                <a:gd name="connsiteX274" fmla="*/ 3220776 w 15396045"/>
                <a:gd name="connsiteY274" fmla="*/ 1726374 h 5804065"/>
                <a:gd name="connsiteX275" fmla="*/ 3192264 w 15396045"/>
                <a:gd name="connsiteY275" fmla="*/ 1781359 h 5804065"/>
                <a:gd name="connsiteX276" fmla="*/ 3127097 w 15396045"/>
                <a:gd name="connsiteY276" fmla="*/ 1815980 h 5804065"/>
                <a:gd name="connsiteX277" fmla="*/ 3078220 w 15396045"/>
                <a:gd name="connsiteY277" fmla="*/ 1836346 h 5804065"/>
                <a:gd name="connsiteX278" fmla="*/ 3078220 w 15396045"/>
                <a:gd name="connsiteY278" fmla="*/ 1775250 h 5804065"/>
                <a:gd name="connsiteX279" fmla="*/ 3021196 w 15396045"/>
                <a:gd name="connsiteY279" fmla="*/ 1728410 h 5804065"/>
                <a:gd name="connsiteX280" fmla="*/ 2876604 w 15396045"/>
                <a:gd name="connsiteY280" fmla="*/ 1805798 h 5804065"/>
                <a:gd name="connsiteX281" fmla="*/ 2717755 w 15396045"/>
                <a:gd name="connsiteY281" fmla="*/ 1805798 h 5804065"/>
                <a:gd name="connsiteX282" fmla="*/ 2630187 w 15396045"/>
                <a:gd name="connsiteY282" fmla="*/ 1875039 h 5804065"/>
                <a:gd name="connsiteX283" fmla="*/ 2503921 w 15396045"/>
                <a:gd name="connsiteY283" fmla="*/ 1864857 h 5804065"/>
                <a:gd name="connsiteX284" fmla="*/ 2528361 w 15396045"/>
                <a:gd name="connsiteY284" fmla="*/ 1838382 h 5804065"/>
                <a:gd name="connsiteX285" fmla="*/ 2550762 w 15396045"/>
                <a:gd name="connsiteY285" fmla="*/ 1807834 h 5804065"/>
                <a:gd name="connsiteX286" fmla="*/ 2571127 w 15396045"/>
                <a:gd name="connsiteY286" fmla="*/ 1738593 h 5804065"/>
                <a:gd name="connsiteX287" fmla="*/ 2442826 w 15396045"/>
                <a:gd name="connsiteY287" fmla="*/ 1779323 h 5804065"/>
                <a:gd name="connsiteX288" fmla="*/ 2424499 w 15396045"/>
                <a:gd name="connsiteY288" fmla="*/ 1836346 h 5804065"/>
                <a:gd name="connsiteX289" fmla="*/ 2381731 w 15396045"/>
                <a:gd name="connsiteY289" fmla="*/ 1809871 h 5804065"/>
                <a:gd name="connsiteX290" fmla="*/ 2165861 w 15396045"/>
                <a:gd name="connsiteY290" fmla="*/ 1879112 h 5804065"/>
                <a:gd name="connsiteX291" fmla="*/ 2074217 w 15396045"/>
                <a:gd name="connsiteY291" fmla="*/ 1940208 h 5804065"/>
                <a:gd name="connsiteX292" fmla="*/ 1970356 w 15396045"/>
                <a:gd name="connsiteY292" fmla="*/ 1974828 h 5804065"/>
                <a:gd name="connsiteX293" fmla="*/ 1949991 w 15396045"/>
                <a:gd name="connsiteY293" fmla="*/ 2082764 h 5804065"/>
                <a:gd name="connsiteX294" fmla="*/ 1789105 w 15396045"/>
                <a:gd name="connsiteY294" fmla="*/ 2105165 h 5804065"/>
                <a:gd name="connsiteX295" fmla="*/ 1713755 w 15396045"/>
                <a:gd name="connsiteY295" fmla="*/ 2027778 h 5804065"/>
                <a:gd name="connsiteX296" fmla="*/ 1711718 w 15396045"/>
                <a:gd name="connsiteY296" fmla="*/ 1962609 h 5804065"/>
                <a:gd name="connsiteX297" fmla="*/ 1776887 w 15396045"/>
                <a:gd name="connsiteY297" fmla="*/ 1936135 h 5804065"/>
                <a:gd name="connsiteX298" fmla="*/ 1860383 w 15396045"/>
                <a:gd name="connsiteY298" fmla="*/ 1932062 h 5804065"/>
                <a:gd name="connsiteX299" fmla="*/ 1803361 w 15396045"/>
                <a:gd name="connsiteY299" fmla="*/ 1834309 h 5804065"/>
                <a:gd name="connsiteX300" fmla="*/ 1683208 w 15396045"/>
                <a:gd name="connsiteY300" fmla="*/ 1797652 h 5804065"/>
                <a:gd name="connsiteX301" fmla="*/ 1626184 w 15396045"/>
                <a:gd name="connsiteY301" fmla="*/ 1801725 h 5804065"/>
                <a:gd name="connsiteX302" fmla="*/ 1607856 w 15396045"/>
                <a:gd name="connsiteY302" fmla="*/ 1842455 h 5804065"/>
                <a:gd name="connsiteX303" fmla="*/ 1611930 w 15396045"/>
                <a:gd name="connsiteY303" fmla="*/ 1895404 h 5804065"/>
                <a:gd name="connsiteX304" fmla="*/ 1575271 w 15396045"/>
                <a:gd name="connsiteY304" fmla="*/ 2009449 h 5804065"/>
                <a:gd name="connsiteX305" fmla="*/ 1605819 w 15396045"/>
                <a:gd name="connsiteY305" fmla="*/ 2046106 h 5804065"/>
                <a:gd name="connsiteX306" fmla="*/ 1640440 w 15396045"/>
                <a:gd name="connsiteY306" fmla="*/ 2135713 h 5804065"/>
                <a:gd name="connsiteX307" fmla="*/ 1611930 w 15396045"/>
                <a:gd name="connsiteY307" fmla="*/ 2215137 h 5804065"/>
                <a:gd name="connsiteX308" fmla="*/ 1571199 w 15396045"/>
                <a:gd name="connsiteY308" fmla="*/ 2213101 h 5804065"/>
                <a:gd name="connsiteX309" fmla="*/ 1542688 w 15396045"/>
                <a:gd name="connsiteY309" fmla="*/ 2182553 h 5804065"/>
                <a:gd name="connsiteX310" fmla="*/ 1446971 w 15396045"/>
                <a:gd name="connsiteY310" fmla="*/ 2162188 h 5804065"/>
                <a:gd name="connsiteX311" fmla="*/ 1387913 w 15396045"/>
                <a:gd name="connsiteY311" fmla="*/ 2194772 h 5804065"/>
                <a:gd name="connsiteX312" fmla="*/ 1304415 w 15396045"/>
                <a:gd name="connsiteY312" fmla="*/ 2233466 h 5804065"/>
                <a:gd name="connsiteX313" fmla="*/ 1212772 w 15396045"/>
                <a:gd name="connsiteY313" fmla="*/ 2304744 h 5804065"/>
                <a:gd name="connsiteX314" fmla="*/ 1218882 w 15396045"/>
                <a:gd name="connsiteY314" fmla="*/ 2394350 h 5804065"/>
                <a:gd name="connsiteX315" fmla="*/ 1257576 w 15396045"/>
                <a:gd name="connsiteY315" fmla="*/ 2473774 h 5804065"/>
                <a:gd name="connsiteX316" fmla="*/ 1143531 w 15396045"/>
                <a:gd name="connsiteY316" fmla="*/ 2465628 h 5804065"/>
                <a:gd name="connsiteX317" fmla="*/ 1045778 w 15396045"/>
                <a:gd name="connsiteY317" fmla="*/ 2441190 h 5804065"/>
                <a:gd name="connsiteX318" fmla="*/ 937843 w 15396045"/>
                <a:gd name="connsiteY318" fmla="*/ 2371949 h 5804065"/>
                <a:gd name="connsiteX319" fmla="*/ 880821 w 15396045"/>
                <a:gd name="connsiteY319" fmla="*/ 2428971 h 5804065"/>
                <a:gd name="connsiteX320" fmla="*/ 909332 w 15396045"/>
                <a:gd name="connsiteY320" fmla="*/ 2488030 h 5804065"/>
                <a:gd name="connsiteX321" fmla="*/ 1000975 w 15396045"/>
                <a:gd name="connsiteY321" fmla="*/ 2522651 h 5804065"/>
                <a:gd name="connsiteX322" fmla="*/ 1009121 w 15396045"/>
                <a:gd name="connsiteY322" fmla="*/ 2583746 h 5804065"/>
                <a:gd name="connsiteX323" fmla="*/ 937843 w 15396045"/>
                <a:gd name="connsiteY323" fmla="*/ 2595965 h 5804065"/>
                <a:gd name="connsiteX324" fmla="*/ 864529 w 15396045"/>
                <a:gd name="connsiteY324" fmla="*/ 2571527 h 5804065"/>
                <a:gd name="connsiteX325" fmla="*/ 776959 w 15396045"/>
                <a:gd name="connsiteY325" fmla="*/ 2518578 h 5804065"/>
                <a:gd name="connsiteX326" fmla="*/ 728082 w 15396045"/>
                <a:gd name="connsiteY326" fmla="*/ 2459519 h 5804065"/>
                <a:gd name="connsiteX327" fmla="*/ 705681 w 15396045"/>
                <a:gd name="connsiteY327" fmla="*/ 2386204 h 5804065"/>
                <a:gd name="connsiteX328" fmla="*/ 707717 w 15396045"/>
                <a:gd name="connsiteY328" fmla="*/ 2318999 h 5804065"/>
                <a:gd name="connsiteX329" fmla="*/ 713826 w 15396045"/>
                <a:gd name="connsiteY329" fmla="*/ 2253831 h 5804065"/>
                <a:gd name="connsiteX330" fmla="*/ 640512 w 15396045"/>
                <a:gd name="connsiteY330" fmla="*/ 2196809 h 5804065"/>
                <a:gd name="connsiteX331" fmla="*/ 583490 w 15396045"/>
                <a:gd name="connsiteY331" fmla="*/ 2152005 h 5804065"/>
                <a:gd name="connsiteX332" fmla="*/ 491847 w 15396045"/>
                <a:gd name="connsiteY332" fmla="*/ 2068508 h 5804065"/>
                <a:gd name="connsiteX333" fmla="*/ 459262 w 15396045"/>
                <a:gd name="connsiteY333" fmla="*/ 2035924 h 5804065"/>
                <a:gd name="connsiteX334" fmla="*/ 534613 w 15396045"/>
                <a:gd name="connsiteY334" fmla="*/ 2066471 h 5804065"/>
                <a:gd name="connsiteX335" fmla="*/ 664951 w 15396045"/>
                <a:gd name="connsiteY335" fmla="*/ 2127567 h 5804065"/>
                <a:gd name="connsiteX336" fmla="*/ 829908 w 15396045"/>
                <a:gd name="connsiteY336" fmla="*/ 2182553 h 5804065"/>
                <a:gd name="connsiteX337" fmla="*/ 1049851 w 15396045"/>
                <a:gd name="connsiteY337" fmla="*/ 2221247 h 5804065"/>
                <a:gd name="connsiteX338" fmla="*/ 1322744 w 15396045"/>
                <a:gd name="connsiteY338" fmla="*/ 2090910 h 5804065"/>
                <a:gd name="connsiteX339" fmla="*/ 1316635 w 15396045"/>
                <a:gd name="connsiteY339" fmla="*/ 1982974 h 5804065"/>
                <a:gd name="connsiteX340" fmla="*/ 1198516 w 15396045"/>
                <a:gd name="connsiteY340" fmla="*/ 1913733 h 5804065"/>
                <a:gd name="connsiteX341" fmla="*/ 1190371 w 15396045"/>
                <a:gd name="connsiteY341" fmla="*/ 1905587 h 5804065"/>
                <a:gd name="connsiteX342" fmla="*/ 1172042 w 15396045"/>
                <a:gd name="connsiteY342" fmla="*/ 1903550 h 5804065"/>
                <a:gd name="connsiteX343" fmla="*/ 1053924 w 15396045"/>
                <a:gd name="connsiteY343" fmla="*/ 1848564 h 5804065"/>
                <a:gd name="connsiteX344" fmla="*/ 1027450 w 15396045"/>
                <a:gd name="connsiteY344" fmla="*/ 1795615 h 5804065"/>
                <a:gd name="connsiteX345" fmla="*/ 970428 w 15396045"/>
                <a:gd name="connsiteY345" fmla="*/ 1754885 h 5804065"/>
                <a:gd name="connsiteX346" fmla="*/ 915442 w 15396045"/>
                <a:gd name="connsiteY346" fmla="*/ 1730447 h 5804065"/>
                <a:gd name="connsiteX347" fmla="*/ 862492 w 15396045"/>
                <a:gd name="connsiteY347" fmla="*/ 1730447 h 5804065"/>
                <a:gd name="connsiteX348" fmla="*/ 799360 w 15396045"/>
                <a:gd name="connsiteY348" fmla="*/ 1708045 h 5804065"/>
                <a:gd name="connsiteX349" fmla="*/ 715864 w 15396045"/>
                <a:gd name="connsiteY349" fmla="*/ 1667315 h 5804065"/>
                <a:gd name="connsiteX350" fmla="*/ 703644 w 15396045"/>
                <a:gd name="connsiteY350" fmla="*/ 1661205 h 5804065"/>
                <a:gd name="connsiteX351" fmla="*/ 685316 w 15396045"/>
                <a:gd name="connsiteY351" fmla="*/ 1651023 h 5804065"/>
                <a:gd name="connsiteX352" fmla="*/ 658840 w 15396045"/>
                <a:gd name="connsiteY352" fmla="*/ 1636767 h 5804065"/>
                <a:gd name="connsiteX353" fmla="*/ 630330 w 15396045"/>
                <a:gd name="connsiteY353" fmla="*/ 1651023 h 5804065"/>
                <a:gd name="connsiteX354" fmla="*/ 542760 w 15396045"/>
                <a:gd name="connsiteY354" fmla="*/ 1644913 h 5804065"/>
                <a:gd name="connsiteX355" fmla="*/ 489810 w 15396045"/>
                <a:gd name="connsiteY355" fmla="*/ 1612329 h 5804065"/>
                <a:gd name="connsiteX356" fmla="*/ 559052 w 15396045"/>
                <a:gd name="connsiteY356" fmla="*/ 1587891 h 5804065"/>
                <a:gd name="connsiteX357" fmla="*/ 495919 w 15396045"/>
                <a:gd name="connsiteY357" fmla="*/ 1561416 h 5804065"/>
                <a:gd name="connsiteX358" fmla="*/ 428714 w 15396045"/>
                <a:gd name="connsiteY358" fmla="*/ 1575672 h 5804065"/>
                <a:gd name="connsiteX359" fmla="*/ 371692 w 15396045"/>
                <a:gd name="connsiteY359" fmla="*/ 1573635 h 5804065"/>
                <a:gd name="connsiteX360" fmla="*/ 365583 w 15396045"/>
                <a:gd name="connsiteY360" fmla="*/ 1569562 h 5804065"/>
                <a:gd name="connsiteX361" fmla="*/ 316706 w 15396045"/>
                <a:gd name="connsiteY361" fmla="*/ 1606219 h 5804065"/>
                <a:gd name="connsiteX362" fmla="*/ 239319 w 15396045"/>
                <a:gd name="connsiteY362" fmla="*/ 1644913 h 5804065"/>
                <a:gd name="connsiteX363" fmla="*/ 174150 w 15396045"/>
                <a:gd name="connsiteY363" fmla="*/ 1706008 h 5804065"/>
                <a:gd name="connsiteX364" fmla="*/ 137493 w 15396045"/>
                <a:gd name="connsiteY364" fmla="*/ 1736556 h 5804065"/>
                <a:gd name="connsiteX365" fmla="*/ 123237 w 15396045"/>
                <a:gd name="connsiteY365" fmla="*/ 1791542 h 5804065"/>
                <a:gd name="connsiteX366" fmla="*/ 137493 w 15396045"/>
                <a:gd name="connsiteY366" fmla="*/ 1848564 h 5804065"/>
                <a:gd name="connsiteX367" fmla="*/ 196552 w 15396045"/>
                <a:gd name="connsiteY367" fmla="*/ 1885222 h 5804065"/>
                <a:gd name="connsiteX368" fmla="*/ 263757 w 15396045"/>
                <a:gd name="connsiteY368" fmla="*/ 1960573 h 5804065"/>
                <a:gd name="connsiteX369" fmla="*/ 204698 w 15396045"/>
                <a:gd name="connsiteY369" fmla="*/ 2035924 h 5804065"/>
                <a:gd name="connsiteX370" fmla="*/ 176187 w 15396045"/>
                <a:gd name="connsiteY370" fmla="*/ 2097019 h 5804065"/>
                <a:gd name="connsiteX371" fmla="*/ 265793 w 15396045"/>
                <a:gd name="connsiteY371" fmla="*/ 2251794 h 5804065"/>
                <a:gd name="connsiteX372" fmla="*/ 235245 w 15396045"/>
                <a:gd name="connsiteY372" fmla="*/ 2312890 h 5804065"/>
                <a:gd name="connsiteX373" fmla="*/ 249501 w 15396045"/>
                <a:gd name="connsiteY373" fmla="*/ 2392314 h 5804065"/>
                <a:gd name="connsiteX374" fmla="*/ 227100 w 15396045"/>
                <a:gd name="connsiteY374" fmla="*/ 2422861 h 5804065"/>
                <a:gd name="connsiteX375" fmla="*/ 273940 w 15396045"/>
                <a:gd name="connsiteY375" fmla="*/ 2455446 h 5804065"/>
                <a:gd name="connsiteX376" fmla="*/ 259684 w 15396045"/>
                <a:gd name="connsiteY376" fmla="*/ 2506359 h 5804065"/>
                <a:gd name="connsiteX377" fmla="*/ 310597 w 15396045"/>
                <a:gd name="connsiteY377" fmla="*/ 2561344 h 5804065"/>
                <a:gd name="connsiteX378" fmla="*/ 251537 w 15396045"/>
                <a:gd name="connsiteY378" fmla="*/ 2618367 h 5804065"/>
                <a:gd name="connsiteX379" fmla="*/ 371692 w 15396045"/>
                <a:gd name="connsiteY379" fmla="*/ 2718156 h 5804065"/>
                <a:gd name="connsiteX380" fmla="*/ 396131 w 15396045"/>
                <a:gd name="connsiteY380" fmla="*/ 2799617 h 5804065"/>
                <a:gd name="connsiteX381" fmla="*/ 255611 w 15396045"/>
                <a:gd name="connsiteY381" fmla="*/ 2944209 h 5804065"/>
                <a:gd name="connsiteX382" fmla="*/ 111019 w 15396045"/>
                <a:gd name="connsiteY382" fmla="*/ 3070473 h 5804065"/>
                <a:gd name="connsiteX383" fmla="*/ 66215 w 15396045"/>
                <a:gd name="connsiteY383" fmla="*/ 3131568 h 5804065"/>
                <a:gd name="connsiteX384" fmla="*/ 104909 w 15396045"/>
                <a:gd name="connsiteY384" fmla="*/ 3117313 h 5804065"/>
                <a:gd name="connsiteX385" fmla="*/ 166005 w 15396045"/>
                <a:gd name="connsiteY385" fmla="*/ 3184518 h 5804065"/>
                <a:gd name="connsiteX386" fmla="*/ 247465 w 15396045"/>
                <a:gd name="connsiteY386" fmla="*/ 3204883 h 5804065"/>
                <a:gd name="connsiteX387" fmla="*/ 202662 w 15396045"/>
                <a:gd name="connsiteY387" fmla="*/ 3219139 h 5804065"/>
                <a:gd name="connsiteX388" fmla="*/ 111019 w 15396045"/>
                <a:gd name="connsiteY388" fmla="*/ 3251723 h 5804065"/>
                <a:gd name="connsiteX389" fmla="*/ 64179 w 15396045"/>
                <a:gd name="connsiteY389" fmla="*/ 3290417 h 5804065"/>
                <a:gd name="connsiteX390" fmla="*/ 45850 w 15396045"/>
                <a:gd name="connsiteY390" fmla="*/ 3357622 h 5804065"/>
                <a:gd name="connsiteX391" fmla="*/ 15302 w 15396045"/>
                <a:gd name="connsiteY391" fmla="*/ 3410571 h 5804065"/>
                <a:gd name="connsiteX392" fmla="*/ 21411 w 15396045"/>
                <a:gd name="connsiteY392" fmla="*/ 3469630 h 5804065"/>
                <a:gd name="connsiteX393" fmla="*/ 41777 w 15396045"/>
                <a:gd name="connsiteY393" fmla="*/ 3524616 h 5804065"/>
                <a:gd name="connsiteX394" fmla="*/ 17338 w 15396045"/>
                <a:gd name="connsiteY394" fmla="*/ 3559236 h 5804065"/>
                <a:gd name="connsiteX395" fmla="*/ 29558 w 15396045"/>
                <a:gd name="connsiteY395" fmla="*/ 3614222 h 5804065"/>
                <a:gd name="connsiteX396" fmla="*/ 39741 w 15396045"/>
                <a:gd name="connsiteY396" fmla="*/ 3671245 h 5804065"/>
                <a:gd name="connsiteX397" fmla="*/ 68251 w 15396045"/>
                <a:gd name="connsiteY397" fmla="*/ 3730304 h 5804065"/>
                <a:gd name="connsiteX398" fmla="*/ 92689 w 15396045"/>
                <a:gd name="connsiteY398" fmla="*/ 3799545 h 5804065"/>
                <a:gd name="connsiteX399" fmla="*/ 143602 w 15396045"/>
                <a:gd name="connsiteY399" fmla="*/ 3815837 h 5804065"/>
                <a:gd name="connsiteX400" fmla="*/ 192479 w 15396045"/>
                <a:gd name="connsiteY400" fmla="*/ 3840275 h 5804065"/>
                <a:gd name="connsiteX401" fmla="*/ 243392 w 15396045"/>
                <a:gd name="connsiteY401" fmla="*/ 3840275 h 5804065"/>
                <a:gd name="connsiteX402" fmla="*/ 330962 w 15396045"/>
                <a:gd name="connsiteY402" fmla="*/ 3866750 h 5804065"/>
                <a:gd name="connsiteX403" fmla="*/ 339108 w 15396045"/>
                <a:gd name="connsiteY403" fmla="*/ 3935992 h 5804065"/>
                <a:gd name="connsiteX404" fmla="*/ 349291 w 15396045"/>
                <a:gd name="connsiteY404" fmla="*/ 4009306 h 5804065"/>
                <a:gd name="connsiteX405" fmla="*/ 394093 w 15396045"/>
                <a:gd name="connsiteY405" fmla="*/ 4072438 h 5804065"/>
                <a:gd name="connsiteX406" fmla="*/ 449079 w 15396045"/>
                <a:gd name="connsiteY406" fmla="*/ 4129461 h 5804065"/>
                <a:gd name="connsiteX407" fmla="*/ 502030 w 15396045"/>
                <a:gd name="connsiteY407" fmla="*/ 4182409 h 5804065"/>
                <a:gd name="connsiteX408" fmla="*/ 453153 w 15396045"/>
                <a:gd name="connsiteY408" fmla="*/ 4229250 h 5804065"/>
                <a:gd name="connsiteX409" fmla="*/ 385948 w 15396045"/>
                <a:gd name="connsiteY409" fmla="*/ 4217031 h 5804065"/>
                <a:gd name="connsiteX410" fmla="*/ 400204 w 15396045"/>
                <a:gd name="connsiteY410" fmla="*/ 4312747 h 5804065"/>
                <a:gd name="connsiteX411" fmla="*/ 440934 w 15396045"/>
                <a:gd name="connsiteY411" fmla="*/ 4367732 h 5804065"/>
                <a:gd name="connsiteX412" fmla="*/ 485736 w 15396045"/>
                <a:gd name="connsiteY412" fmla="*/ 4343295 h 5804065"/>
                <a:gd name="connsiteX413" fmla="*/ 548869 w 15396045"/>
                <a:gd name="connsiteY413" fmla="*/ 4341258 h 5804065"/>
                <a:gd name="connsiteX414" fmla="*/ 626256 w 15396045"/>
                <a:gd name="connsiteY414" fmla="*/ 4349404 h 5804065"/>
                <a:gd name="connsiteX415" fmla="*/ 638475 w 15396045"/>
                <a:gd name="connsiteY415" fmla="*/ 4426791 h 5804065"/>
                <a:gd name="connsiteX416" fmla="*/ 658840 w 15396045"/>
                <a:gd name="connsiteY416" fmla="*/ 4483814 h 5804065"/>
                <a:gd name="connsiteX417" fmla="*/ 728082 w 15396045"/>
                <a:gd name="connsiteY417" fmla="*/ 4502143 h 5804065"/>
                <a:gd name="connsiteX418" fmla="*/ 770848 w 15396045"/>
                <a:gd name="connsiteY418" fmla="*/ 4581566 h 5804065"/>
                <a:gd name="connsiteX419" fmla="*/ 807507 w 15396045"/>
                <a:gd name="connsiteY419" fmla="*/ 4601932 h 5804065"/>
                <a:gd name="connsiteX420" fmla="*/ 854346 w 15396045"/>
                <a:gd name="connsiteY420" fmla="*/ 4624333 h 5804065"/>
                <a:gd name="connsiteX421" fmla="*/ 903222 w 15396045"/>
                <a:gd name="connsiteY421" fmla="*/ 4620260 h 5804065"/>
                <a:gd name="connsiteX422" fmla="*/ 956172 w 15396045"/>
                <a:gd name="connsiteY422" fmla="*/ 4616187 h 5804065"/>
                <a:gd name="connsiteX423" fmla="*/ 998938 w 15396045"/>
                <a:gd name="connsiteY423" fmla="*/ 4671173 h 5804065"/>
                <a:gd name="connsiteX424" fmla="*/ 1076326 w 15396045"/>
                <a:gd name="connsiteY424" fmla="*/ 4685429 h 5804065"/>
                <a:gd name="connsiteX425" fmla="*/ 1155750 w 15396045"/>
                <a:gd name="connsiteY425" fmla="*/ 4707831 h 5804065"/>
                <a:gd name="connsiteX426" fmla="*/ 1210736 w 15396045"/>
                <a:gd name="connsiteY426" fmla="*/ 4744488 h 5804065"/>
                <a:gd name="connsiteX427" fmla="*/ 1184262 w 15396045"/>
                <a:gd name="connsiteY427" fmla="*/ 4787254 h 5804065"/>
                <a:gd name="connsiteX428" fmla="*/ 1206663 w 15396045"/>
                <a:gd name="connsiteY428" fmla="*/ 4815766 h 5804065"/>
                <a:gd name="connsiteX429" fmla="*/ 1174079 w 15396045"/>
                <a:gd name="connsiteY429" fmla="*/ 4840204 h 5804065"/>
                <a:gd name="connsiteX430" fmla="*/ 1194444 w 15396045"/>
                <a:gd name="connsiteY430" fmla="*/ 4878898 h 5804065"/>
                <a:gd name="connsiteX431" fmla="*/ 1178151 w 15396045"/>
                <a:gd name="connsiteY431" fmla="*/ 4939993 h 5804065"/>
                <a:gd name="connsiteX432" fmla="*/ 1100764 w 15396045"/>
                <a:gd name="connsiteY432" fmla="*/ 4937956 h 5804065"/>
                <a:gd name="connsiteX433" fmla="*/ 1027450 w 15396045"/>
                <a:gd name="connsiteY433" fmla="*/ 4992943 h 5804065"/>
                <a:gd name="connsiteX434" fmla="*/ 1025413 w 15396045"/>
                <a:gd name="connsiteY434" fmla="*/ 5041819 h 5804065"/>
                <a:gd name="connsiteX435" fmla="*/ 1121129 w 15396045"/>
                <a:gd name="connsiteY435" fmla="*/ 5039782 h 5804065"/>
                <a:gd name="connsiteX436" fmla="*/ 1003011 w 15396045"/>
                <a:gd name="connsiteY436" fmla="*/ 5113097 h 5804065"/>
                <a:gd name="connsiteX437" fmla="*/ 1039668 w 15396045"/>
                <a:gd name="connsiteY437" fmla="*/ 5170119 h 5804065"/>
                <a:gd name="connsiteX438" fmla="*/ 984682 w 15396045"/>
                <a:gd name="connsiteY438" fmla="*/ 5229178 h 5804065"/>
                <a:gd name="connsiteX439" fmla="*/ 933770 w 15396045"/>
                <a:gd name="connsiteY439" fmla="*/ 5273981 h 5804065"/>
                <a:gd name="connsiteX440" fmla="*/ 909332 w 15396045"/>
                <a:gd name="connsiteY440" fmla="*/ 5298420 h 5804065"/>
                <a:gd name="connsiteX441" fmla="*/ 982646 w 15396045"/>
                <a:gd name="connsiteY441" fmla="*/ 5363588 h 5804065"/>
                <a:gd name="connsiteX442" fmla="*/ 1157786 w 15396045"/>
                <a:gd name="connsiteY442" fmla="*/ 5500034 h 5804065"/>
                <a:gd name="connsiteX443" fmla="*/ 1182225 w 15396045"/>
                <a:gd name="connsiteY443" fmla="*/ 5520400 h 5804065"/>
                <a:gd name="connsiteX444" fmla="*/ 1216845 w 15396045"/>
                <a:gd name="connsiteY444" fmla="*/ 5502071 h 5804065"/>
                <a:gd name="connsiteX445" fmla="*/ 1330890 w 15396045"/>
                <a:gd name="connsiteY445" fmla="*/ 5538728 h 5804065"/>
                <a:gd name="connsiteX446" fmla="*/ 1477519 w 15396045"/>
                <a:gd name="connsiteY446" fmla="*/ 5552984 h 5804065"/>
                <a:gd name="connsiteX447" fmla="*/ 1536578 w 15396045"/>
                <a:gd name="connsiteY447" fmla="*/ 5593714 h 5804065"/>
                <a:gd name="connsiteX448" fmla="*/ 1595637 w 15396045"/>
                <a:gd name="connsiteY448" fmla="*/ 5626299 h 5804065"/>
                <a:gd name="connsiteX449" fmla="*/ 1691353 w 15396045"/>
                <a:gd name="connsiteY449" fmla="*/ 5612043 h 5804065"/>
                <a:gd name="connsiteX450" fmla="*/ 1723938 w 15396045"/>
                <a:gd name="connsiteY450" fmla="*/ 5626299 h 5804065"/>
                <a:gd name="connsiteX451" fmla="*/ 1752448 w 15396045"/>
                <a:gd name="connsiteY451" fmla="*/ 5689430 h 5804065"/>
                <a:gd name="connsiteX452" fmla="*/ 1840018 w 15396045"/>
                <a:gd name="connsiteY452" fmla="*/ 5734234 h 5804065"/>
                <a:gd name="connsiteX453" fmla="*/ 1911296 w 15396045"/>
                <a:gd name="connsiteY453" fmla="*/ 5789220 h 5804065"/>
                <a:gd name="connsiteX454" fmla="*/ 1954064 w 15396045"/>
                <a:gd name="connsiteY454" fmla="*/ 5789220 h 5804065"/>
                <a:gd name="connsiteX455" fmla="*/ 2015159 w 15396045"/>
                <a:gd name="connsiteY455" fmla="*/ 5740343 h 5804065"/>
                <a:gd name="connsiteX456" fmla="*/ 1907224 w 15396045"/>
                <a:gd name="connsiteY456" fmla="*/ 5563166 h 5804065"/>
                <a:gd name="connsiteX457" fmla="*/ 1870566 w 15396045"/>
                <a:gd name="connsiteY457" fmla="*/ 5424683 h 5804065"/>
                <a:gd name="connsiteX458" fmla="*/ 1917407 w 15396045"/>
                <a:gd name="connsiteY458" fmla="*/ 5276018 h 5804065"/>
                <a:gd name="connsiteX459" fmla="*/ 2084400 w 15396045"/>
                <a:gd name="connsiteY459" fmla="*/ 5166046 h 5804065"/>
                <a:gd name="connsiteX460" fmla="*/ 2053852 w 15396045"/>
                <a:gd name="connsiteY460" fmla="*/ 5145681 h 5804065"/>
                <a:gd name="connsiteX461" fmla="*/ 2033487 w 15396045"/>
                <a:gd name="connsiteY461" fmla="*/ 5100878 h 5804065"/>
                <a:gd name="connsiteX462" fmla="*/ 2021269 w 15396045"/>
                <a:gd name="connsiteY462" fmla="*/ 5037745 h 5804065"/>
                <a:gd name="connsiteX463" fmla="*/ 1962209 w 15396045"/>
                <a:gd name="connsiteY463" fmla="*/ 4964431 h 5804065"/>
                <a:gd name="connsiteX464" fmla="*/ 1895004 w 15396045"/>
                <a:gd name="connsiteY464" fmla="*/ 4968504 h 5804065"/>
                <a:gd name="connsiteX465" fmla="*/ 1878713 w 15396045"/>
                <a:gd name="connsiteY465" fmla="*/ 4913519 h 5804065"/>
                <a:gd name="connsiteX466" fmla="*/ 1823726 w 15396045"/>
                <a:gd name="connsiteY466" fmla="*/ 4872788 h 5804065"/>
                <a:gd name="connsiteX467" fmla="*/ 1844092 w 15396045"/>
                <a:gd name="connsiteY467" fmla="*/ 4809656 h 5804065"/>
                <a:gd name="connsiteX468" fmla="*/ 1876677 w 15396045"/>
                <a:gd name="connsiteY468" fmla="*/ 4777072 h 5804065"/>
                <a:gd name="connsiteX469" fmla="*/ 1848165 w 15396045"/>
                <a:gd name="connsiteY469" fmla="*/ 4728196 h 5804065"/>
                <a:gd name="connsiteX470" fmla="*/ 1899078 w 15396045"/>
                <a:gd name="connsiteY470" fmla="*/ 4665064 h 5804065"/>
                <a:gd name="connsiteX471" fmla="*/ 1954064 w 15396045"/>
                <a:gd name="connsiteY471" fmla="*/ 4628407 h 5804065"/>
                <a:gd name="connsiteX472" fmla="*/ 2029415 w 15396045"/>
                <a:gd name="connsiteY472" fmla="*/ 4695611 h 5804065"/>
                <a:gd name="connsiteX473" fmla="*/ 2037560 w 15396045"/>
                <a:gd name="connsiteY473" fmla="*/ 4632479 h 5804065"/>
                <a:gd name="connsiteX474" fmla="*/ 2061999 w 15396045"/>
                <a:gd name="connsiteY474" fmla="*/ 4577494 h 5804065"/>
                <a:gd name="connsiteX475" fmla="*/ 2112912 w 15396045"/>
                <a:gd name="connsiteY475" fmla="*/ 4528617 h 5804065"/>
                <a:gd name="connsiteX476" fmla="*/ 2212701 w 15396045"/>
                <a:gd name="connsiteY476" fmla="*/ 4479741 h 5804065"/>
                <a:gd name="connsiteX477" fmla="*/ 2283979 w 15396045"/>
                <a:gd name="connsiteY477" fmla="*/ 4457339 h 5804065"/>
                <a:gd name="connsiteX478" fmla="*/ 2334892 w 15396045"/>
                <a:gd name="connsiteY478" fmla="*/ 4457339 h 5804065"/>
                <a:gd name="connsiteX479" fmla="*/ 2402096 w 15396045"/>
                <a:gd name="connsiteY479" fmla="*/ 4457339 h 5804065"/>
                <a:gd name="connsiteX480" fmla="*/ 2512068 w 15396045"/>
                <a:gd name="connsiteY480" fmla="*/ 4493997 h 5804065"/>
                <a:gd name="connsiteX481" fmla="*/ 2591492 w 15396045"/>
                <a:gd name="connsiteY481" fmla="*/ 4567311 h 5804065"/>
                <a:gd name="connsiteX482" fmla="*/ 2615930 w 15396045"/>
                <a:gd name="connsiteY482" fmla="*/ 4581566 h 5804065"/>
                <a:gd name="connsiteX483" fmla="*/ 2670917 w 15396045"/>
                <a:gd name="connsiteY483" fmla="*/ 4581566 h 5804065"/>
                <a:gd name="connsiteX484" fmla="*/ 2758486 w 15396045"/>
                <a:gd name="connsiteY484" fmla="*/ 4573421 h 5804065"/>
                <a:gd name="connsiteX485" fmla="*/ 2850129 w 15396045"/>
                <a:gd name="connsiteY485" fmla="*/ 4540836 h 5804065"/>
                <a:gd name="connsiteX486" fmla="*/ 2905116 w 15396045"/>
                <a:gd name="connsiteY486" fmla="*/ 4544909 h 5804065"/>
                <a:gd name="connsiteX487" fmla="*/ 2996759 w 15396045"/>
                <a:gd name="connsiteY487" fmla="*/ 4548982 h 5804065"/>
                <a:gd name="connsiteX488" fmla="*/ 3059891 w 15396045"/>
                <a:gd name="connsiteY488" fmla="*/ 4581566 h 5804065"/>
                <a:gd name="connsiteX489" fmla="*/ 3106732 w 15396045"/>
                <a:gd name="connsiteY489" fmla="*/ 4614151 h 5804065"/>
                <a:gd name="connsiteX490" fmla="*/ 3139315 w 15396045"/>
                <a:gd name="connsiteY490" fmla="*/ 4565275 h 5804065"/>
                <a:gd name="connsiteX491" fmla="*/ 3210593 w 15396045"/>
                <a:gd name="connsiteY491" fmla="*/ 4597859 h 5804065"/>
                <a:gd name="connsiteX492" fmla="*/ 3269653 w 15396045"/>
                <a:gd name="connsiteY492" fmla="*/ 4561201 h 5804065"/>
                <a:gd name="connsiteX493" fmla="*/ 3245213 w 15396045"/>
                <a:gd name="connsiteY493" fmla="*/ 4487887 h 5804065"/>
                <a:gd name="connsiteX494" fmla="*/ 3178010 w 15396045"/>
                <a:gd name="connsiteY494" fmla="*/ 4465486 h 5804065"/>
                <a:gd name="connsiteX495" fmla="*/ 3153570 w 15396045"/>
                <a:gd name="connsiteY495" fmla="*/ 4410499 h 5804065"/>
                <a:gd name="connsiteX496" fmla="*/ 3212629 w 15396045"/>
                <a:gd name="connsiteY496" fmla="*/ 4355513 h 5804065"/>
                <a:gd name="connsiteX497" fmla="*/ 3228922 w 15396045"/>
                <a:gd name="connsiteY497" fmla="*/ 4282199 h 5804065"/>
                <a:gd name="connsiteX498" fmla="*/ 3328710 w 15396045"/>
                <a:gd name="connsiteY498" fmla="*/ 4263870 h 5804065"/>
                <a:gd name="connsiteX499" fmla="*/ 3245213 w 15396045"/>
                <a:gd name="connsiteY499" fmla="*/ 4219067 h 5804065"/>
                <a:gd name="connsiteX500" fmla="*/ 3241141 w 15396045"/>
                <a:gd name="connsiteY500" fmla="*/ 4133533 h 5804065"/>
                <a:gd name="connsiteX501" fmla="*/ 3320566 w 15396045"/>
                <a:gd name="connsiteY501" fmla="*/ 4129461 h 5804065"/>
                <a:gd name="connsiteX502" fmla="*/ 3434610 w 15396045"/>
                <a:gd name="connsiteY502" fmla="*/ 4115205 h 5804065"/>
                <a:gd name="connsiteX503" fmla="*/ 3577166 w 15396045"/>
                <a:gd name="connsiteY503" fmla="*/ 4082620 h 5804065"/>
                <a:gd name="connsiteX504" fmla="*/ 3672881 w 15396045"/>
                <a:gd name="connsiteY504" fmla="*/ 4050036 h 5804065"/>
                <a:gd name="connsiteX505" fmla="*/ 3807290 w 15396045"/>
                <a:gd name="connsiteY505" fmla="*/ 4023562 h 5804065"/>
                <a:gd name="connsiteX506" fmla="*/ 3945774 w 15396045"/>
                <a:gd name="connsiteY506" fmla="*/ 3974685 h 5804065"/>
                <a:gd name="connsiteX507" fmla="*/ 4063893 w 15396045"/>
                <a:gd name="connsiteY507" fmla="*/ 3946174 h 5804065"/>
                <a:gd name="connsiteX508" fmla="*/ 4137207 w 15396045"/>
                <a:gd name="connsiteY508" fmla="*/ 3958393 h 5804065"/>
                <a:gd name="connsiteX509" fmla="*/ 4198303 w 15396045"/>
                <a:gd name="connsiteY509" fmla="*/ 3999123 h 5804065"/>
                <a:gd name="connsiteX510" fmla="*/ 4214593 w 15396045"/>
                <a:gd name="connsiteY510" fmla="*/ 4072438 h 5804065"/>
                <a:gd name="connsiteX511" fmla="*/ 4204411 w 15396045"/>
                <a:gd name="connsiteY511" fmla="*/ 4115205 h 5804065"/>
                <a:gd name="connsiteX512" fmla="*/ 4289946 w 15396045"/>
                <a:gd name="connsiteY512" fmla="*/ 4098913 h 5804065"/>
                <a:gd name="connsiteX513" fmla="*/ 4324566 w 15396045"/>
                <a:gd name="connsiteY513" fmla="*/ 4123351 h 5804065"/>
                <a:gd name="connsiteX514" fmla="*/ 4351041 w 15396045"/>
                <a:gd name="connsiteY514" fmla="*/ 4129461 h 5804065"/>
                <a:gd name="connsiteX515" fmla="*/ 4395844 w 15396045"/>
                <a:gd name="connsiteY515" fmla="*/ 4135570 h 5804065"/>
                <a:gd name="connsiteX516" fmla="*/ 4446756 w 15396045"/>
                <a:gd name="connsiteY516" fmla="*/ 4141679 h 5804065"/>
                <a:gd name="connsiteX517" fmla="*/ 4414173 w 15396045"/>
                <a:gd name="connsiteY517" fmla="*/ 4206848 h 5804065"/>
                <a:gd name="connsiteX518" fmla="*/ 4485451 w 15396045"/>
                <a:gd name="connsiteY518" fmla="*/ 4188519 h 5804065"/>
                <a:gd name="connsiteX519" fmla="*/ 4587276 w 15396045"/>
                <a:gd name="connsiteY519" fmla="*/ 4143716 h 5804065"/>
                <a:gd name="connsiteX520" fmla="*/ 4672809 w 15396045"/>
                <a:gd name="connsiteY520" fmla="*/ 4090766 h 5804065"/>
                <a:gd name="connsiteX521" fmla="*/ 4735943 w 15396045"/>
                <a:gd name="connsiteY521" fmla="*/ 4096876 h 5804065"/>
                <a:gd name="connsiteX522" fmla="*/ 4762416 w 15396045"/>
                <a:gd name="connsiteY522" fmla="*/ 4174264 h 5804065"/>
                <a:gd name="connsiteX523" fmla="*/ 4935520 w 15396045"/>
                <a:gd name="connsiteY523" fmla="*/ 4396244 h 5804065"/>
                <a:gd name="connsiteX524" fmla="*/ 5033273 w 15396045"/>
                <a:gd name="connsiteY524" fmla="*/ 4579530 h 5804065"/>
                <a:gd name="connsiteX525" fmla="*/ 5088258 w 15396045"/>
                <a:gd name="connsiteY525" fmla="*/ 4514362 h 5804065"/>
                <a:gd name="connsiteX526" fmla="*/ 5161572 w 15396045"/>
                <a:gd name="connsiteY526" fmla="*/ 4571384 h 5804065"/>
                <a:gd name="connsiteX527" fmla="*/ 5253215 w 15396045"/>
                <a:gd name="connsiteY527" fmla="*/ 4587676 h 5804065"/>
                <a:gd name="connsiteX528" fmla="*/ 5346897 w 15396045"/>
                <a:gd name="connsiteY528" fmla="*/ 4559165 h 5804065"/>
                <a:gd name="connsiteX529" fmla="*/ 5407992 w 15396045"/>
                <a:gd name="connsiteY529" fmla="*/ 4614151 h 5804065"/>
                <a:gd name="connsiteX530" fmla="*/ 5467049 w 15396045"/>
                <a:gd name="connsiteY530" fmla="*/ 4667100 h 5804065"/>
                <a:gd name="connsiteX531" fmla="*/ 5487415 w 15396045"/>
                <a:gd name="connsiteY531" fmla="*/ 4705794 h 5804065"/>
                <a:gd name="connsiteX532" fmla="*/ 5534255 w 15396045"/>
                <a:gd name="connsiteY532" fmla="*/ 4748561 h 5804065"/>
                <a:gd name="connsiteX533" fmla="*/ 5609605 w 15396045"/>
                <a:gd name="connsiteY533" fmla="*/ 4734305 h 5804065"/>
                <a:gd name="connsiteX534" fmla="*/ 5642192 w 15396045"/>
                <a:gd name="connsiteY534" fmla="*/ 4738378 h 5804065"/>
                <a:gd name="connsiteX535" fmla="*/ 5686994 w 15396045"/>
                <a:gd name="connsiteY535" fmla="*/ 4793364 h 5804065"/>
                <a:gd name="connsiteX536" fmla="*/ 5739943 w 15396045"/>
                <a:gd name="connsiteY536" fmla="*/ 4793364 h 5804065"/>
                <a:gd name="connsiteX537" fmla="*/ 5805113 w 15396045"/>
                <a:gd name="connsiteY537" fmla="*/ 4766889 h 5804065"/>
                <a:gd name="connsiteX538" fmla="*/ 5892681 w 15396045"/>
                <a:gd name="connsiteY538" fmla="*/ 4724122 h 5804065"/>
                <a:gd name="connsiteX539" fmla="*/ 5965995 w 15396045"/>
                <a:gd name="connsiteY539" fmla="*/ 4679319 h 5804065"/>
                <a:gd name="connsiteX540" fmla="*/ 6027091 w 15396045"/>
                <a:gd name="connsiteY540" fmla="*/ 4634516 h 5804065"/>
                <a:gd name="connsiteX541" fmla="*/ 6092261 w 15396045"/>
                <a:gd name="connsiteY541" fmla="*/ 4603968 h 5804065"/>
                <a:gd name="connsiteX542" fmla="*/ 6159464 w 15396045"/>
                <a:gd name="connsiteY542" fmla="*/ 4591749 h 5804065"/>
                <a:gd name="connsiteX543" fmla="*/ 6289802 w 15396045"/>
                <a:gd name="connsiteY543" fmla="*/ 4616187 h 5804065"/>
                <a:gd name="connsiteX544" fmla="*/ 6320349 w 15396045"/>
                <a:gd name="connsiteY544" fmla="*/ 4673210 h 5804065"/>
                <a:gd name="connsiteX545" fmla="*/ 6397738 w 15396045"/>
                <a:gd name="connsiteY545" fmla="*/ 4705794 h 5804065"/>
                <a:gd name="connsiteX546" fmla="*/ 6473088 w 15396045"/>
                <a:gd name="connsiteY546" fmla="*/ 4699685 h 5804065"/>
                <a:gd name="connsiteX547" fmla="*/ 6540294 w 15396045"/>
                <a:gd name="connsiteY547" fmla="*/ 4720050 h 5804065"/>
                <a:gd name="connsiteX548" fmla="*/ 6617680 w 15396045"/>
                <a:gd name="connsiteY548" fmla="*/ 4677283 h 5804065"/>
                <a:gd name="connsiteX549" fmla="*/ 6619718 w 15396045"/>
                <a:gd name="connsiteY549" fmla="*/ 4616187 h 5804065"/>
                <a:gd name="connsiteX550" fmla="*/ 6587132 w 15396045"/>
                <a:gd name="connsiteY550" fmla="*/ 4532690 h 5804065"/>
                <a:gd name="connsiteX551" fmla="*/ 6625826 w 15396045"/>
                <a:gd name="connsiteY551" fmla="*/ 4481777 h 5804065"/>
                <a:gd name="connsiteX552" fmla="*/ 6676739 w 15396045"/>
                <a:gd name="connsiteY552" fmla="*/ 4445120 h 5804065"/>
                <a:gd name="connsiteX553" fmla="*/ 6709323 w 15396045"/>
                <a:gd name="connsiteY553" fmla="*/ 4412536 h 5804065"/>
                <a:gd name="connsiteX554" fmla="*/ 6778565 w 15396045"/>
                <a:gd name="connsiteY554" fmla="*/ 4443084 h 5804065"/>
                <a:gd name="connsiteX555" fmla="*/ 6837624 w 15396045"/>
                <a:gd name="connsiteY555" fmla="*/ 4457339 h 5804065"/>
                <a:gd name="connsiteX556" fmla="*/ 6906866 w 15396045"/>
                <a:gd name="connsiteY556" fmla="*/ 4487887 h 5804065"/>
                <a:gd name="connsiteX557" fmla="*/ 6998509 w 15396045"/>
                <a:gd name="connsiteY557" fmla="*/ 4518434 h 5804065"/>
                <a:gd name="connsiteX558" fmla="*/ 7008692 w 15396045"/>
                <a:gd name="connsiteY558" fmla="*/ 4606005 h 5804065"/>
                <a:gd name="connsiteX559" fmla="*/ 7067751 w 15396045"/>
                <a:gd name="connsiteY559" fmla="*/ 4654881 h 5804065"/>
                <a:gd name="connsiteX560" fmla="*/ 7151248 w 15396045"/>
                <a:gd name="connsiteY560" fmla="*/ 4681356 h 5804065"/>
                <a:gd name="connsiteX561" fmla="*/ 7218451 w 15396045"/>
                <a:gd name="connsiteY561" fmla="*/ 4644698 h 5804065"/>
                <a:gd name="connsiteX562" fmla="*/ 7306023 w 15396045"/>
                <a:gd name="connsiteY562" fmla="*/ 4632479 h 5804065"/>
                <a:gd name="connsiteX563" fmla="*/ 7393594 w 15396045"/>
                <a:gd name="connsiteY563" fmla="*/ 4652844 h 5804065"/>
                <a:gd name="connsiteX564" fmla="*/ 7466908 w 15396045"/>
                <a:gd name="connsiteY564" fmla="*/ 4673210 h 5804065"/>
                <a:gd name="connsiteX565" fmla="*/ 7544294 w 15396045"/>
                <a:gd name="connsiteY565" fmla="*/ 4711903 h 5804065"/>
                <a:gd name="connsiteX566" fmla="*/ 7595207 w 15396045"/>
                <a:gd name="connsiteY566" fmla="*/ 4768926 h 5804065"/>
                <a:gd name="connsiteX567" fmla="*/ 7715361 w 15396045"/>
                <a:gd name="connsiteY567" fmla="*/ 4793364 h 5804065"/>
                <a:gd name="connsiteX568" fmla="*/ 7841627 w 15396045"/>
                <a:gd name="connsiteY568" fmla="*/ 4793364 h 5804065"/>
                <a:gd name="connsiteX569" fmla="*/ 7963818 w 15396045"/>
                <a:gd name="connsiteY569" fmla="*/ 4760780 h 5804065"/>
                <a:gd name="connsiteX570" fmla="*/ 8039168 w 15396045"/>
                <a:gd name="connsiteY570" fmla="*/ 4730232 h 5804065"/>
                <a:gd name="connsiteX571" fmla="*/ 8114518 w 15396045"/>
                <a:gd name="connsiteY571" fmla="*/ 4675246 h 5804065"/>
                <a:gd name="connsiteX572" fmla="*/ 8232636 w 15396045"/>
                <a:gd name="connsiteY572" fmla="*/ 4681356 h 5804065"/>
                <a:gd name="connsiteX573" fmla="*/ 8314097 w 15396045"/>
                <a:gd name="connsiteY573" fmla="*/ 4699685 h 5804065"/>
                <a:gd name="connsiteX574" fmla="*/ 8403704 w 15396045"/>
                <a:gd name="connsiteY574" fmla="*/ 4724122 h 5804065"/>
                <a:gd name="connsiteX575" fmla="*/ 8495347 w 15396045"/>
                <a:gd name="connsiteY575" fmla="*/ 4750597 h 5804065"/>
                <a:gd name="connsiteX576" fmla="*/ 8584954 w 15396045"/>
                <a:gd name="connsiteY576" fmla="*/ 4699685 h 5804065"/>
                <a:gd name="connsiteX577" fmla="*/ 8627720 w 15396045"/>
                <a:gd name="connsiteY577" fmla="*/ 4654881 h 5804065"/>
                <a:gd name="connsiteX578" fmla="*/ 8672523 w 15396045"/>
                <a:gd name="connsiteY578" fmla="*/ 4548982 h 5804065"/>
                <a:gd name="connsiteX579" fmla="*/ 8731582 w 15396045"/>
                <a:gd name="connsiteY579" fmla="*/ 4453266 h 5804065"/>
                <a:gd name="connsiteX580" fmla="*/ 8774348 w 15396045"/>
                <a:gd name="connsiteY580" fmla="*/ 4402353 h 5804065"/>
                <a:gd name="connsiteX581" fmla="*/ 8745837 w 15396045"/>
                <a:gd name="connsiteY581" fmla="*/ 4329039 h 5804065"/>
                <a:gd name="connsiteX582" fmla="*/ 8737693 w 15396045"/>
                <a:gd name="connsiteY582" fmla="*/ 4274053 h 5804065"/>
                <a:gd name="connsiteX583" fmla="*/ 8857845 w 15396045"/>
                <a:gd name="connsiteY583" fmla="*/ 4231286 h 5804065"/>
                <a:gd name="connsiteX584" fmla="*/ 8998365 w 15396045"/>
                <a:gd name="connsiteY584" fmla="*/ 4219067 h 5804065"/>
                <a:gd name="connsiteX585" fmla="*/ 9104265 w 15396045"/>
                <a:gd name="connsiteY585" fmla="*/ 4237396 h 5804065"/>
                <a:gd name="connsiteX586" fmla="*/ 9218309 w 15396045"/>
                <a:gd name="connsiteY586" fmla="*/ 4274053 h 5804065"/>
                <a:gd name="connsiteX587" fmla="*/ 9279405 w 15396045"/>
                <a:gd name="connsiteY587" fmla="*/ 4349404 h 5804065"/>
                <a:gd name="connsiteX588" fmla="*/ 9324207 w 15396045"/>
                <a:gd name="connsiteY588" fmla="*/ 4443084 h 5804065"/>
                <a:gd name="connsiteX589" fmla="*/ 9379195 w 15396045"/>
                <a:gd name="connsiteY589" fmla="*/ 4563238 h 5804065"/>
                <a:gd name="connsiteX590" fmla="*/ 9426033 w 15396045"/>
                <a:gd name="connsiteY590" fmla="*/ 4687465 h 5804065"/>
                <a:gd name="connsiteX591" fmla="*/ 9462691 w 15396045"/>
                <a:gd name="connsiteY591" fmla="*/ 4744488 h 5804065"/>
                <a:gd name="connsiteX592" fmla="*/ 9554334 w 15396045"/>
                <a:gd name="connsiteY592" fmla="*/ 4781145 h 5804065"/>
                <a:gd name="connsiteX593" fmla="*/ 9650049 w 15396045"/>
                <a:gd name="connsiteY593" fmla="*/ 4825948 h 5804065"/>
                <a:gd name="connsiteX594" fmla="*/ 9717255 w 15396045"/>
                <a:gd name="connsiteY594" fmla="*/ 4874824 h 5804065"/>
                <a:gd name="connsiteX595" fmla="*/ 9737620 w 15396045"/>
                <a:gd name="connsiteY595" fmla="*/ 4962395 h 5804065"/>
                <a:gd name="connsiteX596" fmla="*/ 9829264 w 15396045"/>
                <a:gd name="connsiteY596" fmla="*/ 5001088 h 5804065"/>
                <a:gd name="connsiteX597" fmla="*/ 9912760 w 15396045"/>
                <a:gd name="connsiteY597" fmla="*/ 4980723 h 5804065"/>
                <a:gd name="connsiteX598" fmla="*/ 10004403 w 15396045"/>
                <a:gd name="connsiteY598" fmla="*/ 4944066 h 5804065"/>
                <a:gd name="connsiteX599" fmla="*/ 10079753 w 15396045"/>
                <a:gd name="connsiteY599" fmla="*/ 4964431 h 5804065"/>
                <a:gd name="connsiteX600" fmla="*/ 10081792 w 15396045"/>
                <a:gd name="connsiteY600" fmla="*/ 5047928 h 5804065"/>
                <a:gd name="connsiteX601" fmla="*/ 10030879 w 15396045"/>
                <a:gd name="connsiteY601" fmla="*/ 5178265 h 5804065"/>
                <a:gd name="connsiteX602" fmla="*/ 9975892 w 15396045"/>
                <a:gd name="connsiteY602" fmla="*/ 5255653 h 5804065"/>
                <a:gd name="connsiteX603" fmla="*/ 9931089 w 15396045"/>
                <a:gd name="connsiteY603" fmla="*/ 5322857 h 5804065"/>
                <a:gd name="connsiteX604" fmla="*/ 9847593 w 15396045"/>
                <a:gd name="connsiteY604" fmla="*/ 5322857 h 5804065"/>
                <a:gd name="connsiteX605" fmla="*/ 9770204 w 15396045"/>
                <a:gd name="connsiteY605" fmla="*/ 5361552 h 5804065"/>
                <a:gd name="connsiteX606" fmla="*/ 9755950 w 15396045"/>
                <a:gd name="connsiteY606" fmla="*/ 5434866 h 5804065"/>
                <a:gd name="connsiteX607" fmla="*/ 9762058 w 15396045"/>
                <a:gd name="connsiteY607" fmla="*/ 5518363 h 5804065"/>
                <a:gd name="connsiteX608" fmla="*/ 9768168 w 15396045"/>
                <a:gd name="connsiteY608" fmla="*/ 5616116 h 5804065"/>
                <a:gd name="connsiteX609" fmla="*/ 9847593 w 15396045"/>
                <a:gd name="connsiteY609" fmla="*/ 5569276 h 5804065"/>
                <a:gd name="connsiteX610" fmla="*/ 9957562 w 15396045"/>
                <a:gd name="connsiteY610" fmla="*/ 5636481 h 5804065"/>
                <a:gd name="connsiteX611" fmla="*/ 10175471 w 15396045"/>
                <a:gd name="connsiteY611" fmla="*/ 5487815 h 5804065"/>
                <a:gd name="connsiteX612" fmla="*/ 10328210 w 15396045"/>
                <a:gd name="connsiteY612" fmla="*/ 5304529 h 5804065"/>
                <a:gd name="connsiteX613" fmla="*/ 10466691 w 15396045"/>
                <a:gd name="connsiteY613" fmla="*/ 5104951 h 5804065"/>
                <a:gd name="connsiteX614" fmla="*/ 10566481 w 15396045"/>
                <a:gd name="connsiteY614" fmla="*/ 4960358 h 5804065"/>
                <a:gd name="connsiteX615" fmla="*/ 10625540 w 15396045"/>
                <a:gd name="connsiteY615" fmla="*/ 4856496 h 5804065"/>
                <a:gd name="connsiteX616" fmla="*/ 10666270 w 15396045"/>
                <a:gd name="connsiteY616" fmla="*/ 4587676 h 5804065"/>
                <a:gd name="connsiteX617" fmla="*/ 10684599 w 15396045"/>
                <a:gd name="connsiteY617" fmla="*/ 4524544 h 5804065"/>
                <a:gd name="connsiteX618" fmla="*/ 10719219 w 15396045"/>
                <a:gd name="connsiteY618" fmla="*/ 4451230 h 5804065"/>
                <a:gd name="connsiteX619" fmla="*/ 10735512 w 15396045"/>
                <a:gd name="connsiteY619" fmla="*/ 4384025 h 5804065"/>
                <a:gd name="connsiteX620" fmla="*/ 10729402 w 15396045"/>
                <a:gd name="connsiteY620" fmla="*/ 4306637 h 5804065"/>
                <a:gd name="connsiteX621" fmla="*/ 10739584 w 15396045"/>
                <a:gd name="connsiteY621" fmla="*/ 4276089 h 5804065"/>
                <a:gd name="connsiteX622" fmla="*/ 10704965 w 15396045"/>
                <a:gd name="connsiteY622" fmla="*/ 4227213 h 5804065"/>
                <a:gd name="connsiteX623" fmla="*/ 10647941 w 15396045"/>
                <a:gd name="connsiteY623" fmla="*/ 4176300 h 5804065"/>
                <a:gd name="connsiteX624" fmla="*/ 10574627 w 15396045"/>
                <a:gd name="connsiteY624" fmla="*/ 4115205 h 5804065"/>
                <a:gd name="connsiteX625" fmla="*/ 10537969 w 15396045"/>
                <a:gd name="connsiteY625" fmla="*/ 4113168 h 5804065"/>
                <a:gd name="connsiteX626" fmla="*/ 10495203 w 15396045"/>
                <a:gd name="connsiteY626" fmla="*/ 4133533 h 5804065"/>
                <a:gd name="connsiteX627" fmla="*/ 10474838 w 15396045"/>
                <a:gd name="connsiteY627" fmla="*/ 4153898 h 5804065"/>
                <a:gd name="connsiteX628" fmla="*/ 10434107 w 15396045"/>
                <a:gd name="connsiteY628" fmla="*/ 4192592 h 5804065"/>
                <a:gd name="connsiteX629" fmla="*/ 10381158 w 15396045"/>
                <a:gd name="connsiteY629" fmla="*/ 4196665 h 5804065"/>
                <a:gd name="connsiteX630" fmla="*/ 10377086 w 15396045"/>
                <a:gd name="connsiteY630" fmla="*/ 4135570 h 5804065"/>
                <a:gd name="connsiteX631" fmla="*/ 10385230 w 15396045"/>
                <a:gd name="connsiteY631" fmla="*/ 4109095 h 5804065"/>
                <a:gd name="connsiteX632" fmla="*/ 10366904 w 15396045"/>
                <a:gd name="connsiteY632" fmla="*/ 4100949 h 5804065"/>
                <a:gd name="connsiteX633" fmla="*/ 10315991 w 15396045"/>
                <a:gd name="connsiteY633" fmla="*/ 4168154 h 5804065"/>
                <a:gd name="connsiteX634" fmla="*/ 10303770 w 15396045"/>
                <a:gd name="connsiteY634" fmla="*/ 4064292 h 5804065"/>
                <a:gd name="connsiteX635" fmla="*/ 10303770 w 15396045"/>
                <a:gd name="connsiteY635" fmla="*/ 4062255 h 5804065"/>
                <a:gd name="connsiteX636" fmla="*/ 10295626 w 15396045"/>
                <a:gd name="connsiteY636" fmla="*/ 4056146 h 5804065"/>
                <a:gd name="connsiteX637" fmla="*/ 10195836 w 15396045"/>
                <a:gd name="connsiteY637" fmla="*/ 4062255 h 5804065"/>
                <a:gd name="connsiteX638" fmla="*/ 10199908 w 15396045"/>
                <a:gd name="connsiteY638" fmla="*/ 3986905 h 5804065"/>
                <a:gd name="connsiteX639" fmla="*/ 10242674 w 15396045"/>
                <a:gd name="connsiteY639" fmla="*/ 3946174 h 5804065"/>
                <a:gd name="connsiteX640" fmla="*/ 10342464 w 15396045"/>
                <a:gd name="connsiteY640" fmla="*/ 3858604 h 5804065"/>
                <a:gd name="connsiteX641" fmla="*/ 10366904 w 15396045"/>
                <a:gd name="connsiteY641" fmla="*/ 3854531 h 5804065"/>
                <a:gd name="connsiteX642" fmla="*/ 10381158 w 15396045"/>
                <a:gd name="connsiteY642" fmla="*/ 3752705 h 5804065"/>
                <a:gd name="connsiteX643" fmla="*/ 10546116 w 15396045"/>
                <a:gd name="connsiteY643" fmla="*/ 3589784 h 5804065"/>
                <a:gd name="connsiteX644" fmla="*/ 10721255 w 15396045"/>
                <a:gd name="connsiteY644" fmla="*/ 3414644 h 5804065"/>
                <a:gd name="connsiteX645" fmla="*/ 10996185 w 15396045"/>
                <a:gd name="connsiteY645" fmla="*/ 3349475 h 5804065"/>
                <a:gd name="connsiteX646" fmla="*/ 11000259 w 15396045"/>
                <a:gd name="connsiteY646" fmla="*/ 3349475 h 5804065"/>
                <a:gd name="connsiteX647" fmla="*/ 11163180 w 15396045"/>
                <a:gd name="connsiteY647" fmla="*/ 3382060 h 5804065"/>
                <a:gd name="connsiteX648" fmla="*/ 11165216 w 15396045"/>
                <a:gd name="connsiteY648" fmla="*/ 3384096 h 5804065"/>
                <a:gd name="connsiteX649" fmla="*/ 11271114 w 15396045"/>
                <a:gd name="connsiteY649" fmla="*/ 3355585 h 5804065"/>
                <a:gd name="connsiteX650" fmla="*/ 11429963 w 15396045"/>
                <a:gd name="connsiteY650" fmla="*/ 3373914 h 5804065"/>
                <a:gd name="connsiteX651" fmla="*/ 11470693 w 15396045"/>
                <a:gd name="connsiteY651" fmla="*/ 3341329 h 5804065"/>
                <a:gd name="connsiteX652" fmla="*/ 11603067 w 15396045"/>
                <a:gd name="connsiteY652" fmla="*/ 3325037 h 5804065"/>
                <a:gd name="connsiteX653" fmla="*/ 11674345 w 15396045"/>
                <a:gd name="connsiteY653" fmla="*/ 3339293 h 5804065"/>
                <a:gd name="connsiteX654" fmla="*/ 11739512 w 15396045"/>
                <a:gd name="connsiteY654" fmla="*/ 3375950 h 5804065"/>
                <a:gd name="connsiteX655" fmla="*/ 11723222 w 15396045"/>
                <a:gd name="connsiteY655" fmla="*/ 3408534 h 5804065"/>
                <a:gd name="connsiteX656" fmla="*/ 11692674 w 15396045"/>
                <a:gd name="connsiteY656" fmla="*/ 3443155 h 5804065"/>
                <a:gd name="connsiteX657" fmla="*/ 11788389 w 15396045"/>
                <a:gd name="connsiteY657" fmla="*/ 3428900 h 5804065"/>
                <a:gd name="connsiteX658" fmla="*/ 11798572 w 15396045"/>
                <a:gd name="connsiteY658" fmla="*/ 3430936 h 5804065"/>
                <a:gd name="connsiteX659" fmla="*/ 11900397 w 15396045"/>
                <a:gd name="connsiteY659" fmla="*/ 3404461 h 5804065"/>
                <a:gd name="connsiteX660" fmla="*/ 11953346 w 15396045"/>
                <a:gd name="connsiteY660" fmla="*/ 3408534 h 5804065"/>
                <a:gd name="connsiteX661" fmla="*/ 12051100 w 15396045"/>
                <a:gd name="connsiteY661" fmla="*/ 3382060 h 5804065"/>
                <a:gd name="connsiteX662" fmla="*/ 12012406 w 15396045"/>
                <a:gd name="connsiteY662" fmla="*/ 3349475 h 5804065"/>
                <a:gd name="connsiteX663" fmla="*/ 12006298 w 15396045"/>
                <a:gd name="connsiteY663" fmla="*/ 3263942 h 5804065"/>
                <a:gd name="connsiteX664" fmla="*/ 12144779 w 15396045"/>
                <a:gd name="connsiteY664" fmla="*/ 3131568 h 5804065"/>
                <a:gd name="connsiteX665" fmla="*/ 12214021 w 15396045"/>
                <a:gd name="connsiteY665" fmla="*/ 3086765 h 5804065"/>
                <a:gd name="connsiteX666" fmla="*/ 12264934 w 15396045"/>
                <a:gd name="connsiteY666" fmla="*/ 2993085 h 5804065"/>
                <a:gd name="connsiteX667" fmla="*/ 12419708 w 15396045"/>
                <a:gd name="connsiteY667" fmla="*/ 2978830 h 5804065"/>
                <a:gd name="connsiteX668" fmla="*/ 12482840 w 15396045"/>
                <a:gd name="connsiteY668" fmla="*/ 3007341 h 5804065"/>
                <a:gd name="connsiteX669" fmla="*/ 12552082 w 15396045"/>
                <a:gd name="connsiteY669" fmla="*/ 2978830 h 5804065"/>
                <a:gd name="connsiteX670" fmla="*/ 12505243 w 15396045"/>
                <a:gd name="connsiteY670" fmla="*/ 3074546 h 5804065"/>
                <a:gd name="connsiteX671" fmla="*/ 12558192 w 15396045"/>
                <a:gd name="connsiteY671" fmla="*/ 3113240 h 5804065"/>
                <a:gd name="connsiteX672" fmla="*/ 12533753 w 15396045"/>
                <a:gd name="connsiteY672" fmla="*/ 3156006 h 5804065"/>
                <a:gd name="connsiteX673" fmla="*/ 12647799 w 15396045"/>
                <a:gd name="connsiteY673" fmla="*/ 3101021 h 5804065"/>
                <a:gd name="connsiteX674" fmla="*/ 12804610 w 15396045"/>
                <a:gd name="connsiteY674" fmla="*/ 3021597 h 5804065"/>
                <a:gd name="connsiteX675" fmla="*/ 12824975 w 15396045"/>
                <a:gd name="connsiteY675" fmla="*/ 2921807 h 5804065"/>
                <a:gd name="connsiteX676" fmla="*/ 12987896 w 15396045"/>
                <a:gd name="connsiteY676" fmla="*/ 2860712 h 5804065"/>
                <a:gd name="connsiteX677" fmla="*/ 12985860 w 15396045"/>
                <a:gd name="connsiteY677" fmla="*/ 2885150 h 5804065"/>
                <a:gd name="connsiteX678" fmla="*/ 12914582 w 15396045"/>
                <a:gd name="connsiteY678" fmla="*/ 2962538 h 5804065"/>
                <a:gd name="connsiteX679" fmla="*/ 12898289 w 15396045"/>
                <a:gd name="connsiteY679" fmla="*/ 3050108 h 5804065"/>
                <a:gd name="connsiteX680" fmla="*/ 12869778 w 15396045"/>
                <a:gd name="connsiteY680" fmla="*/ 3094911 h 5804065"/>
                <a:gd name="connsiteX681" fmla="*/ 12841268 w 15396045"/>
                <a:gd name="connsiteY681" fmla="*/ 3141751 h 5804065"/>
                <a:gd name="connsiteX682" fmla="*/ 12717039 w 15396045"/>
                <a:gd name="connsiteY682" fmla="*/ 3200810 h 5804065"/>
                <a:gd name="connsiteX683" fmla="*/ 12639653 w 15396045"/>
                <a:gd name="connsiteY683" fmla="*/ 3292453 h 5804065"/>
                <a:gd name="connsiteX684" fmla="*/ 12464513 w 15396045"/>
                <a:gd name="connsiteY684" fmla="*/ 3465557 h 5804065"/>
                <a:gd name="connsiteX685" fmla="*/ 12309736 w 15396045"/>
                <a:gd name="connsiteY685" fmla="*/ 3579601 h 5804065"/>
                <a:gd name="connsiteX686" fmla="*/ 12222168 w 15396045"/>
                <a:gd name="connsiteY686" fmla="*/ 3599967 h 5804065"/>
                <a:gd name="connsiteX687" fmla="*/ 12189584 w 15396045"/>
                <a:gd name="connsiteY687" fmla="*/ 3724194 h 5804065"/>
                <a:gd name="connsiteX688" fmla="*/ 12179401 w 15396045"/>
                <a:gd name="connsiteY688" fmla="*/ 3738450 h 5804065"/>
                <a:gd name="connsiteX689" fmla="*/ 12181437 w 15396045"/>
                <a:gd name="connsiteY689" fmla="*/ 3762888 h 5804065"/>
                <a:gd name="connsiteX690" fmla="*/ 12240497 w 15396045"/>
                <a:gd name="connsiteY690" fmla="*/ 3876932 h 5804065"/>
                <a:gd name="connsiteX691" fmla="*/ 12169219 w 15396045"/>
                <a:gd name="connsiteY691" fmla="*/ 4398280 h 5804065"/>
                <a:gd name="connsiteX692" fmla="*/ 12169219 w 15396045"/>
                <a:gd name="connsiteY692" fmla="*/ 4400317 h 5804065"/>
                <a:gd name="connsiteX693" fmla="*/ 12183473 w 15396045"/>
                <a:gd name="connsiteY693" fmla="*/ 4510288 h 5804065"/>
                <a:gd name="connsiteX694" fmla="*/ 12207910 w 15396045"/>
                <a:gd name="connsiteY694" fmla="*/ 4583603 h 5804065"/>
                <a:gd name="connsiteX695" fmla="*/ 12307700 w 15396045"/>
                <a:gd name="connsiteY695" fmla="*/ 4491960 h 5804065"/>
                <a:gd name="connsiteX696" fmla="*/ 12354541 w 15396045"/>
                <a:gd name="connsiteY696" fmla="*/ 4432901 h 5804065"/>
                <a:gd name="connsiteX697" fmla="*/ 12374906 w 15396045"/>
                <a:gd name="connsiteY697" fmla="*/ 4329039 h 5804065"/>
                <a:gd name="connsiteX698" fmla="*/ 12440074 w 15396045"/>
                <a:gd name="connsiteY698" fmla="*/ 4282199 h 5804065"/>
                <a:gd name="connsiteX699" fmla="*/ 12482840 w 15396045"/>
                <a:gd name="connsiteY699" fmla="*/ 4269980 h 5804065"/>
                <a:gd name="connsiteX700" fmla="*/ 12517462 w 15396045"/>
                <a:gd name="connsiteY700" fmla="*/ 4239432 h 5804065"/>
                <a:gd name="connsiteX701" fmla="*/ 12501169 w 15396045"/>
                <a:gd name="connsiteY701" fmla="*/ 4180373 h 5804065"/>
                <a:gd name="connsiteX702" fmla="*/ 12503205 w 15396045"/>
                <a:gd name="connsiteY702" fmla="*/ 4164081 h 5804065"/>
                <a:gd name="connsiteX703" fmla="*/ 12513388 w 15396045"/>
                <a:gd name="connsiteY703" fmla="*/ 4035781 h 5804065"/>
                <a:gd name="connsiteX704" fmla="*/ 12670201 w 15396045"/>
                <a:gd name="connsiteY704" fmla="*/ 3938028 h 5804065"/>
                <a:gd name="connsiteX705" fmla="*/ 12727222 w 15396045"/>
                <a:gd name="connsiteY705" fmla="*/ 3864714 h 5804065"/>
                <a:gd name="connsiteX706" fmla="*/ 12755733 w 15396045"/>
                <a:gd name="connsiteY706" fmla="*/ 3840275 h 5804065"/>
                <a:gd name="connsiteX707" fmla="*/ 12829047 w 15396045"/>
                <a:gd name="connsiteY707" fmla="*/ 3836202 h 5804065"/>
                <a:gd name="connsiteX708" fmla="*/ 12784245 w 15396045"/>
                <a:gd name="connsiteY708" fmla="*/ 3768997 h 5804065"/>
                <a:gd name="connsiteX709" fmla="*/ 12804610 w 15396045"/>
                <a:gd name="connsiteY709" fmla="*/ 3654952 h 5804065"/>
                <a:gd name="connsiteX710" fmla="*/ 12802574 w 15396045"/>
                <a:gd name="connsiteY710" fmla="*/ 3599967 h 5804065"/>
                <a:gd name="connsiteX711" fmla="*/ 12741479 w 15396045"/>
                <a:gd name="connsiteY711" fmla="*/ 3604040 h 5804065"/>
                <a:gd name="connsiteX712" fmla="*/ 12731296 w 15396045"/>
                <a:gd name="connsiteY712" fmla="*/ 3498141 h 5804065"/>
                <a:gd name="connsiteX713" fmla="*/ 12810721 w 15396045"/>
                <a:gd name="connsiteY713" fmla="*/ 3408534 h 5804065"/>
                <a:gd name="connsiteX714" fmla="*/ 12881999 w 15396045"/>
                <a:gd name="connsiteY714" fmla="*/ 3280234 h 5804065"/>
                <a:gd name="connsiteX715" fmla="*/ 12963459 w 15396045"/>
                <a:gd name="connsiteY715" fmla="*/ 3276161 h 5804065"/>
                <a:gd name="connsiteX716" fmla="*/ 13000115 w 15396045"/>
                <a:gd name="connsiteY716" fmla="*/ 3294489 h 5804065"/>
                <a:gd name="connsiteX717" fmla="*/ 13095833 w 15396045"/>
                <a:gd name="connsiteY717" fmla="*/ 3196737 h 5804065"/>
                <a:gd name="connsiteX718" fmla="*/ 13114159 w 15396045"/>
                <a:gd name="connsiteY718" fmla="*/ 3237467 h 5804065"/>
                <a:gd name="connsiteX719" fmla="*/ 13177293 w 15396045"/>
                <a:gd name="connsiteY719" fmla="*/ 3253759 h 5804065"/>
                <a:gd name="connsiteX720" fmla="*/ 13203766 w 15396045"/>
                <a:gd name="connsiteY720" fmla="*/ 3233394 h 5804065"/>
                <a:gd name="connsiteX721" fmla="*/ 13440001 w 15396045"/>
                <a:gd name="connsiteY721" fmla="*/ 3213029 h 5804065"/>
                <a:gd name="connsiteX722" fmla="*/ 13470549 w 15396045"/>
                <a:gd name="connsiteY722" fmla="*/ 3241540 h 5804065"/>
                <a:gd name="connsiteX723" fmla="*/ 13621252 w 15396045"/>
                <a:gd name="connsiteY723" fmla="*/ 3137678 h 5804065"/>
                <a:gd name="connsiteX724" fmla="*/ 13957276 w 15396045"/>
                <a:gd name="connsiteY724" fmla="*/ 2976793 h 5804065"/>
                <a:gd name="connsiteX725" fmla="*/ 14152781 w 15396045"/>
                <a:gd name="connsiteY725" fmla="*/ 2872931 h 5804065"/>
                <a:gd name="connsiteX726" fmla="*/ 14191476 w 15396045"/>
                <a:gd name="connsiteY726" fmla="*/ 2864785 h 5804065"/>
                <a:gd name="connsiteX727" fmla="*/ 14274972 w 15396045"/>
                <a:gd name="connsiteY727" fmla="*/ 2887187 h 5804065"/>
                <a:gd name="connsiteX728" fmla="*/ 14378836 w 15396045"/>
                <a:gd name="connsiteY728" fmla="*/ 2879041 h 5804065"/>
                <a:gd name="connsiteX729" fmla="*/ 14393091 w 15396045"/>
                <a:gd name="connsiteY729" fmla="*/ 2838310 h 5804065"/>
                <a:gd name="connsiteX730" fmla="*/ 14348289 w 15396045"/>
                <a:gd name="connsiteY730" fmla="*/ 2828128 h 5804065"/>
                <a:gd name="connsiteX731" fmla="*/ 14277011 w 15396045"/>
                <a:gd name="connsiteY731" fmla="*/ 2758886 h 5804065"/>
                <a:gd name="connsiteX732" fmla="*/ 14179257 w 15396045"/>
                <a:gd name="connsiteY732" fmla="*/ 2642805 h 5804065"/>
                <a:gd name="connsiteX733" fmla="*/ 14193512 w 15396045"/>
                <a:gd name="connsiteY733" fmla="*/ 2524687 h 5804065"/>
                <a:gd name="connsiteX734" fmla="*/ 14173146 w 15396045"/>
                <a:gd name="connsiteY734" fmla="*/ 2528760 h 5804065"/>
                <a:gd name="connsiteX735" fmla="*/ 14093724 w 15396045"/>
                <a:gd name="connsiteY735" fmla="*/ 2510432 h 5804065"/>
                <a:gd name="connsiteX736" fmla="*/ 14187404 w 15396045"/>
                <a:gd name="connsiteY736" fmla="*/ 2481921 h 5804065"/>
                <a:gd name="connsiteX737" fmla="*/ 14217951 w 15396045"/>
                <a:gd name="connsiteY737" fmla="*/ 2506359 h 5804065"/>
                <a:gd name="connsiteX738" fmla="*/ 14266828 w 15396045"/>
                <a:gd name="connsiteY738" fmla="*/ 2496176 h 5804065"/>
                <a:gd name="connsiteX739" fmla="*/ 14327924 w 15396045"/>
                <a:gd name="connsiteY739" fmla="*/ 2449336 h 5804065"/>
                <a:gd name="connsiteX740" fmla="*/ 14476588 w 15396045"/>
                <a:gd name="connsiteY740" fmla="*/ 2433044 h 5804065"/>
                <a:gd name="connsiteX741" fmla="*/ 14496953 w 15396045"/>
                <a:gd name="connsiteY741" fmla="*/ 2402496 h 5804065"/>
                <a:gd name="connsiteX742" fmla="*/ 14480662 w 15396045"/>
                <a:gd name="connsiteY742" fmla="*/ 2341401 h 5804065"/>
                <a:gd name="connsiteX743" fmla="*/ 14486770 w 15396045"/>
                <a:gd name="connsiteY743" fmla="*/ 2292525 h 5804065"/>
                <a:gd name="connsiteX744" fmla="*/ 14521392 w 15396045"/>
                <a:gd name="connsiteY744" fmla="*/ 2259940 h 5804065"/>
                <a:gd name="connsiteX745" fmla="*/ 14572305 w 15396045"/>
                <a:gd name="connsiteY745" fmla="*/ 2257904 h 5804065"/>
                <a:gd name="connsiteX746" fmla="*/ 14560084 w 15396045"/>
                <a:gd name="connsiteY746" fmla="*/ 2312890 h 5804065"/>
                <a:gd name="connsiteX747" fmla="*/ 14592670 w 15396045"/>
                <a:gd name="connsiteY747" fmla="*/ 2382131 h 5804065"/>
                <a:gd name="connsiteX748" fmla="*/ 14690422 w 15396045"/>
                <a:gd name="connsiteY748" fmla="*/ 2384168 h 5804065"/>
                <a:gd name="connsiteX749" fmla="*/ 14839088 w 15396045"/>
                <a:gd name="connsiteY749" fmla="*/ 2437117 h 5804065"/>
                <a:gd name="connsiteX750" fmla="*/ 14863525 w 15396045"/>
                <a:gd name="connsiteY750" fmla="*/ 2490066 h 5804065"/>
                <a:gd name="connsiteX751" fmla="*/ 14969425 w 15396045"/>
                <a:gd name="connsiteY751" fmla="*/ 2514505 h 5804065"/>
                <a:gd name="connsiteX752" fmla="*/ 15042739 w 15396045"/>
                <a:gd name="connsiteY752" fmla="*/ 2589856 h 5804065"/>
                <a:gd name="connsiteX753" fmla="*/ 15048847 w 15396045"/>
                <a:gd name="connsiteY753" fmla="*/ 2587819 h 5804065"/>
                <a:gd name="connsiteX754" fmla="*/ 15105871 w 15396045"/>
                <a:gd name="connsiteY754" fmla="*/ 2593929 h 5804065"/>
                <a:gd name="connsiteX755" fmla="*/ 15156784 w 15396045"/>
                <a:gd name="connsiteY755" fmla="*/ 2581710 h 5804065"/>
                <a:gd name="connsiteX756" fmla="*/ 15114017 w 15396045"/>
                <a:gd name="connsiteY756" fmla="*/ 2526724 h 5804065"/>
                <a:gd name="connsiteX757" fmla="*/ 15160856 w 15396045"/>
                <a:gd name="connsiteY757" fmla="*/ 2538943 h 5804065"/>
                <a:gd name="connsiteX758" fmla="*/ 15171038 w 15396045"/>
                <a:gd name="connsiteY758" fmla="*/ 2490066 h 5804065"/>
                <a:gd name="connsiteX759" fmla="*/ 15156784 w 15396045"/>
                <a:gd name="connsiteY759" fmla="*/ 2388241 h 5804065"/>
                <a:gd name="connsiteX760" fmla="*/ 15185295 w 15396045"/>
                <a:gd name="connsiteY760" fmla="*/ 2376022 h 5804065"/>
                <a:gd name="connsiteX761" fmla="*/ 15291193 w 15396045"/>
                <a:gd name="connsiteY761" fmla="*/ 2400460 h 5804065"/>
                <a:gd name="connsiteX762" fmla="*/ 15268792 w 15396045"/>
                <a:gd name="connsiteY762" fmla="*/ 2371949 h 5804065"/>
                <a:gd name="connsiteX763" fmla="*/ 15289157 w 15396045"/>
                <a:gd name="connsiteY763" fmla="*/ 2363803 h 5804065"/>
                <a:gd name="connsiteX764" fmla="*/ 15340070 w 15396045"/>
                <a:gd name="connsiteY764" fmla="*/ 2369912 h 5804065"/>
                <a:gd name="connsiteX765" fmla="*/ 15388947 w 15396045"/>
                <a:gd name="connsiteY765" fmla="*/ 2314926 h 5804065"/>
                <a:gd name="connsiteX766" fmla="*/ 15395055 w 15396045"/>
                <a:gd name="connsiteY766" fmla="*/ 2314926 h 5804065"/>
                <a:gd name="connsiteX767" fmla="*/ 14973497 w 15396045"/>
                <a:gd name="connsiteY767" fmla="*/ 2092946 h 5804065"/>
                <a:gd name="connsiteX768" fmla="*/ 7605389 w 15396045"/>
                <a:gd name="connsiteY768" fmla="*/ 4245542 h 5804065"/>
                <a:gd name="connsiteX769" fmla="*/ 7367118 w 15396045"/>
                <a:gd name="connsiteY769" fmla="*/ 4404390 h 5804065"/>
                <a:gd name="connsiteX770" fmla="*/ 7157356 w 15396045"/>
                <a:gd name="connsiteY770" fmla="*/ 4471595 h 5804065"/>
                <a:gd name="connsiteX771" fmla="*/ 7338606 w 15396045"/>
                <a:gd name="connsiteY771" fmla="*/ 4349404 h 5804065"/>
                <a:gd name="connsiteX772" fmla="*/ 7591134 w 15396045"/>
                <a:gd name="connsiteY772" fmla="*/ 4090766 h 5804065"/>
                <a:gd name="connsiteX773" fmla="*/ 7713325 w 15396045"/>
                <a:gd name="connsiteY773" fmla="*/ 3883042 h 5804065"/>
                <a:gd name="connsiteX774" fmla="*/ 7605389 w 15396045"/>
                <a:gd name="connsiteY774" fmla="*/ 4245542 h 580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Lst>
              <a:rect l="l" t="t" r="r" b="b"/>
              <a:pathLst>
                <a:path w="15396045" h="5804065">
                  <a:moveTo>
                    <a:pt x="14973497" y="2092946"/>
                  </a:moveTo>
                  <a:cubicBezTo>
                    <a:pt x="14967387" y="2094983"/>
                    <a:pt x="14963315" y="2099056"/>
                    <a:pt x="14961279" y="2103129"/>
                  </a:cubicBezTo>
                  <a:cubicBezTo>
                    <a:pt x="14959243" y="2123494"/>
                    <a:pt x="14987752" y="2125531"/>
                    <a:pt x="15004045" y="2149969"/>
                  </a:cubicBezTo>
                  <a:cubicBezTo>
                    <a:pt x="15020338" y="2174407"/>
                    <a:pt x="14981644" y="2186626"/>
                    <a:pt x="14989791" y="2215137"/>
                  </a:cubicBezTo>
                  <a:cubicBezTo>
                    <a:pt x="14997935" y="2241612"/>
                    <a:pt x="14947022" y="2200882"/>
                    <a:pt x="14930731" y="2186626"/>
                  </a:cubicBezTo>
                  <a:cubicBezTo>
                    <a:pt x="14912402" y="2172370"/>
                    <a:pt x="14920549" y="2113311"/>
                    <a:pt x="14926657" y="2082764"/>
                  </a:cubicBezTo>
                  <a:cubicBezTo>
                    <a:pt x="14926657" y="2080727"/>
                    <a:pt x="14926657" y="2078691"/>
                    <a:pt x="14926657" y="2076654"/>
                  </a:cubicBezTo>
                  <a:cubicBezTo>
                    <a:pt x="14894073" y="2062398"/>
                    <a:pt x="14871672" y="2031851"/>
                    <a:pt x="14863525" y="1999267"/>
                  </a:cubicBezTo>
                  <a:cubicBezTo>
                    <a:pt x="14863525" y="1999267"/>
                    <a:pt x="14861489" y="1997230"/>
                    <a:pt x="14859453" y="1997230"/>
                  </a:cubicBezTo>
                  <a:cubicBezTo>
                    <a:pt x="14828905" y="1993157"/>
                    <a:pt x="14798358" y="1991120"/>
                    <a:pt x="14773918" y="1987047"/>
                  </a:cubicBezTo>
                  <a:cubicBezTo>
                    <a:pt x="14702640" y="1978902"/>
                    <a:pt x="14625254" y="1976865"/>
                    <a:pt x="14556012" y="1956500"/>
                  </a:cubicBezTo>
                  <a:cubicBezTo>
                    <a:pt x="14480662" y="1934098"/>
                    <a:pt x="14470479" y="1854674"/>
                    <a:pt x="14501027" y="1805798"/>
                  </a:cubicBezTo>
                  <a:cubicBezTo>
                    <a:pt x="14470479" y="1795615"/>
                    <a:pt x="14435857" y="1785433"/>
                    <a:pt x="14417528" y="1765068"/>
                  </a:cubicBezTo>
                  <a:cubicBezTo>
                    <a:pt x="14380872" y="1724337"/>
                    <a:pt x="14222023" y="1651023"/>
                    <a:pt x="14152781" y="1646950"/>
                  </a:cubicBezTo>
                  <a:cubicBezTo>
                    <a:pt x="14099832" y="1642877"/>
                    <a:pt x="14097796" y="1618438"/>
                    <a:pt x="14081503" y="1610292"/>
                  </a:cubicBezTo>
                  <a:cubicBezTo>
                    <a:pt x="14071321" y="1614365"/>
                    <a:pt x="14061138" y="1618438"/>
                    <a:pt x="14048920" y="1620475"/>
                  </a:cubicBezTo>
                  <a:cubicBezTo>
                    <a:pt x="13914510" y="1642877"/>
                    <a:pt x="13778065" y="1661205"/>
                    <a:pt x="13649763" y="1610292"/>
                  </a:cubicBezTo>
                  <a:cubicBezTo>
                    <a:pt x="13621252" y="1600110"/>
                    <a:pt x="13596814" y="1579745"/>
                    <a:pt x="13584596" y="1557343"/>
                  </a:cubicBezTo>
                  <a:cubicBezTo>
                    <a:pt x="13562192" y="1553270"/>
                    <a:pt x="13545902" y="1553270"/>
                    <a:pt x="13539791" y="1559380"/>
                  </a:cubicBezTo>
                  <a:cubicBezTo>
                    <a:pt x="13519426" y="1583818"/>
                    <a:pt x="13529609" y="1618438"/>
                    <a:pt x="13509243" y="1624548"/>
                  </a:cubicBezTo>
                  <a:cubicBezTo>
                    <a:pt x="13488878" y="1630658"/>
                    <a:pt x="13509243" y="1661205"/>
                    <a:pt x="13556084" y="1706008"/>
                  </a:cubicBezTo>
                  <a:cubicBezTo>
                    <a:pt x="13602923" y="1750812"/>
                    <a:pt x="13574413" y="1785433"/>
                    <a:pt x="13531645" y="1805798"/>
                  </a:cubicBezTo>
                  <a:cubicBezTo>
                    <a:pt x="13488878" y="1826163"/>
                    <a:pt x="13421675" y="1787469"/>
                    <a:pt x="13401310" y="1752848"/>
                  </a:cubicBezTo>
                  <a:cubicBezTo>
                    <a:pt x="13380945" y="1718228"/>
                    <a:pt x="13325957" y="1732483"/>
                    <a:pt x="13309667" y="1689716"/>
                  </a:cubicBezTo>
                  <a:cubicBezTo>
                    <a:pt x="13207841" y="1738593"/>
                    <a:pt x="13085650" y="1730447"/>
                    <a:pt x="12979750" y="1693790"/>
                  </a:cubicBezTo>
                  <a:cubicBezTo>
                    <a:pt x="12932911" y="1677497"/>
                    <a:pt x="12877924" y="1661205"/>
                    <a:pt x="12824975" y="1638803"/>
                  </a:cubicBezTo>
                  <a:cubicBezTo>
                    <a:pt x="12755733" y="1642877"/>
                    <a:pt x="12684455" y="1653059"/>
                    <a:pt x="12672237" y="1661205"/>
                  </a:cubicBezTo>
                  <a:cubicBezTo>
                    <a:pt x="12647799" y="1679534"/>
                    <a:pt x="12666126" y="1750812"/>
                    <a:pt x="12651872" y="1756921"/>
                  </a:cubicBezTo>
                  <a:cubicBezTo>
                    <a:pt x="12639653" y="1763031"/>
                    <a:pt x="12627434" y="1675461"/>
                    <a:pt x="12627434" y="1659169"/>
                  </a:cubicBezTo>
                  <a:cubicBezTo>
                    <a:pt x="12627434" y="1642877"/>
                    <a:pt x="12598923" y="1630658"/>
                    <a:pt x="12554118" y="1630658"/>
                  </a:cubicBezTo>
                  <a:cubicBezTo>
                    <a:pt x="12511352" y="1630658"/>
                    <a:pt x="12484878" y="1628621"/>
                    <a:pt x="12503205" y="1610292"/>
                  </a:cubicBezTo>
                  <a:cubicBezTo>
                    <a:pt x="12521534" y="1589927"/>
                    <a:pt x="12486914" y="1571599"/>
                    <a:pt x="12519498" y="1545124"/>
                  </a:cubicBezTo>
                  <a:cubicBezTo>
                    <a:pt x="12527645" y="1539014"/>
                    <a:pt x="12527645" y="1528832"/>
                    <a:pt x="12523570" y="1516613"/>
                  </a:cubicBezTo>
                  <a:cubicBezTo>
                    <a:pt x="12458403" y="1484029"/>
                    <a:pt x="12399343" y="1467736"/>
                    <a:pt x="12323993" y="1459590"/>
                  </a:cubicBezTo>
                  <a:cubicBezTo>
                    <a:pt x="12209949" y="1445335"/>
                    <a:pt x="12097941" y="1429043"/>
                    <a:pt x="11985932" y="1406641"/>
                  </a:cubicBezTo>
                  <a:cubicBezTo>
                    <a:pt x="11926873" y="1416824"/>
                    <a:pt x="11835230" y="1412751"/>
                    <a:pt x="11788389" y="1414787"/>
                  </a:cubicBezTo>
                  <a:cubicBezTo>
                    <a:pt x="11735440" y="1416824"/>
                    <a:pt x="11778207" y="1392385"/>
                    <a:pt x="11763952" y="1365911"/>
                  </a:cubicBezTo>
                  <a:cubicBezTo>
                    <a:pt x="11759877" y="1359801"/>
                    <a:pt x="11751733" y="1353691"/>
                    <a:pt x="11743587" y="1347582"/>
                  </a:cubicBezTo>
                  <a:cubicBezTo>
                    <a:pt x="11729330" y="1343509"/>
                    <a:pt x="11713039" y="1339436"/>
                    <a:pt x="11698782" y="1333326"/>
                  </a:cubicBezTo>
                  <a:cubicBezTo>
                    <a:pt x="11688599" y="1331290"/>
                    <a:pt x="11680455" y="1327217"/>
                    <a:pt x="11674345" y="1321107"/>
                  </a:cubicBezTo>
                  <a:cubicBezTo>
                    <a:pt x="11662126" y="1319071"/>
                    <a:pt x="11651944" y="1321107"/>
                    <a:pt x="11647869" y="1327217"/>
                  </a:cubicBezTo>
                  <a:cubicBezTo>
                    <a:pt x="11635651" y="1349618"/>
                    <a:pt x="11611213" y="1327217"/>
                    <a:pt x="11611213" y="1310925"/>
                  </a:cubicBezTo>
                  <a:cubicBezTo>
                    <a:pt x="11611213" y="1294633"/>
                    <a:pt x="11525678" y="1262048"/>
                    <a:pt x="11493095" y="1268158"/>
                  </a:cubicBezTo>
                  <a:cubicBezTo>
                    <a:pt x="11460511" y="1276304"/>
                    <a:pt x="11444218" y="1235574"/>
                    <a:pt x="11482912" y="1235574"/>
                  </a:cubicBezTo>
                  <a:cubicBezTo>
                    <a:pt x="11521606" y="1235574"/>
                    <a:pt x="11588812" y="1243720"/>
                    <a:pt x="11560301" y="1196880"/>
                  </a:cubicBezTo>
                  <a:cubicBezTo>
                    <a:pt x="11535861" y="1198917"/>
                    <a:pt x="11511424" y="1196880"/>
                    <a:pt x="11484948" y="1192807"/>
                  </a:cubicBezTo>
                  <a:cubicBezTo>
                    <a:pt x="11460511" y="1202990"/>
                    <a:pt x="11425891" y="1219282"/>
                    <a:pt x="11413670" y="1223355"/>
                  </a:cubicBezTo>
                  <a:cubicBezTo>
                    <a:pt x="11342392" y="1247793"/>
                    <a:pt x="11295554" y="1196880"/>
                    <a:pt x="11289443" y="1139858"/>
                  </a:cubicBezTo>
                  <a:cubicBezTo>
                    <a:pt x="11271114" y="1139858"/>
                    <a:pt x="11258895" y="1139858"/>
                    <a:pt x="11254823" y="1141894"/>
                  </a:cubicBezTo>
                  <a:cubicBezTo>
                    <a:pt x="11230384" y="1150040"/>
                    <a:pt x="11252787" y="1184661"/>
                    <a:pt x="11199836" y="1241683"/>
                  </a:cubicBezTo>
                  <a:cubicBezTo>
                    <a:pt x="11144851" y="1296669"/>
                    <a:pt x="11091902" y="1260012"/>
                    <a:pt x="11100049" y="1233537"/>
                  </a:cubicBezTo>
                  <a:cubicBezTo>
                    <a:pt x="11106157" y="1207063"/>
                    <a:pt x="11173363" y="1211135"/>
                    <a:pt x="11173363" y="1184661"/>
                  </a:cubicBezTo>
                  <a:cubicBezTo>
                    <a:pt x="11173363" y="1158186"/>
                    <a:pt x="11081720" y="1172442"/>
                    <a:pt x="11067463" y="1150040"/>
                  </a:cubicBezTo>
                  <a:cubicBezTo>
                    <a:pt x="11063391" y="1143931"/>
                    <a:pt x="11063391" y="1135785"/>
                    <a:pt x="11067463" y="1131712"/>
                  </a:cubicBezTo>
                  <a:cubicBezTo>
                    <a:pt x="11020624" y="1135785"/>
                    <a:pt x="10986002" y="1103200"/>
                    <a:pt x="10975819" y="1062470"/>
                  </a:cubicBezTo>
                  <a:cubicBezTo>
                    <a:pt x="10933053" y="1056361"/>
                    <a:pt x="10892323" y="1052287"/>
                    <a:pt x="10863811" y="1054324"/>
                  </a:cubicBezTo>
                  <a:cubicBezTo>
                    <a:pt x="10792533" y="1062470"/>
                    <a:pt x="10759950" y="1025813"/>
                    <a:pt x="10721255" y="1021740"/>
                  </a:cubicBezTo>
                  <a:cubicBezTo>
                    <a:pt x="10682563" y="1019703"/>
                    <a:pt x="10682563" y="1044141"/>
                    <a:pt x="10700890" y="1068580"/>
                  </a:cubicBezTo>
                  <a:cubicBezTo>
                    <a:pt x="10719219" y="1093018"/>
                    <a:pt x="10662198" y="1107273"/>
                    <a:pt x="10617394" y="1101164"/>
                  </a:cubicBezTo>
                  <a:cubicBezTo>
                    <a:pt x="10607211" y="1099127"/>
                    <a:pt x="10597028" y="1099127"/>
                    <a:pt x="10584810" y="1101164"/>
                  </a:cubicBezTo>
                  <a:cubicBezTo>
                    <a:pt x="10586846" y="1109310"/>
                    <a:pt x="10586846" y="1115419"/>
                    <a:pt x="10588882" y="1123565"/>
                  </a:cubicBezTo>
                  <a:cubicBezTo>
                    <a:pt x="10592956" y="1135785"/>
                    <a:pt x="10594992" y="1150040"/>
                    <a:pt x="10597028" y="1162259"/>
                  </a:cubicBezTo>
                  <a:cubicBezTo>
                    <a:pt x="10599064" y="1162259"/>
                    <a:pt x="10603139" y="1162259"/>
                    <a:pt x="10605175" y="1164296"/>
                  </a:cubicBezTo>
                  <a:cubicBezTo>
                    <a:pt x="10613321" y="1168369"/>
                    <a:pt x="10607211" y="1174478"/>
                    <a:pt x="10599064" y="1180588"/>
                  </a:cubicBezTo>
                  <a:cubicBezTo>
                    <a:pt x="10601103" y="1198917"/>
                    <a:pt x="10599064" y="1215209"/>
                    <a:pt x="10597028" y="1231501"/>
                  </a:cubicBezTo>
                  <a:cubicBezTo>
                    <a:pt x="10611285" y="1249829"/>
                    <a:pt x="10609247" y="1274268"/>
                    <a:pt x="10609247" y="1286487"/>
                  </a:cubicBezTo>
                  <a:cubicBezTo>
                    <a:pt x="10611285" y="1300742"/>
                    <a:pt x="10576663" y="1308888"/>
                    <a:pt x="10550190" y="1298706"/>
                  </a:cubicBezTo>
                  <a:cubicBezTo>
                    <a:pt x="10540007" y="1306852"/>
                    <a:pt x="10527786" y="1312961"/>
                    <a:pt x="10511496" y="1319071"/>
                  </a:cubicBezTo>
                  <a:cubicBezTo>
                    <a:pt x="10491131" y="1327217"/>
                    <a:pt x="10470766" y="1327217"/>
                    <a:pt x="10452436" y="1327217"/>
                  </a:cubicBezTo>
                  <a:cubicBezTo>
                    <a:pt x="10450400" y="1335363"/>
                    <a:pt x="10440218" y="1341473"/>
                    <a:pt x="10415778" y="1343509"/>
                  </a:cubicBezTo>
                  <a:cubicBezTo>
                    <a:pt x="10385230" y="1347582"/>
                    <a:pt x="10375048" y="1331290"/>
                    <a:pt x="10368940" y="1314998"/>
                  </a:cubicBezTo>
                  <a:cubicBezTo>
                    <a:pt x="10352647" y="1335363"/>
                    <a:pt x="10326174" y="1347582"/>
                    <a:pt x="10291551" y="1347582"/>
                  </a:cubicBezTo>
                  <a:cubicBezTo>
                    <a:pt x="10248785" y="1347582"/>
                    <a:pt x="10206019" y="1343509"/>
                    <a:pt x="10165288" y="1337400"/>
                  </a:cubicBezTo>
                  <a:cubicBezTo>
                    <a:pt x="10126594" y="1343509"/>
                    <a:pt x="10087900" y="1343509"/>
                    <a:pt x="10043098" y="1329253"/>
                  </a:cubicBezTo>
                  <a:cubicBezTo>
                    <a:pt x="10030879" y="1325180"/>
                    <a:pt x="10018658" y="1321107"/>
                    <a:pt x="10008475" y="1314998"/>
                  </a:cubicBezTo>
                  <a:cubicBezTo>
                    <a:pt x="9998293" y="1312961"/>
                    <a:pt x="9988110" y="1310925"/>
                    <a:pt x="9977928" y="1310925"/>
                  </a:cubicBezTo>
                  <a:cubicBezTo>
                    <a:pt x="9941272" y="1304815"/>
                    <a:pt x="9904614" y="1302779"/>
                    <a:pt x="9867958" y="1300742"/>
                  </a:cubicBezTo>
                  <a:cubicBezTo>
                    <a:pt x="9859811" y="1325180"/>
                    <a:pt x="9853701" y="1347582"/>
                    <a:pt x="9839446" y="1351655"/>
                  </a:cubicBezTo>
                  <a:cubicBezTo>
                    <a:pt x="9815007" y="1355728"/>
                    <a:pt x="9804824" y="1414787"/>
                    <a:pt x="9780387" y="1431079"/>
                  </a:cubicBezTo>
                  <a:cubicBezTo>
                    <a:pt x="9755950" y="1445335"/>
                    <a:pt x="9753911" y="1408678"/>
                    <a:pt x="9721327" y="1410714"/>
                  </a:cubicBezTo>
                  <a:cubicBezTo>
                    <a:pt x="9688744" y="1412751"/>
                    <a:pt x="9584882" y="1304815"/>
                    <a:pt x="9580807" y="1274268"/>
                  </a:cubicBezTo>
                  <a:cubicBezTo>
                    <a:pt x="9574699" y="1241683"/>
                    <a:pt x="9511568" y="1182624"/>
                    <a:pt x="9495275" y="1170405"/>
                  </a:cubicBezTo>
                  <a:cubicBezTo>
                    <a:pt x="9478982" y="1158186"/>
                    <a:pt x="9511568" y="1152077"/>
                    <a:pt x="9533969" y="1172442"/>
                  </a:cubicBezTo>
                  <a:cubicBezTo>
                    <a:pt x="9554334" y="1192807"/>
                    <a:pt x="9580807" y="1192807"/>
                    <a:pt x="9603211" y="1180588"/>
                  </a:cubicBezTo>
                  <a:cubicBezTo>
                    <a:pt x="9611355" y="1176515"/>
                    <a:pt x="9615430" y="1166332"/>
                    <a:pt x="9615430" y="1154113"/>
                  </a:cubicBezTo>
                  <a:cubicBezTo>
                    <a:pt x="9588954" y="1137821"/>
                    <a:pt x="9566553" y="1119493"/>
                    <a:pt x="9546188" y="1095054"/>
                  </a:cubicBezTo>
                  <a:cubicBezTo>
                    <a:pt x="9523787" y="1070616"/>
                    <a:pt x="9507493" y="1048214"/>
                    <a:pt x="9489164" y="1025813"/>
                  </a:cubicBezTo>
                  <a:cubicBezTo>
                    <a:pt x="9481020" y="1015630"/>
                    <a:pt x="9472874" y="1007484"/>
                    <a:pt x="9462691" y="997302"/>
                  </a:cubicBezTo>
                  <a:cubicBezTo>
                    <a:pt x="9426033" y="1029886"/>
                    <a:pt x="9366973" y="1042105"/>
                    <a:pt x="9320135" y="999338"/>
                  </a:cubicBezTo>
                  <a:cubicBezTo>
                    <a:pt x="9244783" y="932133"/>
                    <a:pt x="9134813" y="915841"/>
                    <a:pt x="9030949" y="903622"/>
                  </a:cubicBezTo>
                  <a:cubicBezTo>
                    <a:pt x="9030949" y="907695"/>
                    <a:pt x="9032987" y="909731"/>
                    <a:pt x="9035023" y="913805"/>
                  </a:cubicBezTo>
                  <a:cubicBezTo>
                    <a:pt x="9051314" y="952498"/>
                    <a:pt x="9037059" y="958608"/>
                    <a:pt x="9032987" y="991192"/>
                  </a:cubicBezTo>
                  <a:cubicBezTo>
                    <a:pt x="9030949" y="1023776"/>
                    <a:pt x="9012622" y="1009521"/>
                    <a:pt x="8978000" y="995265"/>
                  </a:cubicBezTo>
                  <a:cubicBezTo>
                    <a:pt x="8941344" y="981009"/>
                    <a:pt x="8941344" y="1027849"/>
                    <a:pt x="8863955" y="1007484"/>
                  </a:cubicBezTo>
                  <a:cubicBezTo>
                    <a:pt x="8857845" y="1005448"/>
                    <a:pt x="8853773" y="1005448"/>
                    <a:pt x="8847662" y="1003411"/>
                  </a:cubicBezTo>
                  <a:cubicBezTo>
                    <a:pt x="8837480" y="1007484"/>
                    <a:pt x="8827297" y="1007484"/>
                    <a:pt x="8817115" y="1007484"/>
                  </a:cubicBezTo>
                  <a:cubicBezTo>
                    <a:pt x="8774348" y="1007484"/>
                    <a:pt x="8735654" y="997302"/>
                    <a:pt x="8696962" y="985083"/>
                  </a:cubicBezTo>
                  <a:cubicBezTo>
                    <a:pt x="8694924" y="985083"/>
                    <a:pt x="8690852" y="983046"/>
                    <a:pt x="8688816" y="981009"/>
                  </a:cubicBezTo>
                  <a:cubicBezTo>
                    <a:pt x="8662340" y="993229"/>
                    <a:pt x="8570697" y="983046"/>
                    <a:pt x="8562550" y="954535"/>
                  </a:cubicBezTo>
                  <a:cubicBezTo>
                    <a:pt x="8560514" y="948425"/>
                    <a:pt x="8560514" y="942316"/>
                    <a:pt x="8560514" y="938243"/>
                  </a:cubicBezTo>
                  <a:cubicBezTo>
                    <a:pt x="8527931" y="928060"/>
                    <a:pt x="8491272" y="926024"/>
                    <a:pt x="8458689" y="919914"/>
                  </a:cubicBezTo>
                  <a:cubicBezTo>
                    <a:pt x="8409812" y="909731"/>
                    <a:pt x="8362974" y="893439"/>
                    <a:pt x="8320207" y="864928"/>
                  </a:cubicBezTo>
                  <a:cubicBezTo>
                    <a:pt x="8318169" y="862892"/>
                    <a:pt x="8316133" y="862892"/>
                    <a:pt x="8316133" y="860855"/>
                  </a:cubicBezTo>
                  <a:cubicBezTo>
                    <a:pt x="8242819" y="869001"/>
                    <a:pt x="8122664" y="881220"/>
                    <a:pt x="8104335" y="891403"/>
                  </a:cubicBezTo>
                  <a:cubicBezTo>
                    <a:pt x="8083970" y="901585"/>
                    <a:pt x="8124700" y="942316"/>
                    <a:pt x="8092116" y="946389"/>
                  </a:cubicBezTo>
                  <a:cubicBezTo>
                    <a:pt x="8059533" y="948425"/>
                    <a:pt x="8081934" y="879184"/>
                    <a:pt x="8075826" y="846600"/>
                  </a:cubicBezTo>
                  <a:cubicBezTo>
                    <a:pt x="8069715" y="814015"/>
                    <a:pt x="8020838" y="807906"/>
                    <a:pt x="8028985" y="834381"/>
                  </a:cubicBezTo>
                  <a:cubicBezTo>
                    <a:pt x="8035096" y="860855"/>
                    <a:pt x="7951596" y="869001"/>
                    <a:pt x="7931231" y="848636"/>
                  </a:cubicBezTo>
                  <a:cubicBezTo>
                    <a:pt x="7910866" y="828271"/>
                    <a:pt x="7876246" y="803833"/>
                    <a:pt x="7821262" y="787541"/>
                  </a:cubicBezTo>
                  <a:cubicBezTo>
                    <a:pt x="7766274" y="773285"/>
                    <a:pt x="7699071" y="836417"/>
                    <a:pt x="7715361" y="854746"/>
                  </a:cubicBezTo>
                  <a:cubicBezTo>
                    <a:pt x="7731654" y="873074"/>
                    <a:pt x="7770349" y="858819"/>
                    <a:pt x="7772385" y="871038"/>
                  </a:cubicBezTo>
                  <a:cubicBezTo>
                    <a:pt x="7774421" y="895476"/>
                    <a:pt x="7656302" y="885293"/>
                    <a:pt x="7656302" y="907695"/>
                  </a:cubicBezTo>
                  <a:cubicBezTo>
                    <a:pt x="7656302" y="928060"/>
                    <a:pt x="7546332" y="956571"/>
                    <a:pt x="7511710" y="962681"/>
                  </a:cubicBezTo>
                  <a:cubicBezTo>
                    <a:pt x="7420067" y="974900"/>
                    <a:pt x="7399702" y="974900"/>
                    <a:pt x="7356935" y="1013594"/>
                  </a:cubicBezTo>
                  <a:cubicBezTo>
                    <a:pt x="7314169" y="1052287"/>
                    <a:pt x="7346753" y="978973"/>
                    <a:pt x="7381373" y="942316"/>
                  </a:cubicBezTo>
                  <a:cubicBezTo>
                    <a:pt x="7413959" y="905658"/>
                    <a:pt x="7450615" y="921951"/>
                    <a:pt x="7468944" y="893439"/>
                  </a:cubicBezTo>
                  <a:cubicBezTo>
                    <a:pt x="7489309" y="864928"/>
                    <a:pt x="7519856" y="866965"/>
                    <a:pt x="7572805" y="858819"/>
                  </a:cubicBezTo>
                  <a:cubicBezTo>
                    <a:pt x="7625754" y="850673"/>
                    <a:pt x="7623718" y="816052"/>
                    <a:pt x="7648158" y="803833"/>
                  </a:cubicBezTo>
                  <a:cubicBezTo>
                    <a:pt x="7672595" y="791614"/>
                    <a:pt x="7733690" y="765139"/>
                    <a:pt x="7745909" y="738664"/>
                  </a:cubicBezTo>
                  <a:cubicBezTo>
                    <a:pt x="7756092" y="712190"/>
                    <a:pt x="7882357" y="665350"/>
                    <a:pt x="7908830" y="667386"/>
                  </a:cubicBezTo>
                  <a:cubicBezTo>
                    <a:pt x="7933270" y="669423"/>
                    <a:pt x="7939378" y="612400"/>
                    <a:pt x="7953635" y="612400"/>
                  </a:cubicBezTo>
                  <a:cubicBezTo>
                    <a:pt x="7967890" y="612400"/>
                    <a:pt x="8041204" y="577780"/>
                    <a:pt x="8067679" y="563524"/>
                  </a:cubicBezTo>
                  <a:cubicBezTo>
                    <a:pt x="8096191" y="549269"/>
                    <a:pt x="8110446" y="520757"/>
                    <a:pt x="8110446" y="502429"/>
                  </a:cubicBezTo>
                  <a:cubicBezTo>
                    <a:pt x="8112482" y="482063"/>
                    <a:pt x="8071751" y="486137"/>
                    <a:pt x="8067679" y="467808"/>
                  </a:cubicBezTo>
                  <a:cubicBezTo>
                    <a:pt x="8063605" y="449479"/>
                    <a:pt x="8086008" y="461698"/>
                    <a:pt x="8114518" y="449479"/>
                  </a:cubicBezTo>
                  <a:cubicBezTo>
                    <a:pt x="8143029" y="437260"/>
                    <a:pt x="8114518" y="394493"/>
                    <a:pt x="8090080" y="402639"/>
                  </a:cubicBezTo>
                  <a:cubicBezTo>
                    <a:pt x="8077862" y="406713"/>
                    <a:pt x="8081934" y="400603"/>
                    <a:pt x="8086008" y="390420"/>
                  </a:cubicBezTo>
                  <a:cubicBezTo>
                    <a:pt x="8059533" y="382274"/>
                    <a:pt x="8033057" y="372092"/>
                    <a:pt x="8010656" y="357836"/>
                  </a:cubicBezTo>
                  <a:cubicBezTo>
                    <a:pt x="7984183" y="341544"/>
                    <a:pt x="7967890" y="317106"/>
                    <a:pt x="7961779" y="288595"/>
                  </a:cubicBezTo>
                  <a:cubicBezTo>
                    <a:pt x="7874210" y="276376"/>
                    <a:pt x="7790714" y="258047"/>
                    <a:pt x="7705179" y="237682"/>
                  </a:cubicBezTo>
                  <a:cubicBezTo>
                    <a:pt x="7694996" y="235645"/>
                    <a:pt x="7686850" y="231572"/>
                    <a:pt x="7678706" y="227499"/>
                  </a:cubicBezTo>
                  <a:cubicBezTo>
                    <a:pt x="7652230" y="227499"/>
                    <a:pt x="7621682" y="225463"/>
                    <a:pt x="7607428" y="221390"/>
                  </a:cubicBezTo>
                  <a:cubicBezTo>
                    <a:pt x="7582988" y="213244"/>
                    <a:pt x="7548368" y="231572"/>
                    <a:pt x="7546332" y="260083"/>
                  </a:cubicBezTo>
                  <a:cubicBezTo>
                    <a:pt x="7544294" y="286558"/>
                    <a:pt x="7446542" y="276376"/>
                    <a:pt x="7428213" y="272303"/>
                  </a:cubicBezTo>
                  <a:cubicBezTo>
                    <a:pt x="7409884" y="268230"/>
                    <a:pt x="7497455" y="190842"/>
                    <a:pt x="7497455" y="176586"/>
                  </a:cubicBezTo>
                  <a:cubicBezTo>
                    <a:pt x="7497455" y="162331"/>
                    <a:pt x="7350825" y="178623"/>
                    <a:pt x="7342681" y="164367"/>
                  </a:cubicBezTo>
                  <a:cubicBezTo>
                    <a:pt x="7334534" y="150112"/>
                    <a:pt x="7263256" y="144002"/>
                    <a:pt x="7230672" y="146039"/>
                  </a:cubicBezTo>
                  <a:cubicBezTo>
                    <a:pt x="7198086" y="148075"/>
                    <a:pt x="7228634" y="137893"/>
                    <a:pt x="7259182" y="133820"/>
                  </a:cubicBezTo>
                  <a:cubicBezTo>
                    <a:pt x="7287693" y="131783"/>
                    <a:pt x="7314169" y="103272"/>
                    <a:pt x="7346753" y="97162"/>
                  </a:cubicBezTo>
                  <a:cubicBezTo>
                    <a:pt x="7379337" y="91053"/>
                    <a:pt x="7371190" y="78834"/>
                    <a:pt x="7356935" y="58469"/>
                  </a:cubicBezTo>
                  <a:cubicBezTo>
                    <a:pt x="7342681" y="38104"/>
                    <a:pt x="7310095" y="48286"/>
                    <a:pt x="7277511" y="38104"/>
                  </a:cubicBezTo>
                  <a:cubicBezTo>
                    <a:pt x="7244927" y="27921"/>
                    <a:pt x="7206233" y="11629"/>
                    <a:pt x="7177721" y="11629"/>
                  </a:cubicBezTo>
                  <a:cubicBezTo>
                    <a:pt x="7149212" y="9592"/>
                    <a:pt x="7118664" y="25884"/>
                    <a:pt x="7053494" y="40140"/>
                  </a:cubicBezTo>
                  <a:cubicBezTo>
                    <a:pt x="6988327" y="54396"/>
                    <a:pt x="6982216" y="107345"/>
                    <a:pt x="6949633" y="123637"/>
                  </a:cubicBezTo>
                  <a:cubicBezTo>
                    <a:pt x="6941486" y="127710"/>
                    <a:pt x="6931303" y="135856"/>
                    <a:pt x="6921121" y="144002"/>
                  </a:cubicBezTo>
                  <a:cubicBezTo>
                    <a:pt x="6933339" y="178623"/>
                    <a:pt x="6927231" y="219353"/>
                    <a:pt x="6902792" y="247864"/>
                  </a:cubicBezTo>
                  <a:cubicBezTo>
                    <a:pt x="6902792" y="249901"/>
                    <a:pt x="6902792" y="253974"/>
                    <a:pt x="6902792" y="256010"/>
                  </a:cubicBezTo>
                  <a:cubicBezTo>
                    <a:pt x="6906866" y="274339"/>
                    <a:pt x="6886501" y="278412"/>
                    <a:pt x="6857989" y="276376"/>
                  </a:cubicBezTo>
                  <a:cubicBezTo>
                    <a:pt x="6847807" y="278412"/>
                    <a:pt x="6837624" y="280449"/>
                    <a:pt x="6825406" y="280449"/>
                  </a:cubicBezTo>
                  <a:cubicBezTo>
                    <a:pt x="6809113" y="280449"/>
                    <a:pt x="6794858" y="278412"/>
                    <a:pt x="6782639" y="272303"/>
                  </a:cubicBezTo>
                  <a:cubicBezTo>
                    <a:pt x="6743945" y="274339"/>
                    <a:pt x="6703215" y="280449"/>
                    <a:pt x="6705251" y="296741"/>
                  </a:cubicBezTo>
                  <a:cubicBezTo>
                    <a:pt x="6707287" y="323215"/>
                    <a:pt x="6770418" y="333398"/>
                    <a:pt x="6766346" y="347654"/>
                  </a:cubicBezTo>
                  <a:cubicBezTo>
                    <a:pt x="6762274" y="361909"/>
                    <a:pt x="6717469" y="345617"/>
                    <a:pt x="6695068" y="333398"/>
                  </a:cubicBezTo>
                  <a:cubicBezTo>
                    <a:pt x="6672667" y="319142"/>
                    <a:pt x="6621754" y="327288"/>
                    <a:pt x="6613608" y="353763"/>
                  </a:cubicBezTo>
                  <a:cubicBezTo>
                    <a:pt x="6603425" y="380238"/>
                    <a:pt x="6564731" y="374128"/>
                    <a:pt x="6552512" y="368019"/>
                  </a:cubicBezTo>
                  <a:cubicBezTo>
                    <a:pt x="6542330" y="363946"/>
                    <a:pt x="6521965" y="374128"/>
                    <a:pt x="6503636" y="374128"/>
                  </a:cubicBezTo>
                  <a:cubicBezTo>
                    <a:pt x="6487345" y="386347"/>
                    <a:pt x="6466980" y="390420"/>
                    <a:pt x="6444576" y="392457"/>
                  </a:cubicBezTo>
                  <a:cubicBezTo>
                    <a:pt x="6424211" y="392457"/>
                    <a:pt x="6405884" y="386347"/>
                    <a:pt x="6389591" y="376165"/>
                  </a:cubicBezTo>
                  <a:cubicBezTo>
                    <a:pt x="6369226" y="398566"/>
                    <a:pt x="6340714" y="412822"/>
                    <a:pt x="6310167" y="412822"/>
                  </a:cubicBezTo>
                  <a:lnTo>
                    <a:pt x="6267400" y="412822"/>
                  </a:lnTo>
                  <a:cubicBezTo>
                    <a:pt x="6267400" y="412822"/>
                    <a:pt x="6269436" y="414859"/>
                    <a:pt x="6269436" y="414859"/>
                  </a:cubicBezTo>
                  <a:cubicBezTo>
                    <a:pt x="6271472" y="425041"/>
                    <a:pt x="6116698" y="423005"/>
                    <a:pt x="6112626" y="441333"/>
                  </a:cubicBezTo>
                  <a:cubicBezTo>
                    <a:pt x="6110590" y="449479"/>
                    <a:pt x="6098369" y="453552"/>
                    <a:pt x="6078004" y="455589"/>
                  </a:cubicBezTo>
                  <a:cubicBezTo>
                    <a:pt x="5972106" y="559451"/>
                    <a:pt x="5813257" y="573707"/>
                    <a:pt x="5668665" y="618510"/>
                  </a:cubicBezTo>
                  <a:cubicBezTo>
                    <a:pt x="5668665" y="618510"/>
                    <a:pt x="5668665" y="618510"/>
                    <a:pt x="5666629" y="618510"/>
                  </a:cubicBezTo>
                  <a:cubicBezTo>
                    <a:pt x="5684958" y="620547"/>
                    <a:pt x="5693104" y="640912"/>
                    <a:pt x="5682922" y="655167"/>
                  </a:cubicBezTo>
                  <a:cubicBezTo>
                    <a:pt x="5670701" y="671459"/>
                    <a:pt x="5615716" y="634802"/>
                    <a:pt x="5601461" y="651094"/>
                  </a:cubicBezTo>
                  <a:cubicBezTo>
                    <a:pt x="5587204" y="665350"/>
                    <a:pt x="5627934" y="685715"/>
                    <a:pt x="5652374" y="683678"/>
                  </a:cubicBezTo>
                  <a:cubicBezTo>
                    <a:pt x="5676811" y="681642"/>
                    <a:pt x="5691066" y="697934"/>
                    <a:pt x="5695140" y="718299"/>
                  </a:cubicBezTo>
                  <a:cubicBezTo>
                    <a:pt x="5697176" y="738664"/>
                    <a:pt x="5636081" y="706080"/>
                    <a:pt x="5623862" y="722372"/>
                  </a:cubicBezTo>
                  <a:cubicBezTo>
                    <a:pt x="5611644" y="738664"/>
                    <a:pt x="5634045" y="746810"/>
                    <a:pt x="5660518" y="748847"/>
                  </a:cubicBezTo>
                  <a:cubicBezTo>
                    <a:pt x="5686994" y="750883"/>
                    <a:pt x="5666629" y="763103"/>
                    <a:pt x="5691066" y="785504"/>
                  </a:cubicBezTo>
                  <a:cubicBezTo>
                    <a:pt x="5693104" y="787541"/>
                    <a:pt x="5695140" y="789577"/>
                    <a:pt x="5695140" y="789577"/>
                  </a:cubicBezTo>
                  <a:cubicBezTo>
                    <a:pt x="5709395" y="807906"/>
                    <a:pt x="5682922" y="814015"/>
                    <a:pt x="5684958" y="832344"/>
                  </a:cubicBezTo>
                  <a:cubicBezTo>
                    <a:pt x="5686994" y="852709"/>
                    <a:pt x="5658482" y="858819"/>
                    <a:pt x="5658482" y="840490"/>
                  </a:cubicBezTo>
                  <a:cubicBezTo>
                    <a:pt x="5658482" y="822161"/>
                    <a:pt x="5585168" y="816052"/>
                    <a:pt x="5568875" y="836417"/>
                  </a:cubicBezTo>
                  <a:cubicBezTo>
                    <a:pt x="5552584" y="856782"/>
                    <a:pt x="5542402" y="871038"/>
                    <a:pt x="5524073" y="852709"/>
                  </a:cubicBezTo>
                  <a:cubicBezTo>
                    <a:pt x="5522037" y="850673"/>
                    <a:pt x="5520001" y="850673"/>
                    <a:pt x="5517962" y="848636"/>
                  </a:cubicBezTo>
                  <a:cubicBezTo>
                    <a:pt x="5505744" y="854746"/>
                    <a:pt x="5491489" y="856782"/>
                    <a:pt x="5475196" y="858819"/>
                  </a:cubicBezTo>
                  <a:cubicBezTo>
                    <a:pt x="5395771" y="860855"/>
                    <a:pt x="5322457" y="903622"/>
                    <a:pt x="5245071" y="913805"/>
                  </a:cubicBezTo>
                  <a:cubicBezTo>
                    <a:pt x="5204341" y="919914"/>
                    <a:pt x="5163611" y="909731"/>
                    <a:pt x="5139171" y="883257"/>
                  </a:cubicBezTo>
                  <a:cubicBezTo>
                    <a:pt x="5104551" y="897512"/>
                    <a:pt x="5076040" y="950462"/>
                    <a:pt x="5106587" y="983046"/>
                  </a:cubicBezTo>
                  <a:cubicBezTo>
                    <a:pt x="5139171" y="1017667"/>
                    <a:pt x="5108623" y="1031922"/>
                    <a:pt x="5108623" y="1056361"/>
                  </a:cubicBezTo>
                  <a:cubicBezTo>
                    <a:pt x="5108623" y="1080799"/>
                    <a:pt x="5192120" y="1125602"/>
                    <a:pt x="5236925" y="1129675"/>
                  </a:cubicBezTo>
                  <a:cubicBezTo>
                    <a:pt x="5281727" y="1133748"/>
                    <a:pt x="5318385" y="1192807"/>
                    <a:pt x="5291910" y="1229464"/>
                  </a:cubicBezTo>
                  <a:cubicBezTo>
                    <a:pt x="5265436" y="1266122"/>
                    <a:pt x="5183976" y="1219282"/>
                    <a:pt x="5131025" y="1174478"/>
                  </a:cubicBezTo>
                  <a:cubicBezTo>
                    <a:pt x="5078076" y="1129675"/>
                    <a:pt x="4955885" y="1111346"/>
                    <a:pt x="4915155" y="1113383"/>
                  </a:cubicBezTo>
                  <a:cubicBezTo>
                    <a:pt x="4874424" y="1115419"/>
                    <a:pt x="4898864" y="1074689"/>
                    <a:pt x="4845913" y="1074689"/>
                  </a:cubicBezTo>
                  <a:cubicBezTo>
                    <a:pt x="4795000" y="1076726"/>
                    <a:pt x="4750197" y="1125602"/>
                    <a:pt x="4784817" y="1125602"/>
                  </a:cubicBezTo>
                  <a:cubicBezTo>
                    <a:pt x="4819439" y="1125602"/>
                    <a:pt x="4841841" y="1123565"/>
                    <a:pt x="4823511" y="1139858"/>
                  </a:cubicBezTo>
                  <a:cubicBezTo>
                    <a:pt x="4805182" y="1158186"/>
                    <a:pt x="4833694" y="1154113"/>
                    <a:pt x="4874424" y="1172442"/>
                  </a:cubicBezTo>
                  <a:cubicBezTo>
                    <a:pt x="4917191" y="1192807"/>
                    <a:pt x="4839805" y="1219282"/>
                    <a:pt x="4797038" y="1186697"/>
                  </a:cubicBezTo>
                  <a:cubicBezTo>
                    <a:pt x="4754269" y="1154113"/>
                    <a:pt x="4707431" y="1184661"/>
                    <a:pt x="4695213" y="1209099"/>
                  </a:cubicBezTo>
                  <a:cubicBezTo>
                    <a:pt x="4682992" y="1233537"/>
                    <a:pt x="4746125" y="1302779"/>
                    <a:pt x="4821475" y="1314998"/>
                  </a:cubicBezTo>
                  <a:cubicBezTo>
                    <a:pt x="4896825" y="1327217"/>
                    <a:pt x="4872388" y="1353691"/>
                    <a:pt x="4907008" y="1365911"/>
                  </a:cubicBezTo>
                  <a:cubicBezTo>
                    <a:pt x="4941630" y="1380166"/>
                    <a:pt x="4917191" y="1394422"/>
                    <a:pt x="4892753" y="1396458"/>
                  </a:cubicBezTo>
                  <a:cubicBezTo>
                    <a:pt x="4868316" y="1398495"/>
                    <a:pt x="4821475" y="1357765"/>
                    <a:pt x="4782781" y="1335363"/>
                  </a:cubicBezTo>
                  <a:cubicBezTo>
                    <a:pt x="4744087" y="1314998"/>
                    <a:pt x="4642261" y="1343509"/>
                    <a:pt x="4621896" y="1321107"/>
                  </a:cubicBezTo>
                  <a:cubicBezTo>
                    <a:pt x="4601531" y="1296669"/>
                    <a:pt x="4636153" y="1272231"/>
                    <a:pt x="4615788" y="1253902"/>
                  </a:cubicBezTo>
                  <a:cubicBezTo>
                    <a:pt x="4595423" y="1235574"/>
                    <a:pt x="4613752" y="1194844"/>
                    <a:pt x="4638189" y="1152077"/>
                  </a:cubicBezTo>
                  <a:cubicBezTo>
                    <a:pt x="4662626" y="1109310"/>
                    <a:pt x="4634117" y="1038032"/>
                    <a:pt x="4597459" y="1025813"/>
                  </a:cubicBezTo>
                  <a:cubicBezTo>
                    <a:pt x="4560801" y="1013594"/>
                    <a:pt x="4564875" y="1054324"/>
                    <a:pt x="4573022" y="1066543"/>
                  </a:cubicBezTo>
                  <a:cubicBezTo>
                    <a:pt x="4581166" y="1078762"/>
                    <a:pt x="4577094" y="1135785"/>
                    <a:pt x="4548582" y="1174478"/>
                  </a:cubicBezTo>
                  <a:cubicBezTo>
                    <a:pt x="4520070" y="1213172"/>
                    <a:pt x="4434538" y="1213172"/>
                    <a:pt x="4434538" y="1237610"/>
                  </a:cubicBezTo>
                  <a:cubicBezTo>
                    <a:pt x="4434538" y="1264085"/>
                    <a:pt x="4377514" y="1282413"/>
                    <a:pt x="4395844" y="1300742"/>
                  </a:cubicBezTo>
                  <a:cubicBezTo>
                    <a:pt x="4416209" y="1319071"/>
                    <a:pt x="4491561" y="1412751"/>
                    <a:pt x="4503780" y="1441262"/>
                  </a:cubicBezTo>
                  <a:cubicBezTo>
                    <a:pt x="4515998" y="1469773"/>
                    <a:pt x="4434538" y="1559380"/>
                    <a:pt x="4448792" y="1612329"/>
                  </a:cubicBezTo>
                  <a:cubicBezTo>
                    <a:pt x="4461013" y="1665278"/>
                    <a:pt x="4438610" y="1689716"/>
                    <a:pt x="4452867" y="1714155"/>
                  </a:cubicBezTo>
                  <a:cubicBezTo>
                    <a:pt x="4469158" y="1740629"/>
                    <a:pt x="4503780" y="1716191"/>
                    <a:pt x="4526181" y="1728410"/>
                  </a:cubicBezTo>
                  <a:cubicBezTo>
                    <a:pt x="4548582" y="1738593"/>
                    <a:pt x="4585240" y="1714155"/>
                    <a:pt x="4636153" y="1701935"/>
                  </a:cubicBezTo>
                  <a:cubicBezTo>
                    <a:pt x="4687066" y="1691753"/>
                    <a:pt x="4782781" y="1750812"/>
                    <a:pt x="4817403" y="1769141"/>
                  </a:cubicBezTo>
                  <a:cubicBezTo>
                    <a:pt x="4852023" y="1787469"/>
                    <a:pt x="4833694" y="1818017"/>
                    <a:pt x="4852023" y="1846528"/>
                  </a:cubicBezTo>
                  <a:cubicBezTo>
                    <a:pt x="4870352" y="1877076"/>
                    <a:pt x="4809257" y="1877076"/>
                    <a:pt x="4809257" y="1921879"/>
                  </a:cubicBezTo>
                  <a:cubicBezTo>
                    <a:pt x="4807221" y="1966682"/>
                    <a:pt x="4913119" y="1987047"/>
                    <a:pt x="4919229" y="1999267"/>
                  </a:cubicBezTo>
                  <a:cubicBezTo>
                    <a:pt x="4923301" y="2013522"/>
                    <a:pt x="4843877" y="2001303"/>
                    <a:pt x="4813329" y="1991120"/>
                  </a:cubicBezTo>
                  <a:cubicBezTo>
                    <a:pt x="4782781" y="1978902"/>
                    <a:pt x="4780745" y="1936135"/>
                    <a:pt x="4770563" y="1925952"/>
                  </a:cubicBezTo>
                  <a:cubicBezTo>
                    <a:pt x="4760380" y="1917806"/>
                    <a:pt x="4790928" y="1881149"/>
                    <a:pt x="4795000" y="1852637"/>
                  </a:cubicBezTo>
                  <a:cubicBezTo>
                    <a:pt x="4797038" y="1824126"/>
                    <a:pt x="4760380" y="1807834"/>
                    <a:pt x="4748161" y="1787469"/>
                  </a:cubicBezTo>
                  <a:cubicBezTo>
                    <a:pt x="4735943" y="1767104"/>
                    <a:pt x="4713539" y="1738593"/>
                    <a:pt x="4687066" y="1744702"/>
                  </a:cubicBezTo>
                  <a:cubicBezTo>
                    <a:pt x="4662626" y="1750812"/>
                    <a:pt x="4568947" y="1758958"/>
                    <a:pt x="4542474" y="1787469"/>
                  </a:cubicBezTo>
                  <a:cubicBezTo>
                    <a:pt x="4513962" y="1813944"/>
                    <a:pt x="4546546" y="1891331"/>
                    <a:pt x="4562839" y="1930025"/>
                  </a:cubicBezTo>
                  <a:cubicBezTo>
                    <a:pt x="4579130" y="1968719"/>
                    <a:pt x="4481379" y="2019632"/>
                    <a:pt x="4485451" y="2050180"/>
                  </a:cubicBezTo>
                  <a:cubicBezTo>
                    <a:pt x="4487487" y="2080727"/>
                    <a:pt x="4456939" y="2092946"/>
                    <a:pt x="4414173" y="2117384"/>
                  </a:cubicBezTo>
                  <a:cubicBezTo>
                    <a:pt x="4371406" y="2141823"/>
                    <a:pt x="4326602" y="2160151"/>
                    <a:pt x="4326602" y="2198845"/>
                  </a:cubicBezTo>
                  <a:cubicBezTo>
                    <a:pt x="4328640" y="2237539"/>
                    <a:pt x="4271617" y="2217174"/>
                    <a:pt x="4241069" y="2198845"/>
                  </a:cubicBezTo>
                  <a:cubicBezTo>
                    <a:pt x="4212557" y="2180516"/>
                    <a:pt x="4173863" y="2209027"/>
                    <a:pt x="4131097" y="2206991"/>
                  </a:cubicBezTo>
                  <a:cubicBezTo>
                    <a:pt x="4088330" y="2204954"/>
                    <a:pt x="4088330" y="2168297"/>
                    <a:pt x="4055747" y="2180516"/>
                  </a:cubicBezTo>
                  <a:cubicBezTo>
                    <a:pt x="4023163" y="2194772"/>
                    <a:pt x="4000759" y="2164224"/>
                    <a:pt x="4008906" y="2137749"/>
                  </a:cubicBezTo>
                  <a:cubicBezTo>
                    <a:pt x="4019088" y="2111275"/>
                    <a:pt x="4055747" y="2131640"/>
                    <a:pt x="4059819" y="2152005"/>
                  </a:cubicBezTo>
                  <a:cubicBezTo>
                    <a:pt x="4061855" y="2172370"/>
                    <a:pt x="4086294" y="2162188"/>
                    <a:pt x="4114806" y="2145896"/>
                  </a:cubicBezTo>
                  <a:cubicBezTo>
                    <a:pt x="4143315" y="2129604"/>
                    <a:pt x="4129061" y="2166261"/>
                    <a:pt x="4169791" y="2170334"/>
                  </a:cubicBezTo>
                  <a:cubicBezTo>
                    <a:pt x="4210521" y="2174407"/>
                    <a:pt x="4188120" y="2147932"/>
                    <a:pt x="4218668" y="2149969"/>
                  </a:cubicBezTo>
                  <a:cubicBezTo>
                    <a:pt x="4249216" y="2154042"/>
                    <a:pt x="4251252" y="2141823"/>
                    <a:pt x="4241069" y="2125531"/>
                  </a:cubicBezTo>
                  <a:cubicBezTo>
                    <a:pt x="4230886" y="2109238"/>
                    <a:pt x="4263470" y="2097019"/>
                    <a:pt x="4283835" y="2088873"/>
                  </a:cubicBezTo>
                  <a:cubicBezTo>
                    <a:pt x="4306236" y="2078691"/>
                    <a:pt x="4294018" y="2046106"/>
                    <a:pt x="4312347" y="2033887"/>
                  </a:cubicBezTo>
                  <a:cubicBezTo>
                    <a:pt x="4330676" y="2023705"/>
                    <a:pt x="4318457" y="2001303"/>
                    <a:pt x="4336784" y="2001303"/>
                  </a:cubicBezTo>
                  <a:cubicBezTo>
                    <a:pt x="4357149" y="1999267"/>
                    <a:pt x="4365296" y="1968719"/>
                    <a:pt x="4383625" y="1968719"/>
                  </a:cubicBezTo>
                  <a:cubicBezTo>
                    <a:pt x="4401954" y="1968719"/>
                    <a:pt x="4412137" y="1936135"/>
                    <a:pt x="4399918" y="1919842"/>
                  </a:cubicBezTo>
                  <a:cubicBezTo>
                    <a:pt x="4389735" y="1903550"/>
                    <a:pt x="4406026" y="1858747"/>
                    <a:pt x="4424355" y="1852637"/>
                  </a:cubicBezTo>
                  <a:cubicBezTo>
                    <a:pt x="4442684" y="1846528"/>
                    <a:pt x="4444720" y="1828199"/>
                    <a:pt x="4426391" y="1813944"/>
                  </a:cubicBezTo>
                  <a:cubicBezTo>
                    <a:pt x="4410101" y="1799688"/>
                    <a:pt x="4349005" y="1754885"/>
                    <a:pt x="4353077" y="1726374"/>
                  </a:cubicBezTo>
                  <a:cubicBezTo>
                    <a:pt x="4357149" y="1697863"/>
                    <a:pt x="4340859" y="1644913"/>
                    <a:pt x="4351041" y="1622512"/>
                  </a:cubicBezTo>
                  <a:cubicBezTo>
                    <a:pt x="4359188" y="1600110"/>
                    <a:pt x="4353077" y="1553270"/>
                    <a:pt x="4349005" y="1526795"/>
                  </a:cubicBezTo>
                  <a:cubicBezTo>
                    <a:pt x="4346967" y="1500321"/>
                    <a:pt x="4365296" y="1469773"/>
                    <a:pt x="4373442" y="1418860"/>
                  </a:cubicBezTo>
                  <a:cubicBezTo>
                    <a:pt x="4381589" y="1369984"/>
                    <a:pt x="4324566" y="1317034"/>
                    <a:pt x="4296054" y="1302779"/>
                  </a:cubicBezTo>
                  <a:cubicBezTo>
                    <a:pt x="4267545" y="1288523"/>
                    <a:pt x="4285871" y="1262048"/>
                    <a:pt x="4326602" y="1225391"/>
                  </a:cubicBezTo>
                  <a:cubicBezTo>
                    <a:pt x="4367332" y="1188734"/>
                    <a:pt x="4369370" y="1076726"/>
                    <a:pt x="4367332" y="1052287"/>
                  </a:cubicBezTo>
                  <a:cubicBezTo>
                    <a:pt x="4365296" y="1027849"/>
                    <a:pt x="4281799" y="1007484"/>
                    <a:pt x="4249216" y="1009521"/>
                  </a:cubicBezTo>
                  <a:cubicBezTo>
                    <a:pt x="4230886" y="1011557"/>
                    <a:pt x="4179973" y="1009521"/>
                    <a:pt x="4137207" y="1007484"/>
                  </a:cubicBezTo>
                  <a:cubicBezTo>
                    <a:pt x="4131097" y="1009521"/>
                    <a:pt x="4127025" y="1009521"/>
                    <a:pt x="4120914" y="1009521"/>
                  </a:cubicBezTo>
                  <a:cubicBezTo>
                    <a:pt x="4127025" y="1029886"/>
                    <a:pt x="4122950" y="1054324"/>
                    <a:pt x="4110731" y="1078762"/>
                  </a:cubicBezTo>
                  <a:cubicBezTo>
                    <a:pt x="4055747" y="1176515"/>
                    <a:pt x="4029271" y="1286487"/>
                    <a:pt x="3905044" y="1323144"/>
                  </a:cubicBezTo>
                  <a:cubicBezTo>
                    <a:pt x="3900972" y="1325180"/>
                    <a:pt x="3896897" y="1325180"/>
                    <a:pt x="3894861" y="1325180"/>
                  </a:cubicBezTo>
                  <a:cubicBezTo>
                    <a:pt x="3876532" y="1353691"/>
                    <a:pt x="3860242" y="1380166"/>
                    <a:pt x="3841913" y="1408678"/>
                  </a:cubicBezTo>
                  <a:cubicBezTo>
                    <a:pt x="3841913" y="1408678"/>
                    <a:pt x="3843949" y="1408678"/>
                    <a:pt x="3843949" y="1408678"/>
                  </a:cubicBezTo>
                  <a:cubicBezTo>
                    <a:pt x="3860242" y="1416824"/>
                    <a:pt x="3841913" y="1481992"/>
                    <a:pt x="3833766" y="1490138"/>
                  </a:cubicBezTo>
                  <a:cubicBezTo>
                    <a:pt x="3823583" y="1498284"/>
                    <a:pt x="3852095" y="1522722"/>
                    <a:pt x="3827655" y="1539014"/>
                  </a:cubicBezTo>
                  <a:cubicBezTo>
                    <a:pt x="3803218" y="1555307"/>
                    <a:pt x="3780817" y="1589927"/>
                    <a:pt x="3795072" y="1608256"/>
                  </a:cubicBezTo>
                  <a:cubicBezTo>
                    <a:pt x="3809329" y="1626585"/>
                    <a:pt x="3876532" y="1634730"/>
                    <a:pt x="3907080" y="1653059"/>
                  </a:cubicBezTo>
                  <a:cubicBezTo>
                    <a:pt x="3935592" y="1671388"/>
                    <a:pt x="3925409" y="1703972"/>
                    <a:pt x="3947810" y="1736556"/>
                  </a:cubicBezTo>
                  <a:cubicBezTo>
                    <a:pt x="3970211" y="1769141"/>
                    <a:pt x="3994651" y="1748775"/>
                    <a:pt x="4004834" y="1769141"/>
                  </a:cubicBezTo>
                  <a:cubicBezTo>
                    <a:pt x="4017052" y="1789506"/>
                    <a:pt x="3964103" y="1866893"/>
                    <a:pt x="3945774" y="1870966"/>
                  </a:cubicBezTo>
                  <a:cubicBezTo>
                    <a:pt x="3927445" y="1875039"/>
                    <a:pt x="3854131" y="1791542"/>
                    <a:pt x="3831730" y="1773213"/>
                  </a:cubicBezTo>
                  <a:cubicBezTo>
                    <a:pt x="3809329" y="1754885"/>
                    <a:pt x="3721758" y="1726374"/>
                    <a:pt x="3678991" y="1701935"/>
                  </a:cubicBezTo>
                  <a:cubicBezTo>
                    <a:pt x="3636225" y="1677497"/>
                    <a:pt x="3601603" y="1679534"/>
                    <a:pt x="3554765" y="1646950"/>
                  </a:cubicBezTo>
                  <a:cubicBezTo>
                    <a:pt x="3538472" y="1651023"/>
                    <a:pt x="3520142" y="1653059"/>
                    <a:pt x="3501813" y="1655096"/>
                  </a:cubicBezTo>
                  <a:cubicBezTo>
                    <a:pt x="3450900" y="1659169"/>
                    <a:pt x="3402026" y="1648986"/>
                    <a:pt x="3355185" y="1628621"/>
                  </a:cubicBezTo>
                  <a:cubicBezTo>
                    <a:pt x="3336856" y="1620475"/>
                    <a:pt x="3316491" y="1604183"/>
                    <a:pt x="3296126" y="1589927"/>
                  </a:cubicBezTo>
                  <a:cubicBezTo>
                    <a:pt x="3253360" y="1583818"/>
                    <a:pt x="3224848" y="1575672"/>
                    <a:pt x="3204483" y="1577708"/>
                  </a:cubicBezTo>
                  <a:cubicBezTo>
                    <a:pt x="3175971" y="1581781"/>
                    <a:pt x="3186154" y="1545124"/>
                    <a:pt x="3135241" y="1522722"/>
                  </a:cubicBezTo>
                  <a:cubicBezTo>
                    <a:pt x="3084328" y="1498284"/>
                    <a:pt x="3049708" y="1465700"/>
                    <a:pt x="3021196" y="1481992"/>
                  </a:cubicBezTo>
                  <a:cubicBezTo>
                    <a:pt x="2992685" y="1498284"/>
                    <a:pt x="3002867" y="1559380"/>
                    <a:pt x="3047672" y="1565489"/>
                  </a:cubicBezTo>
                  <a:cubicBezTo>
                    <a:pt x="3092474" y="1573635"/>
                    <a:pt x="3070073" y="1598073"/>
                    <a:pt x="3116914" y="1596037"/>
                  </a:cubicBezTo>
                  <a:cubicBezTo>
                    <a:pt x="3163752" y="1594000"/>
                    <a:pt x="3178010" y="1610292"/>
                    <a:pt x="3178010" y="1642877"/>
                  </a:cubicBezTo>
                  <a:cubicBezTo>
                    <a:pt x="3175971" y="1675461"/>
                    <a:pt x="3200411" y="1706008"/>
                    <a:pt x="3220776" y="1726374"/>
                  </a:cubicBezTo>
                  <a:cubicBezTo>
                    <a:pt x="3241141" y="1746739"/>
                    <a:pt x="3228922" y="1781359"/>
                    <a:pt x="3192264" y="1781359"/>
                  </a:cubicBezTo>
                  <a:cubicBezTo>
                    <a:pt x="3153570" y="1781359"/>
                    <a:pt x="3110804" y="1787469"/>
                    <a:pt x="3127097" y="1815980"/>
                  </a:cubicBezTo>
                  <a:cubicBezTo>
                    <a:pt x="3143387" y="1844491"/>
                    <a:pt x="3116914" y="1852637"/>
                    <a:pt x="3078220" y="1836346"/>
                  </a:cubicBezTo>
                  <a:cubicBezTo>
                    <a:pt x="3039526" y="1822090"/>
                    <a:pt x="3061927" y="1793579"/>
                    <a:pt x="3078220" y="1775250"/>
                  </a:cubicBezTo>
                  <a:cubicBezTo>
                    <a:pt x="3094510" y="1758958"/>
                    <a:pt x="3045636" y="1738593"/>
                    <a:pt x="3021196" y="1728410"/>
                  </a:cubicBezTo>
                  <a:cubicBezTo>
                    <a:pt x="2996759" y="1720264"/>
                    <a:pt x="2903080" y="1795615"/>
                    <a:pt x="2876604" y="1805798"/>
                  </a:cubicBezTo>
                  <a:cubicBezTo>
                    <a:pt x="2850129" y="1818017"/>
                    <a:pt x="2784961" y="1787469"/>
                    <a:pt x="2717755" y="1805798"/>
                  </a:cubicBezTo>
                  <a:cubicBezTo>
                    <a:pt x="2650552" y="1824126"/>
                    <a:pt x="2654624" y="1881149"/>
                    <a:pt x="2630187" y="1875039"/>
                  </a:cubicBezTo>
                  <a:cubicBezTo>
                    <a:pt x="2605747" y="1868930"/>
                    <a:pt x="2530397" y="1883185"/>
                    <a:pt x="2503921" y="1864857"/>
                  </a:cubicBezTo>
                  <a:cubicBezTo>
                    <a:pt x="2475412" y="1846528"/>
                    <a:pt x="2497813" y="1836346"/>
                    <a:pt x="2528361" y="1838382"/>
                  </a:cubicBezTo>
                  <a:cubicBezTo>
                    <a:pt x="2556873" y="1840419"/>
                    <a:pt x="2567055" y="1830236"/>
                    <a:pt x="2550762" y="1807834"/>
                  </a:cubicBezTo>
                  <a:cubicBezTo>
                    <a:pt x="2534469" y="1787469"/>
                    <a:pt x="2573163" y="1752848"/>
                    <a:pt x="2571127" y="1738593"/>
                  </a:cubicBezTo>
                  <a:cubicBezTo>
                    <a:pt x="2569091" y="1724337"/>
                    <a:pt x="2461155" y="1763031"/>
                    <a:pt x="2442826" y="1779323"/>
                  </a:cubicBezTo>
                  <a:cubicBezTo>
                    <a:pt x="2424499" y="1795615"/>
                    <a:pt x="2444864" y="1826163"/>
                    <a:pt x="2424499" y="1836346"/>
                  </a:cubicBezTo>
                  <a:cubicBezTo>
                    <a:pt x="2404134" y="1846528"/>
                    <a:pt x="2404134" y="1818017"/>
                    <a:pt x="2381731" y="1809871"/>
                  </a:cubicBezTo>
                  <a:cubicBezTo>
                    <a:pt x="2359329" y="1801725"/>
                    <a:pt x="2196408" y="1842455"/>
                    <a:pt x="2165861" y="1879112"/>
                  </a:cubicBezTo>
                  <a:cubicBezTo>
                    <a:pt x="2135313" y="1917806"/>
                    <a:pt x="2074217" y="1917806"/>
                    <a:pt x="2074217" y="1940208"/>
                  </a:cubicBezTo>
                  <a:cubicBezTo>
                    <a:pt x="2074217" y="1960573"/>
                    <a:pt x="2000903" y="1960573"/>
                    <a:pt x="1970356" y="1974828"/>
                  </a:cubicBezTo>
                  <a:cubicBezTo>
                    <a:pt x="1941844" y="1989084"/>
                    <a:pt x="1960173" y="2052216"/>
                    <a:pt x="1949991" y="2082764"/>
                  </a:cubicBezTo>
                  <a:cubicBezTo>
                    <a:pt x="1939808" y="2113311"/>
                    <a:pt x="1823726" y="2103129"/>
                    <a:pt x="1789105" y="2105165"/>
                  </a:cubicBezTo>
                  <a:cubicBezTo>
                    <a:pt x="1754486" y="2107202"/>
                    <a:pt x="1742266" y="2031851"/>
                    <a:pt x="1713755" y="2027778"/>
                  </a:cubicBezTo>
                  <a:cubicBezTo>
                    <a:pt x="1685244" y="2023705"/>
                    <a:pt x="1701536" y="1980938"/>
                    <a:pt x="1711718" y="1962609"/>
                  </a:cubicBezTo>
                  <a:cubicBezTo>
                    <a:pt x="1719865" y="1944281"/>
                    <a:pt x="1742266" y="1958536"/>
                    <a:pt x="1776887" y="1936135"/>
                  </a:cubicBezTo>
                  <a:cubicBezTo>
                    <a:pt x="1811508" y="1911697"/>
                    <a:pt x="1846129" y="1948354"/>
                    <a:pt x="1860383" y="1932062"/>
                  </a:cubicBezTo>
                  <a:cubicBezTo>
                    <a:pt x="1874639" y="1915769"/>
                    <a:pt x="1807435" y="1870966"/>
                    <a:pt x="1803361" y="1834309"/>
                  </a:cubicBezTo>
                  <a:cubicBezTo>
                    <a:pt x="1799288" y="1797652"/>
                    <a:pt x="1725974" y="1785433"/>
                    <a:pt x="1683208" y="1797652"/>
                  </a:cubicBezTo>
                  <a:cubicBezTo>
                    <a:pt x="1664879" y="1803761"/>
                    <a:pt x="1644513" y="1803761"/>
                    <a:pt x="1626184" y="1801725"/>
                  </a:cubicBezTo>
                  <a:cubicBezTo>
                    <a:pt x="1622112" y="1815980"/>
                    <a:pt x="1616002" y="1830236"/>
                    <a:pt x="1607856" y="1842455"/>
                  </a:cubicBezTo>
                  <a:cubicBezTo>
                    <a:pt x="1616002" y="1858747"/>
                    <a:pt x="1605819" y="1879112"/>
                    <a:pt x="1611930" y="1895404"/>
                  </a:cubicBezTo>
                  <a:cubicBezTo>
                    <a:pt x="1618039" y="1917806"/>
                    <a:pt x="1601747" y="1968719"/>
                    <a:pt x="1575271" y="2009449"/>
                  </a:cubicBezTo>
                  <a:cubicBezTo>
                    <a:pt x="1550834" y="2048143"/>
                    <a:pt x="1569162" y="2048143"/>
                    <a:pt x="1605819" y="2046106"/>
                  </a:cubicBezTo>
                  <a:cubicBezTo>
                    <a:pt x="1644513" y="2044070"/>
                    <a:pt x="1640440" y="2097019"/>
                    <a:pt x="1640440" y="2135713"/>
                  </a:cubicBezTo>
                  <a:cubicBezTo>
                    <a:pt x="1640440" y="2174407"/>
                    <a:pt x="1611930" y="2184589"/>
                    <a:pt x="1611930" y="2215137"/>
                  </a:cubicBezTo>
                  <a:cubicBezTo>
                    <a:pt x="1611930" y="2243648"/>
                    <a:pt x="1581382" y="2200882"/>
                    <a:pt x="1571199" y="2213101"/>
                  </a:cubicBezTo>
                  <a:cubicBezTo>
                    <a:pt x="1561017" y="2225320"/>
                    <a:pt x="1548797" y="2206991"/>
                    <a:pt x="1542688" y="2182553"/>
                  </a:cubicBezTo>
                  <a:cubicBezTo>
                    <a:pt x="1536578" y="2158115"/>
                    <a:pt x="1479556" y="2172370"/>
                    <a:pt x="1446971" y="2162188"/>
                  </a:cubicBezTo>
                  <a:cubicBezTo>
                    <a:pt x="1414388" y="2154042"/>
                    <a:pt x="1402168" y="2168297"/>
                    <a:pt x="1387913" y="2194772"/>
                  </a:cubicBezTo>
                  <a:cubicBezTo>
                    <a:pt x="1371620" y="2221247"/>
                    <a:pt x="1326818" y="2231429"/>
                    <a:pt x="1304415" y="2233466"/>
                  </a:cubicBezTo>
                  <a:cubicBezTo>
                    <a:pt x="1277941" y="2237539"/>
                    <a:pt x="1239247" y="2286415"/>
                    <a:pt x="1212772" y="2304744"/>
                  </a:cubicBezTo>
                  <a:cubicBezTo>
                    <a:pt x="1188334" y="2323072"/>
                    <a:pt x="1184262" y="2357693"/>
                    <a:pt x="1218882" y="2394350"/>
                  </a:cubicBezTo>
                  <a:cubicBezTo>
                    <a:pt x="1253502" y="2431008"/>
                    <a:pt x="1261649" y="2455446"/>
                    <a:pt x="1257576" y="2473774"/>
                  </a:cubicBezTo>
                  <a:cubicBezTo>
                    <a:pt x="1255540" y="2494139"/>
                    <a:pt x="1159823" y="2488030"/>
                    <a:pt x="1143531" y="2465628"/>
                  </a:cubicBezTo>
                  <a:cubicBezTo>
                    <a:pt x="1127238" y="2445263"/>
                    <a:pt x="1066143" y="2437117"/>
                    <a:pt x="1045778" y="2441190"/>
                  </a:cubicBezTo>
                  <a:cubicBezTo>
                    <a:pt x="1025413" y="2445263"/>
                    <a:pt x="968390" y="2373985"/>
                    <a:pt x="937843" y="2371949"/>
                  </a:cubicBezTo>
                  <a:cubicBezTo>
                    <a:pt x="909332" y="2369912"/>
                    <a:pt x="891003" y="2408606"/>
                    <a:pt x="880821" y="2428971"/>
                  </a:cubicBezTo>
                  <a:cubicBezTo>
                    <a:pt x="870638" y="2449336"/>
                    <a:pt x="895076" y="2455446"/>
                    <a:pt x="909332" y="2488030"/>
                  </a:cubicBezTo>
                  <a:cubicBezTo>
                    <a:pt x="923587" y="2520614"/>
                    <a:pt x="974500" y="2522651"/>
                    <a:pt x="1000975" y="2522651"/>
                  </a:cubicBezTo>
                  <a:cubicBezTo>
                    <a:pt x="1027450" y="2522651"/>
                    <a:pt x="1017267" y="2565417"/>
                    <a:pt x="1009121" y="2583746"/>
                  </a:cubicBezTo>
                  <a:cubicBezTo>
                    <a:pt x="1000975" y="2602075"/>
                    <a:pt x="952099" y="2616330"/>
                    <a:pt x="937843" y="2595965"/>
                  </a:cubicBezTo>
                  <a:cubicBezTo>
                    <a:pt x="923587" y="2575600"/>
                    <a:pt x="864529" y="2595965"/>
                    <a:pt x="864529" y="2571527"/>
                  </a:cubicBezTo>
                  <a:cubicBezTo>
                    <a:pt x="862492" y="2547089"/>
                    <a:pt x="821761" y="2510432"/>
                    <a:pt x="776959" y="2518578"/>
                  </a:cubicBezTo>
                  <a:cubicBezTo>
                    <a:pt x="734191" y="2526724"/>
                    <a:pt x="726046" y="2496176"/>
                    <a:pt x="728082" y="2459519"/>
                  </a:cubicBezTo>
                  <a:cubicBezTo>
                    <a:pt x="730118" y="2422861"/>
                    <a:pt x="703644" y="2402496"/>
                    <a:pt x="705681" y="2386204"/>
                  </a:cubicBezTo>
                  <a:cubicBezTo>
                    <a:pt x="707717" y="2369912"/>
                    <a:pt x="685316" y="2337328"/>
                    <a:pt x="707717" y="2318999"/>
                  </a:cubicBezTo>
                  <a:cubicBezTo>
                    <a:pt x="730118" y="2302707"/>
                    <a:pt x="713826" y="2276232"/>
                    <a:pt x="713826" y="2253831"/>
                  </a:cubicBezTo>
                  <a:cubicBezTo>
                    <a:pt x="715864" y="2231429"/>
                    <a:pt x="675133" y="2196809"/>
                    <a:pt x="640512" y="2196809"/>
                  </a:cubicBezTo>
                  <a:cubicBezTo>
                    <a:pt x="605891" y="2196809"/>
                    <a:pt x="612001" y="2158115"/>
                    <a:pt x="583490" y="2152005"/>
                  </a:cubicBezTo>
                  <a:cubicBezTo>
                    <a:pt x="554978" y="2143859"/>
                    <a:pt x="495919" y="2090910"/>
                    <a:pt x="491847" y="2068508"/>
                  </a:cubicBezTo>
                  <a:cubicBezTo>
                    <a:pt x="487774" y="2046106"/>
                    <a:pt x="442970" y="2042033"/>
                    <a:pt x="459262" y="2035924"/>
                  </a:cubicBezTo>
                  <a:cubicBezTo>
                    <a:pt x="475554" y="2027778"/>
                    <a:pt x="510175" y="2037960"/>
                    <a:pt x="534613" y="2066471"/>
                  </a:cubicBezTo>
                  <a:cubicBezTo>
                    <a:pt x="559052" y="2092946"/>
                    <a:pt x="599782" y="2117384"/>
                    <a:pt x="664951" y="2127567"/>
                  </a:cubicBezTo>
                  <a:cubicBezTo>
                    <a:pt x="730118" y="2135713"/>
                    <a:pt x="756594" y="2170334"/>
                    <a:pt x="829908" y="2182553"/>
                  </a:cubicBezTo>
                  <a:cubicBezTo>
                    <a:pt x="903222" y="2196809"/>
                    <a:pt x="945989" y="2204954"/>
                    <a:pt x="1049851" y="2221247"/>
                  </a:cubicBezTo>
                  <a:cubicBezTo>
                    <a:pt x="1153714" y="2237539"/>
                    <a:pt x="1294233" y="2123494"/>
                    <a:pt x="1322744" y="2090910"/>
                  </a:cubicBezTo>
                  <a:cubicBezTo>
                    <a:pt x="1347183" y="2064435"/>
                    <a:pt x="1324780" y="2013522"/>
                    <a:pt x="1316635" y="1982974"/>
                  </a:cubicBezTo>
                  <a:cubicBezTo>
                    <a:pt x="1271832" y="1978902"/>
                    <a:pt x="1233137" y="1950390"/>
                    <a:pt x="1198516" y="1913733"/>
                  </a:cubicBezTo>
                  <a:cubicBezTo>
                    <a:pt x="1196480" y="1909660"/>
                    <a:pt x="1192407" y="1907624"/>
                    <a:pt x="1190371" y="1905587"/>
                  </a:cubicBezTo>
                  <a:cubicBezTo>
                    <a:pt x="1184262" y="1905587"/>
                    <a:pt x="1176115" y="1903550"/>
                    <a:pt x="1172042" y="1903550"/>
                  </a:cubicBezTo>
                  <a:cubicBezTo>
                    <a:pt x="1125202" y="1901514"/>
                    <a:pt x="1082436" y="1883185"/>
                    <a:pt x="1053924" y="1848564"/>
                  </a:cubicBezTo>
                  <a:cubicBezTo>
                    <a:pt x="1041706" y="1832272"/>
                    <a:pt x="1031523" y="1813944"/>
                    <a:pt x="1027450" y="1795615"/>
                  </a:cubicBezTo>
                  <a:cubicBezTo>
                    <a:pt x="1011158" y="1785433"/>
                    <a:pt x="992829" y="1771177"/>
                    <a:pt x="970428" y="1754885"/>
                  </a:cubicBezTo>
                  <a:cubicBezTo>
                    <a:pt x="952099" y="1752848"/>
                    <a:pt x="933770" y="1744702"/>
                    <a:pt x="915442" y="1730447"/>
                  </a:cubicBezTo>
                  <a:cubicBezTo>
                    <a:pt x="933770" y="1744702"/>
                    <a:pt x="872674" y="1732483"/>
                    <a:pt x="862492" y="1730447"/>
                  </a:cubicBezTo>
                  <a:cubicBezTo>
                    <a:pt x="840090" y="1726374"/>
                    <a:pt x="819725" y="1718228"/>
                    <a:pt x="799360" y="1708045"/>
                  </a:cubicBezTo>
                  <a:cubicBezTo>
                    <a:pt x="770848" y="1695826"/>
                    <a:pt x="742338" y="1681570"/>
                    <a:pt x="715864" y="1667315"/>
                  </a:cubicBezTo>
                  <a:cubicBezTo>
                    <a:pt x="711790" y="1667315"/>
                    <a:pt x="707717" y="1665278"/>
                    <a:pt x="703644" y="1661205"/>
                  </a:cubicBezTo>
                  <a:cubicBezTo>
                    <a:pt x="697534" y="1657132"/>
                    <a:pt x="691425" y="1655096"/>
                    <a:pt x="685316" y="1651023"/>
                  </a:cubicBezTo>
                  <a:cubicBezTo>
                    <a:pt x="675133" y="1646950"/>
                    <a:pt x="666987" y="1640840"/>
                    <a:pt x="658840" y="1636767"/>
                  </a:cubicBezTo>
                  <a:cubicBezTo>
                    <a:pt x="648658" y="1638803"/>
                    <a:pt x="638475" y="1642877"/>
                    <a:pt x="630330" y="1651023"/>
                  </a:cubicBezTo>
                  <a:cubicBezTo>
                    <a:pt x="607927" y="1669351"/>
                    <a:pt x="585526" y="1634730"/>
                    <a:pt x="542760" y="1644913"/>
                  </a:cubicBezTo>
                  <a:cubicBezTo>
                    <a:pt x="499992" y="1655096"/>
                    <a:pt x="477591" y="1624548"/>
                    <a:pt x="489810" y="1612329"/>
                  </a:cubicBezTo>
                  <a:cubicBezTo>
                    <a:pt x="499992" y="1598073"/>
                    <a:pt x="563125" y="1610292"/>
                    <a:pt x="559052" y="1587891"/>
                  </a:cubicBezTo>
                  <a:cubicBezTo>
                    <a:pt x="557014" y="1565489"/>
                    <a:pt x="534613" y="1587891"/>
                    <a:pt x="495919" y="1561416"/>
                  </a:cubicBezTo>
                  <a:cubicBezTo>
                    <a:pt x="457226" y="1534941"/>
                    <a:pt x="436861" y="1553270"/>
                    <a:pt x="428714" y="1575672"/>
                  </a:cubicBezTo>
                  <a:cubicBezTo>
                    <a:pt x="420569" y="1598073"/>
                    <a:pt x="390021" y="1591964"/>
                    <a:pt x="371692" y="1573635"/>
                  </a:cubicBezTo>
                  <a:cubicBezTo>
                    <a:pt x="369656" y="1571599"/>
                    <a:pt x="367619" y="1569562"/>
                    <a:pt x="365583" y="1569562"/>
                  </a:cubicBezTo>
                  <a:cubicBezTo>
                    <a:pt x="359474" y="1608256"/>
                    <a:pt x="339108" y="1610292"/>
                    <a:pt x="316706" y="1606219"/>
                  </a:cubicBezTo>
                  <a:cubicBezTo>
                    <a:pt x="292268" y="1600110"/>
                    <a:pt x="265793" y="1644913"/>
                    <a:pt x="239319" y="1644913"/>
                  </a:cubicBezTo>
                  <a:cubicBezTo>
                    <a:pt x="210807" y="1644913"/>
                    <a:pt x="180259" y="1677497"/>
                    <a:pt x="174150" y="1706008"/>
                  </a:cubicBezTo>
                  <a:cubicBezTo>
                    <a:pt x="168041" y="1732483"/>
                    <a:pt x="137493" y="1718228"/>
                    <a:pt x="137493" y="1736556"/>
                  </a:cubicBezTo>
                  <a:cubicBezTo>
                    <a:pt x="137493" y="1754885"/>
                    <a:pt x="137493" y="1773213"/>
                    <a:pt x="123237" y="1791542"/>
                  </a:cubicBezTo>
                  <a:cubicBezTo>
                    <a:pt x="108981" y="1809871"/>
                    <a:pt x="123237" y="1818017"/>
                    <a:pt x="137493" y="1848564"/>
                  </a:cubicBezTo>
                  <a:cubicBezTo>
                    <a:pt x="151749" y="1879112"/>
                    <a:pt x="182297" y="1875039"/>
                    <a:pt x="196552" y="1885222"/>
                  </a:cubicBezTo>
                  <a:cubicBezTo>
                    <a:pt x="210807" y="1893368"/>
                    <a:pt x="263757" y="1942244"/>
                    <a:pt x="263757" y="1960573"/>
                  </a:cubicBezTo>
                  <a:cubicBezTo>
                    <a:pt x="263757" y="1978902"/>
                    <a:pt x="220990" y="2023705"/>
                    <a:pt x="204698" y="2035924"/>
                  </a:cubicBezTo>
                  <a:cubicBezTo>
                    <a:pt x="188406" y="2048143"/>
                    <a:pt x="166005" y="2078691"/>
                    <a:pt x="176187" y="2097019"/>
                  </a:cubicBezTo>
                  <a:cubicBezTo>
                    <a:pt x="188406" y="2115348"/>
                    <a:pt x="235245" y="2190699"/>
                    <a:pt x="265793" y="2251794"/>
                  </a:cubicBezTo>
                  <a:cubicBezTo>
                    <a:pt x="296341" y="2312890"/>
                    <a:pt x="255611" y="2284379"/>
                    <a:pt x="235245" y="2312890"/>
                  </a:cubicBezTo>
                  <a:cubicBezTo>
                    <a:pt x="214880" y="2339365"/>
                    <a:pt x="243392" y="2373985"/>
                    <a:pt x="249501" y="2392314"/>
                  </a:cubicBezTo>
                  <a:cubicBezTo>
                    <a:pt x="255611" y="2410643"/>
                    <a:pt x="225063" y="2406570"/>
                    <a:pt x="227100" y="2422861"/>
                  </a:cubicBezTo>
                  <a:cubicBezTo>
                    <a:pt x="229136" y="2437117"/>
                    <a:pt x="271902" y="2443227"/>
                    <a:pt x="273940" y="2455446"/>
                  </a:cubicBezTo>
                  <a:cubicBezTo>
                    <a:pt x="275976" y="2467665"/>
                    <a:pt x="245428" y="2481921"/>
                    <a:pt x="259684" y="2506359"/>
                  </a:cubicBezTo>
                  <a:cubicBezTo>
                    <a:pt x="273940" y="2530797"/>
                    <a:pt x="306523" y="2530797"/>
                    <a:pt x="310597" y="2561344"/>
                  </a:cubicBezTo>
                  <a:cubicBezTo>
                    <a:pt x="312633" y="2591892"/>
                    <a:pt x="249501" y="2593929"/>
                    <a:pt x="251537" y="2618367"/>
                  </a:cubicBezTo>
                  <a:cubicBezTo>
                    <a:pt x="253575" y="2642805"/>
                    <a:pt x="335035" y="2673353"/>
                    <a:pt x="371692" y="2718156"/>
                  </a:cubicBezTo>
                  <a:cubicBezTo>
                    <a:pt x="408349" y="2762960"/>
                    <a:pt x="404276" y="2775178"/>
                    <a:pt x="396131" y="2799617"/>
                  </a:cubicBezTo>
                  <a:cubicBezTo>
                    <a:pt x="379839" y="2848493"/>
                    <a:pt x="278013" y="2889223"/>
                    <a:pt x="255611" y="2944209"/>
                  </a:cubicBezTo>
                  <a:cubicBezTo>
                    <a:pt x="233209" y="2999195"/>
                    <a:pt x="149712" y="3027706"/>
                    <a:pt x="111019" y="3070473"/>
                  </a:cubicBezTo>
                  <a:cubicBezTo>
                    <a:pt x="94727" y="3086765"/>
                    <a:pt x="78434" y="3111203"/>
                    <a:pt x="66215" y="3131568"/>
                  </a:cubicBezTo>
                  <a:cubicBezTo>
                    <a:pt x="82507" y="3127495"/>
                    <a:pt x="96763" y="3121386"/>
                    <a:pt x="104909" y="3117313"/>
                  </a:cubicBezTo>
                  <a:cubicBezTo>
                    <a:pt x="127310" y="3105094"/>
                    <a:pt x="143602" y="3164153"/>
                    <a:pt x="166005" y="3184518"/>
                  </a:cubicBezTo>
                  <a:cubicBezTo>
                    <a:pt x="188406" y="3204883"/>
                    <a:pt x="233209" y="3186554"/>
                    <a:pt x="247465" y="3204883"/>
                  </a:cubicBezTo>
                  <a:cubicBezTo>
                    <a:pt x="263757" y="3223211"/>
                    <a:pt x="235245" y="3225248"/>
                    <a:pt x="202662" y="3219139"/>
                  </a:cubicBezTo>
                  <a:cubicBezTo>
                    <a:pt x="170077" y="3213029"/>
                    <a:pt x="161931" y="3233394"/>
                    <a:pt x="111019" y="3251723"/>
                  </a:cubicBezTo>
                  <a:cubicBezTo>
                    <a:pt x="74362" y="3265978"/>
                    <a:pt x="76398" y="3280234"/>
                    <a:pt x="64179" y="3290417"/>
                  </a:cubicBezTo>
                  <a:cubicBezTo>
                    <a:pt x="86580" y="3325037"/>
                    <a:pt x="56032" y="3331147"/>
                    <a:pt x="45850" y="3357622"/>
                  </a:cubicBezTo>
                  <a:cubicBezTo>
                    <a:pt x="33631" y="3386133"/>
                    <a:pt x="17338" y="3392242"/>
                    <a:pt x="15302" y="3410571"/>
                  </a:cubicBezTo>
                  <a:cubicBezTo>
                    <a:pt x="13266" y="3428900"/>
                    <a:pt x="19375" y="3443155"/>
                    <a:pt x="21411" y="3469630"/>
                  </a:cubicBezTo>
                  <a:cubicBezTo>
                    <a:pt x="23449" y="3496105"/>
                    <a:pt x="27521" y="3502214"/>
                    <a:pt x="41777" y="3524616"/>
                  </a:cubicBezTo>
                  <a:cubicBezTo>
                    <a:pt x="56032" y="3547017"/>
                    <a:pt x="29558" y="3547017"/>
                    <a:pt x="17338" y="3559236"/>
                  </a:cubicBezTo>
                  <a:cubicBezTo>
                    <a:pt x="5120" y="3571456"/>
                    <a:pt x="13266" y="3595894"/>
                    <a:pt x="29558" y="3614222"/>
                  </a:cubicBezTo>
                  <a:cubicBezTo>
                    <a:pt x="45850" y="3632551"/>
                    <a:pt x="45850" y="3654952"/>
                    <a:pt x="39741" y="3671245"/>
                  </a:cubicBezTo>
                  <a:cubicBezTo>
                    <a:pt x="33631" y="3687537"/>
                    <a:pt x="53996" y="3714012"/>
                    <a:pt x="68251" y="3730304"/>
                  </a:cubicBezTo>
                  <a:cubicBezTo>
                    <a:pt x="82507" y="3746596"/>
                    <a:pt x="80471" y="3789362"/>
                    <a:pt x="92689" y="3799545"/>
                  </a:cubicBezTo>
                  <a:cubicBezTo>
                    <a:pt x="104909" y="3811764"/>
                    <a:pt x="119164" y="3821947"/>
                    <a:pt x="143602" y="3815837"/>
                  </a:cubicBezTo>
                  <a:cubicBezTo>
                    <a:pt x="166005" y="3809728"/>
                    <a:pt x="182297" y="3819910"/>
                    <a:pt x="192479" y="3840275"/>
                  </a:cubicBezTo>
                  <a:cubicBezTo>
                    <a:pt x="202662" y="3860640"/>
                    <a:pt x="218954" y="3852495"/>
                    <a:pt x="243392" y="3840275"/>
                  </a:cubicBezTo>
                  <a:cubicBezTo>
                    <a:pt x="265793" y="3828056"/>
                    <a:pt x="318743" y="3860640"/>
                    <a:pt x="330962" y="3866750"/>
                  </a:cubicBezTo>
                  <a:cubicBezTo>
                    <a:pt x="343180" y="3872860"/>
                    <a:pt x="337071" y="3911553"/>
                    <a:pt x="339108" y="3935992"/>
                  </a:cubicBezTo>
                  <a:cubicBezTo>
                    <a:pt x="341144" y="3960430"/>
                    <a:pt x="326889" y="3993014"/>
                    <a:pt x="349291" y="4009306"/>
                  </a:cubicBezTo>
                  <a:cubicBezTo>
                    <a:pt x="371692" y="4025598"/>
                    <a:pt x="365583" y="4062255"/>
                    <a:pt x="394093" y="4072438"/>
                  </a:cubicBezTo>
                  <a:cubicBezTo>
                    <a:pt x="420569" y="4084657"/>
                    <a:pt x="432788" y="4125387"/>
                    <a:pt x="449079" y="4129461"/>
                  </a:cubicBezTo>
                  <a:cubicBezTo>
                    <a:pt x="465371" y="4133533"/>
                    <a:pt x="497956" y="4162044"/>
                    <a:pt x="502030" y="4182409"/>
                  </a:cubicBezTo>
                  <a:cubicBezTo>
                    <a:pt x="506102" y="4202775"/>
                    <a:pt x="473518" y="4221104"/>
                    <a:pt x="453153" y="4229250"/>
                  </a:cubicBezTo>
                  <a:cubicBezTo>
                    <a:pt x="434824" y="4237396"/>
                    <a:pt x="398167" y="4202775"/>
                    <a:pt x="385948" y="4217031"/>
                  </a:cubicBezTo>
                  <a:cubicBezTo>
                    <a:pt x="373728" y="4233322"/>
                    <a:pt x="390021" y="4261834"/>
                    <a:pt x="400204" y="4312747"/>
                  </a:cubicBezTo>
                  <a:cubicBezTo>
                    <a:pt x="410386" y="4361623"/>
                    <a:pt x="418532" y="4367732"/>
                    <a:pt x="440934" y="4367732"/>
                  </a:cubicBezTo>
                  <a:cubicBezTo>
                    <a:pt x="461299" y="4367732"/>
                    <a:pt x="469445" y="4351441"/>
                    <a:pt x="485736" y="4343295"/>
                  </a:cubicBezTo>
                  <a:cubicBezTo>
                    <a:pt x="499992" y="4335148"/>
                    <a:pt x="534613" y="4347367"/>
                    <a:pt x="548869" y="4341258"/>
                  </a:cubicBezTo>
                  <a:cubicBezTo>
                    <a:pt x="563125" y="4335148"/>
                    <a:pt x="616074" y="4333112"/>
                    <a:pt x="626256" y="4349404"/>
                  </a:cubicBezTo>
                  <a:cubicBezTo>
                    <a:pt x="636439" y="4367732"/>
                    <a:pt x="646622" y="4410499"/>
                    <a:pt x="638475" y="4426791"/>
                  </a:cubicBezTo>
                  <a:cubicBezTo>
                    <a:pt x="630330" y="4443084"/>
                    <a:pt x="648658" y="4461412"/>
                    <a:pt x="658840" y="4483814"/>
                  </a:cubicBezTo>
                  <a:cubicBezTo>
                    <a:pt x="669023" y="4506216"/>
                    <a:pt x="713826" y="4496033"/>
                    <a:pt x="728082" y="4502143"/>
                  </a:cubicBezTo>
                  <a:cubicBezTo>
                    <a:pt x="742338" y="4508252"/>
                    <a:pt x="776959" y="4559165"/>
                    <a:pt x="770848" y="4581566"/>
                  </a:cubicBezTo>
                  <a:cubicBezTo>
                    <a:pt x="764739" y="4603968"/>
                    <a:pt x="791214" y="4608041"/>
                    <a:pt x="807507" y="4601932"/>
                  </a:cubicBezTo>
                  <a:cubicBezTo>
                    <a:pt x="821761" y="4595822"/>
                    <a:pt x="836017" y="4614151"/>
                    <a:pt x="854346" y="4624333"/>
                  </a:cubicBezTo>
                  <a:cubicBezTo>
                    <a:pt x="870638" y="4636553"/>
                    <a:pt x="884894" y="4630443"/>
                    <a:pt x="903222" y="4620260"/>
                  </a:cubicBezTo>
                  <a:cubicBezTo>
                    <a:pt x="919515" y="4608041"/>
                    <a:pt x="948025" y="4599895"/>
                    <a:pt x="956172" y="4616187"/>
                  </a:cubicBezTo>
                  <a:cubicBezTo>
                    <a:pt x="964317" y="4632479"/>
                    <a:pt x="998938" y="4660990"/>
                    <a:pt x="998938" y="4671173"/>
                  </a:cubicBezTo>
                  <a:cubicBezTo>
                    <a:pt x="998938" y="4679319"/>
                    <a:pt x="1051888" y="4671173"/>
                    <a:pt x="1076326" y="4685429"/>
                  </a:cubicBezTo>
                  <a:cubicBezTo>
                    <a:pt x="1100764" y="4699685"/>
                    <a:pt x="1129276" y="4691538"/>
                    <a:pt x="1155750" y="4707831"/>
                  </a:cubicBezTo>
                  <a:cubicBezTo>
                    <a:pt x="1182225" y="4724122"/>
                    <a:pt x="1208699" y="4726159"/>
                    <a:pt x="1210736" y="4744488"/>
                  </a:cubicBezTo>
                  <a:cubicBezTo>
                    <a:pt x="1212772" y="4762816"/>
                    <a:pt x="1184262" y="4779109"/>
                    <a:pt x="1184262" y="4787254"/>
                  </a:cubicBezTo>
                  <a:cubicBezTo>
                    <a:pt x="1184262" y="4795400"/>
                    <a:pt x="1206663" y="4803546"/>
                    <a:pt x="1206663" y="4815766"/>
                  </a:cubicBezTo>
                  <a:cubicBezTo>
                    <a:pt x="1206663" y="4830021"/>
                    <a:pt x="1178151" y="4830021"/>
                    <a:pt x="1174079" y="4840204"/>
                  </a:cubicBezTo>
                  <a:cubicBezTo>
                    <a:pt x="1170006" y="4852423"/>
                    <a:pt x="1190371" y="4866678"/>
                    <a:pt x="1194444" y="4878898"/>
                  </a:cubicBezTo>
                  <a:cubicBezTo>
                    <a:pt x="1198516" y="4891117"/>
                    <a:pt x="1178151" y="4927774"/>
                    <a:pt x="1178151" y="4939993"/>
                  </a:cubicBezTo>
                  <a:cubicBezTo>
                    <a:pt x="1178151" y="4952212"/>
                    <a:pt x="1115020" y="4937956"/>
                    <a:pt x="1100764" y="4937956"/>
                  </a:cubicBezTo>
                  <a:cubicBezTo>
                    <a:pt x="1086508" y="4937956"/>
                    <a:pt x="1041706" y="4990906"/>
                    <a:pt x="1027450" y="4992943"/>
                  </a:cubicBezTo>
                  <a:cubicBezTo>
                    <a:pt x="1015230" y="4994979"/>
                    <a:pt x="1021341" y="5019417"/>
                    <a:pt x="1025413" y="5041819"/>
                  </a:cubicBezTo>
                  <a:cubicBezTo>
                    <a:pt x="1070216" y="5031636"/>
                    <a:pt x="1117056" y="5029600"/>
                    <a:pt x="1121129" y="5039782"/>
                  </a:cubicBezTo>
                  <a:cubicBezTo>
                    <a:pt x="1129276" y="5058111"/>
                    <a:pt x="1023377" y="5106987"/>
                    <a:pt x="1003011" y="5113097"/>
                  </a:cubicBezTo>
                  <a:cubicBezTo>
                    <a:pt x="982646" y="5121243"/>
                    <a:pt x="1041706" y="5151790"/>
                    <a:pt x="1039668" y="5170119"/>
                  </a:cubicBezTo>
                  <a:cubicBezTo>
                    <a:pt x="1037632" y="5188448"/>
                    <a:pt x="978573" y="5192521"/>
                    <a:pt x="984682" y="5229178"/>
                  </a:cubicBezTo>
                  <a:cubicBezTo>
                    <a:pt x="990793" y="5265835"/>
                    <a:pt x="964317" y="5273981"/>
                    <a:pt x="933770" y="5273981"/>
                  </a:cubicBezTo>
                  <a:cubicBezTo>
                    <a:pt x="901186" y="5273981"/>
                    <a:pt x="893039" y="5294346"/>
                    <a:pt x="909332" y="5298420"/>
                  </a:cubicBezTo>
                  <a:cubicBezTo>
                    <a:pt x="925624" y="5302492"/>
                    <a:pt x="923587" y="5347296"/>
                    <a:pt x="982646" y="5363588"/>
                  </a:cubicBezTo>
                  <a:cubicBezTo>
                    <a:pt x="1041706" y="5379880"/>
                    <a:pt x="1106873" y="5440976"/>
                    <a:pt x="1157786" y="5500034"/>
                  </a:cubicBezTo>
                  <a:cubicBezTo>
                    <a:pt x="1165933" y="5508180"/>
                    <a:pt x="1174079" y="5514290"/>
                    <a:pt x="1182225" y="5520400"/>
                  </a:cubicBezTo>
                  <a:cubicBezTo>
                    <a:pt x="1196480" y="5510217"/>
                    <a:pt x="1210736" y="5504108"/>
                    <a:pt x="1216845" y="5502071"/>
                  </a:cubicBezTo>
                  <a:cubicBezTo>
                    <a:pt x="1245357" y="5497998"/>
                    <a:pt x="1300342" y="5516326"/>
                    <a:pt x="1330890" y="5538728"/>
                  </a:cubicBezTo>
                  <a:cubicBezTo>
                    <a:pt x="1359401" y="5561130"/>
                    <a:pt x="1465300" y="5534655"/>
                    <a:pt x="1477519" y="5552984"/>
                  </a:cubicBezTo>
                  <a:cubicBezTo>
                    <a:pt x="1489739" y="5571312"/>
                    <a:pt x="1516213" y="5593714"/>
                    <a:pt x="1536578" y="5593714"/>
                  </a:cubicBezTo>
                  <a:cubicBezTo>
                    <a:pt x="1556944" y="5593714"/>
                    <a:pt x="1579345" y="5638517"/>
                    <a:pt x="1595637" y="5626299"/>
                  </a:cubicBezTo>
                  <a:cubicBezTo>
                    <a:pt x="1611930" y="5612043"/>
                    <a:pt x="1675061" y="5612043"/>
                    <a:pt x="1691353" y="5612043"/>
                  </a:cubicBezTo>
                  <a:cubicBezTo>
                    <a:pt x="1707645" y="5612043"/>
                    <a:pt x="1707645" y="5626299"/>
                    <a:pt x="1723938" y="5626299"/>
                  </a:cubicBezTo>
                  <a:cubicBezTo>
                    <a:pt x="1740230" y="5626299"/>
                    <a:pt x="1740230" y="5693503"/>
                    <a:pt x="1752448" y="5689430"/>
                  </a:cubicBezTo>
                  <a:cubicBezTo>
                    <a:pt x="1764668" y="5685357"/>
                    <a:pt x="1811508" y="5730160"/>
                    <a:pt x="1840018" y="5734234"/>
                  </a:cubicBezTo>
                  <a:cubicBezTo>
                    <a:pt x="1868530" y="5738307"/>
                    <a:pt x="1899078" y="5793292"/>
                    <a:pt x="1911296" y="5789220"/>
                  </a:cubicBezTo>
                  <a:cubicBezTo>
                    <a:pt x="1923516" y="5785146"/>
                    <a:pt x="1943881" y="5811621"/>
                    <a:pt x="1954064" y="5789220"/>
                  </a:cubicBezTo>
                  <a:cubicBezTo>
                    <a:pt x="1962209" y="5766818"/>
                    <a:pt x="2002939" y="5779037"/>
                    <a:pt x="2015159" y="5740343"/>
                  </a:cubicBezTo>
                  <a:cubicBezTo>
                    <a:pt x="1962209" y="5671101"/>
                    <a:pt x="1905187" y="5591678"/>
                    <a:pt x="1907224" y="5563166"/>
                  </a:cubicBezTo>
                  <a:cubicBezTo>
                    <a:pt x="1909260" y="5512254"/>
                    <a:pt x="1929625" y="5479669"/>
                    <a:pt x="1870566" y="5424683"/>
                  </a:cubicBezTo>
                  <a:cubicBezTo>
                    <a:pt x="1811508" y="5369698"/>
                    <a:pt x="1876677" y="5335077"/>
                    <a:pt x="1917407" y="5276018"/>
                  </a:cubicBezTo>
                  <a:cubicBezTo>
                    <a:pt x="1954064" y="5225105"/>
                    <a:pt x="2035524" y="5202703"/>
                    <a:pt x="2084400" y="5166046"/>
                  </a:cubicBezTo>
                  <a:cubicBezTo>
                    <a:pt x="2074217" y="5157900"/>
                    <a:pt x="2064035" y="5151790"/>
                    <a:pt x="2053852" y="5145681"/>
                  </a:cubicBezTo>
                  <a:cubicBezTo>
                    <a:pt x="2015159" y="5127353"/>
                    <a:pt x="2002939" y="5109023"/>
                    <a:pt x="2033487" y="5100878"/>
                  </a:cubicBezTo>
                  <a:cubicBezTo>
                    <a:pt x="2061999" y="5092732"/>
                    <a:pt x="2049780" y="5074403"/>
                    <a:pt x="2021269" y="5037745"/>
                  </a:cubicBezTo>
                  <a:cubicBezTo>
                    <a:pt x="1992757" y="5001088"/>
                    <a:pt x="1978502" y="4964431"/>
                    <a:pt x="1962209" y="4964431"/>
                  </a:cubicBezTo>
                  <a:cubicBezTo>
                    <a:pt x="1945917" y="4964431"/>
                    <a:pt x="1919443" y="4960358"/>
                    <a:pt x="1895004" y="4968504"/>
                  </a:cubicBezTo>
                  <a:cubicBezTo>
                    <a:pt x="1870566" y="4976650"/>
                    <a:pt x="1874639" y="4946102"/>
                    <a:pt x="1878713" y="4913519"/>
                  </a:cubicBezTo>
                  <a:cubicBezTo>
                    <a:pt x="1882786" y="4880934"/>
                    <a:pt x="1831873" y="4887044"/>
                    <a:pt x="1823726" y="4872788"/>
                  </a:cubicBezTo>
                  <a:cubicBezTo>
                    <a:pt x="1815581" y="4858532"/>
                    <a:pt x="1835946" y="4813729"/>
                    <a:pt x="1844092" y="4809656"/>
                  </a:cubicBezTo>
                  <a:cubicBezTo>
                    <a:pt x="1852238" y="4805583"/>
                    <a:pt x="1876677" y="4791328"/>
                    <a:pt x="1876677" y="4777072"/>
                  </a:cubicBezTo>
                  <a:cubicBezTo>
                    <a:pt x="1876677" y="4762816"/>
                    <a:pt x="1829836" y="4758743"/>
                    <a:pt x="1848165" y="4728196"/>
                  </a:cubicBezTo>
                  <a:cubicBezTo>
                    <a:pt x="1864457" y="4695611"/>
                    <a:pt x="1899078" y="4695611"/>
                    <a:pt x="1899078" y="4665064"/>
                  </a:cubicBezTo>
                  <a:cubicBezTo>
                    <a:pt x="1899078" y="4632479"/>
                    <a:pt x="1923516" y="4606005"/>
                    <a:pt x="1954064" y="4628407"/>
                  </a:cubicBezTo>
                  <a:cubicBezTo>
                    <a:pt x="1982574" y="4650808"/>
                    <a:pt x="1996830" y="4709867"/>
                    <a:pt x="2029415" y="4695611"/>
                  </a:cubicBezTo>
                  <a:cubicBezTo>
                    <a:pt x="2061999" y="4681356"/>
                    <a:pt x="2041634" y="4650808"/>
                    <a:pt x="2037560" y="4632479"/>
                  </a:cubicBezTo>
                  <a:cubicBezTo>
                    <a:pt x="2033487" y="4614151"/>
                    <a:pt x="2025342" y="4587676"/>
                    <a:pt x="2061999" y="4577494"/>
                  </a:cubicBezTo>
                  <a:cubicBezTo>
                    <a:pt x="2100693" y="4569347"/>
                    <a:pt x="2082364" y="4528617"/>
                    <a:pt x="2112912" y="4528617"/>
                  </a:cubicBezTo>
                  <a:cubicBezTo>
                    <a:pt x="2141423" y="4528617"/>
                    <a:pt x="2196408" y="4487887"/>
                    <a:pt x="2212701" y="4479741"/>
                  </a:cubicBezTo>
                  <a:cubicBezTo>
                    <a:pt x="2228993" y="4471595"/>
                    <a:pt x="2267686" y="4447156"/>
                    <a:pt x="2283979" y="4457339"/>
                  </a:cubicBezTo>
                  <a:cubicBezTo>
                    <a:pt x="2300271" y="4465486"/>
                    <a:pt x="2322674" y="4489923"/>
                    <a:pt x="2334892" y="4457339"/>
                  </a:cubicBezTo>
                  <a:cubicBezTo>
                    <a:pt x="2347111" y="4424755"/>
                    <a:pt x="2398024" y="4439010"/>
                    <a:pt x="2402096" y="4457339"/>
                  </a:cubicBezTo>
                  <a:cubicBezTo>
                    <a:pt x="2406170" y="4475668"/>
                    <a:pt x="2485595" y="4475668"/>
                    <a:pt x="2512068" y="4493997"/>
                  </a:cubicBezTo>
                  <a:cubicBezTo>
                    <a:pt x="2536508" y="4512325"/>
                    <a:pt x="2591492" y="4548982"/>
                    <a:pt x="2591492" y="4567311"/>
                  </a:cubicBezTo>
                  <a:cubicBezTo>
                    <a:pt x="2591492" y="4585640"/>
                    <a:pt x="2615930" y="4612114"/>
                    <a:pt x="2615930" y="4581566"/>
                  </a:cubicBezTo>
                  <a:cubicBezTo>
                    <a:pt x="2615930" y="4548982"/>
                    <a:pt x="2636295" y="4559165"/>
                    <a:pt x="2670917" y="4581566"/>
                  </a:cubicBezTo>
                  <a:cubicBezTo>
                    <a:pt x="2703501" y="4603968"/>
                    <a:pt x="2750342" y="4595822"/>
                    <a:pt x="2758486" y="4573421"/>
                  </a:cubicBezTo>
                  <a:cubicBezTo>
                    <a:pt x="2766632" y="4551019"/>
                    <a:pt x="2829764" y="4524544"/>
                    <a:pt x="2850129" y="4540836"/>
                  </a:cubicBezTo>
                  <a:cubicBezTo>
                    <a:pt x="2870494" y="4559165"/>
                    <a:pt x="2878640" y="4573421"/>
                    <a:pt x="2905116" y="4544909"/>
                  </a:cubicBezTo>
                  <a:cubicBezTo>
                    <a:pt x="2929553" y="4518434"/>
                    <a:pt x="2988613" y="4522508"/>
                    <a:pt x="2996759" y="4548982"/>
                  </a:cubicBezTo>
                  <a:cubicBezTo>
                    <a:pt x="3004906" y="4575457"/>
                    <a:pt x="3035454" y="4581566"/>
                    <a:pt x="3059891" y="4581566"/>
                  </a:cubicBezTo>
                  <a:cubicBezTo>
                    <a:pt x="3084328" y="4581566"/>
                    <a:pt x="3088402" y="4622297"/>
                    <a:pt x="3106732" y="4614151"/>
                  </a:cubicBezTo>
                  <a:cubicBezTo>
                    <a:pt x="3123022" y="4606005"/>
                    <a:pt x="3118950" y="4559165"/>
                    <a:pt x="3139315" y="4565275"/>
                  </a:cubicBezTo>
                  <a:cubicBezTo>
                    <a:pt x="3159680" y="4569347"/>
                    <a:pt x="3178010" y="4597859"/>
                    <a:pt x="3210593" y="4597859"/>
                  </a:cubicBezTo>
                  <a:cubicBezTo>
                    <a:pt x="3243177" y="4597859"/>
                    <a:pt x="3269653" y="4589712"/>
                    <a:pt x="3269653" y="4561201"/>
                  </a:cubicBezTo>
                  <a:cubicBezTo>
                    <a:pt x="3269653" y="4534727"/>
                    <a:pt x="3265578" y="4487887"/>
                    <a:pt x="3245213" y="4487887"/>
                  </a:cubicBezTo>
                  <a:cubicBezTo>
                    <a:pt x="3224848" y="4487887"/>
                    <a:pt x="3202447" y="4465486"/>
                    <a:pt x="3178010" y="4465486"/>
                  </a:cubicBezTo>
                  <a:cubicBezTo>
                    <a:pt x="3153570" y="4465486"/>
                    <a:pt x="3127097" y="4420682"/>
                    <a:pt x="3153570" y="4410499"/>
                  </a:cubicBezTo>
                  <a:cubicBezTo>
                    <a:pt x="3178010" y="4402353"/>
                    <a:pt x="3220776" y="4377915"/>
                    <a:pt x="3212629" y="4355513"/>
                  </a:cubicBezTo>
                  <a:cubicBezTo>
                    <a:pt x="3204483" y="4333112"/>
                    <a:pt x="3196336" y="4288309"/>
                    <a:pt x="3228922" y="4282199"/>
                  </a:cubicBezTo>
                  <a:cubicBezTo>
                    <a:pt x="3261506" y="4278126"/>
                    <a:pt x="3332784" y="4278126"/>
                    <a:pt x="3328710" y="4263870"/>
                  </a:cubicBezTo>
                  <a:cubicBezTo>
                    <a:pt x="3324638" y="4249615"/>
                    <a:pt x="3257432" y="4241469"/>
                    <a:pt x="3245213" y="4219067"/>
                  </a:cubicBezTo>
                  <a:cubicBezTo>
                    <a:pt x="3232994" y="4196665"/>
                    <a:pt x="3228922" y="4141679"/>
                    <a:pt x="3241141" y="4133533"/>
                  </a:cubicBezTo>
                  <a:cubicBezTo>
                    <a:pt x="3253360" y="4125387"/>
                    <a:pt x="3296126" y="4137606"/>
                    <a:pt x="3320566" y="4129461"/>
                  </a:cubicBezTo>
                  <a:cubicBezTo>
                    <a:pt x="3345003" y="4121314"/>
                    <a:pt x="3399988" y="4143716"/>
                    <a:pt x="3434610" y="4115205"/>
                  </a:cubicBezTo>
                  <a:cubicBezTo>
                    <a:pt x="3467194" y="4088730"/>
                    <a:pt x="3538472" y="4082620"/>
                    <a:pt x="3577166" y="4082620"/>
                  </a:cubicBezTo>
                  <a:cubicBezTo>
                    <a:pt x="3613822" y="4082620"/>
                    <a:pt x="3644369" y="4056146"/>
                    <a:pt x="3672881" y="4050036"/>
                  </a:cubicBezTo>
                  <a:cubicBezTo>
                    <a:pt x="3701393" y="4045963"/>
                    <a:pt x="3786925" y="4031708"/>
                    <a:pt x="3807290" y="4023562"/>
                  </a:cubicBezTo>
                  <a:cubicBezTo>
                    <a:pt x="3827655" y="4015416"/>
                    <a:pt x="3941702" y="3997087"/>
                    <a:pt x="3945774" y="3974685"/>
                  </a:cubicBezTo>
                  <a:cubicBezTo>
                    <a:pt x="3949846" y="3952284"/>
                    <a:pt x="4039453" y="3933955"/>
                    <a:pt x="4063893" y="3946174"/>
                  </a:cubicBezTo>
                  <a:cubicBezTo>
                    <a:pt x="4086294" y="3958393"/>
                    <a:pt x="4116842" y="3966539"/>
                    <a:pt x="4137207" y="3958393"/>
                  </a:cubicBezTo>
                  <a:cubicBezTo>
                    <a:pt x="4157572" y="3950247"/>
                    <a:pt x="4202375" y="3974685"/>
                    <a:pt x="4198303" y="3999123"/>
                  </a:cubicBezTo>
                  <a:cubicBezTo>
                    <a:pt x="4194228" y="4023562"/>
                    <a:pt x="4216632" y="4052073"/>
                    <a:pt x="4214593" y="4072438"/>
                  </a:cubicBezTo>
                  <a:cubicBezTo>
                    <a:pt x="4212557" y="4092803"/>
                    <a:pt x="4192192" y="4098913"/>
                    <a:pt x="4204411" y="4115205"/>
                  </a:cubicBezTo>
                  <a:cubicBezTo>
                    <a:pt x="4216632" y="4131497"/>
                    <a:pt x="4273653" y="4119278"/>
                    <a:pt x="4289946" y="4098913"/>
                  </a:cubicBezTo>
                  <a:cubicBezTo>
                    <a:pt x="4306236" y="4078548"/>
                    <a:pt x="4324566" y="4107059"/>
                    <a:pt x="4324566" y="4123351"/>
                  </a:cubicBezTo>
                  <a:cubicBezTo>
                    <a:pt x="4324566" y="4139643"/>
                    <a:pt x="4351041" y="4149826"/>
                    <a:pt x="4351041" y="4129461"/>
                  </a:cubicBezTo>
                  <a:cubicBezTo>
                    <a:pt x="4351041" y="4109095"/>
                    <a:pt x="4383625" y="4123351"/>
                    <a:pt x="4395844" y="4135570"/>
                  </a:cubicBezTo>
                  <a:cubicBezTo>
                    <a:pt x="4406026" y="4149826"/>
                    <a:pt x="4446756" y="4119278"/>
                    <a:pt x="4446756" y="4141679"/>
                  </a:cubicBezTo>
                  <a:cubicBezTo>
                    <a:pt x="4446756" y="4164081"/>
                    <a:pt x="4387697" y="4182409"/>
                    <a:pt x="4414173" y="4206848"/>
                  </a:cubicBezTo>
                  <a:cubicBezTo>
                    <a:pt x="4438610" y="4231286"/>
                    <a:pt x="4454903" y="4178337"/>
                    <a:pt x="4485451" y="4188519"/>
                  </a:cubicBezTo>
                  <a:cubicBezTo>
                    <a:pt x="4515998" y="4200739"/>
                    <a:pt x="4558765" y="4149826"/>
                    <a:pt x="4587276" y="4143716"/>
                  </a:cubicBezTo>
                  <a:cubicBezTo>
                    <a:pt x="4615788" y="4137606"/>
                    <a:pt x="4648372" y="4107059"/>
                    <a:pt x="4672809" y="4090766"/>
                  </a:cubicBezTo>
                  <a:cubicBezTo>
                    <a:pt x="4697249" y="4074474"/>
                    <a:pt x="4752233" y="4078548"/>
                    <a:pt x="4735943" y="4096876"/>
                  </a:cubicBezTo>
                  <a:cubicBezTo>
                    <a:pt x="4719650" y="4115205"/>
                    <a:pt x="4701321" y="4149826"/>
                    <a:pt x="4762416" y="4174264"/>
                  </a:cubicBezTo>
                  <a:cubicBezTo>
                    <a:pt x="4825547" y="4198702"/>
                    <a:pt x="4896825" y="4331075"/>
                    <a:pt x="4935520" y="4396244"/>
                  </a:cubicBezTo>
                  <a:cubicBezTo>
                    <a:pt x="4976250" y="4461412"/>
                    <a:pt x="5012908" y="4579530"/>
                    <a:pt x="5033273" y="4579530"/>
                  </a:cubicBezTo>
                  <a:cubicBezTo>
                    <a:pt x="5053639" y="4579530"/>
                    <a:pt x="5059747" y="4520471"/>
                    <a:pt x="5088258" y="4514362"/>
                  </a:cubicBezTo>
                  <a:cubicBezTo>
                    <a:pt x="5114734" y="4508252"/>
                    <a:pt x="5133063" y="4563238"/>
                    <a:pt x="5161572" y="4571384"/>
                  </a:cubicBezTo>
                  <a:cubicBezTo>
                    <a:pt x="5190084" y="4577494"/>
                    <a:pt x="5230814" y="4595822"/>
                    <a:pt x="5253215" y="4587676"/>
                  </a:cubicBezTo>
                  <a:cubicBezTo>
                    <a:pt x="5275619" y="4579530"/>
                    <a:pt x="5328568" y="4546946"/>
                    <a:pt x="5346897" y="4559165"/>
                  </a:cubicBezTo>
                  <a:cubicBezTo>
                    <a:pt x="5365224" y="4571384"/>
                    <a:pt x="5391699" y="4571384"/>
                    <a:pt x="5407992" y="4614151"/>
                  </a:cubicBezTo>
                  <a:cubicBezTo>
                    <a:pt x="5424283" y="4656918"/>
                    <a:pt x="5450759" y="4667100"/>
                    <a:pt x="5467049" y="4667100"/>
                  </a:cubicBezTo>
                  <a:cubicBezTo>
                    <a:pt x="5483342" y="4667100"/>
                    <a:pt x="5487415" y="4687465"/>
                    <a:pt x="5487415" y="4705794"/>
                  </a:cubicBezTo>
                  <a:cubicBezTo>
                    <a:pt x="5487415" y="4724122"/>
                    <a:pt x="5517962" y="4748561"/>
                    <a:pt x="5534255" y="4748561"/>
                  </a:cubicBezTo>
                  <a:cubicBezTo>
                    <a:pt x="5550548" y="4748561"/>
                    <a:pt x="5595351" y="4742451"/>
                    <a:pt x="5609605" y="4734305"/>
                  </a:cubicBezTo>
                  <a:cubicBezTo>
                    <a:pt x="5623862" y="4726159"/>
                    <a:pt x="5640153" y="4715976"/>
                    <a:pt x="5642192" y="4738378"/>
                  </a:cubicBezTo>
                  <a:cubicBezTo>
                    <a:pt x="5644228" y="4758743"/>
                    <a:pt x="5670701" y="4793364"/>
                    <a:pt x="5686994" y="4793364"/>
                  </a:cubicBezTo>
                  <a:cubicBezTo>
                    <a:pt x="5703287" y="4793364"/>
                    <a:pt x="5737907" y="4807620"/>
                    <a:pt x="5739943" y="4793364"/>
                  </a:cubicBezTo>
                  <a:cubicBezTo>
                    <a:pt x="5741979" y="4779109"/>
                    <a:pt x="5786784" y="4768926"/>
                    <a:pt x="5805113" y="4766889"/>
                  </a:cubicBezTo>
                  <a:cubicBezTo>
                    <a:pt x="5821403" y="4764853"/>
                    <a:pt x="5880463" y="4752633"/>
                    <a:pt x="5892681" y="4724122"/>
                  </a:cubicBezTo>
                  <a:cubicBezTo>
                    <a:pt x="5902864" y="4697648"/>
                    <a:pt x="5951741" y="4697648"/>
                    <a:pt x="5965995" y="4679319"/>
                  </a:cubicBezTo>
                  <a:cubicBezTo>
                    <a:pt x="5980252" y="4660990"/>
                    <a:pt x="6018947" y="4652844"/>
                    <a:pt x="6027091" y="4634516"/>
                  </a:cubicBezTo>
                  <a:cubicBezTo>
                    <a:pt x="6035237" y="4616187"/>
                    <a:pt x="6086150" y="4620260"/>
                    <a:pt x="6092261" y="4603968"/>
                  </a:cubicBezTo>
                  <a:cubicBezTo>
                    <a:pt x="6098369" y="4589712"/>
                    <a:pt x="6139099" y="4585640"/>
                    <a:pt x="6159464" y="4591749"/>
                  </a:cubicBezTo>
                  <a:cubicBezTo>
                    <a:pt x="6179829" y="4597859"/>
                    <a:pt x="6277583" y="4618224"/>
                    <a:pt x="6289802" y="4616187"/>
                  </a:cubicBezTo>
                  <a:cubicBezTo>
                    <a:pt x="6304059" y="4614151"/>
                    <a:pt x="6306095" y="4671173"/>
                    <a:pt x="6320349" y="4673210"/>
                  </a:cubicBezTo>
                  <a:cubicBezTo>
                    <a:pt x="6334606" y="4677283"/>
                    <a:pt x="6385519" y="4718013"/>
                    <a:pt x="6397738" y="4705794"/>
                  </a:cubicBezTo>
                  <a:cubicBezTo>
                    <a:pt x="6411992" y="4693575"/>
                    <a:pt x="6444576" y="4681356"/>
                    <a:pt x="6473088" y="4699685"/>
                  </a:cubicBezTo>
                  <a:cubicBezTo>
                    <a:pt x="6501599" y="4718013"/>
                    <a:pt x="6528075" y="4742451"/>
                    <a:pt x="6540294" y="4720050"/>
                  </a:cubicBezTo>
                  <a:cubicBezTo>
                    <a:pt x="6550476" y="4699685"/>
                    <a:pt x="6609536" y="4689502"/>
                    <a:pt x="6617680" y="4677283"/>
                  </a:cubicBezTo>
                  <a:cubicBezTo>
                    <a:pt x="6625826" y="4665064"/>
                    <a:pt x="6633973" y="4628407"/>
                    <a:pt x="6619718" y="4616187"/>
                  </a:cubicBezTo>
                  <a:cubicBezTo>
                    <a:pt x="6605461" y="4603968"/>
                    <a:pt x="6591207" y="4555092"/>
                    <a:pt x="6587132" y="4532690"/>
                  </a:cubicBezTo>
                  <a:cubicBezTo>
                    <a:pt x="6581024" y="4508252"/>
                    <a:pt x="6619718" y="4502143"/>
                    <a:pt x="6625826" y="4481777"/>
                  </a:cubicBezTo>
                  <a:cubicBezTo>
                    <a:pt x="6631937" y="4461412"/>
                    <a:pt x="6664521" y="4457339"/>
                    <a:pt x="6676739" y="4445120"/>
                  </a:cubicBezTo>
                  <a:cubicBezTo>
                    <a:pt x="6686922" y="4432901"/>
                    <a:pt x="6690996" y="4406426"/>
                    <a:pt x="6709323" y="4412536"/>
                  </a:cubicBezTo>
                  <a:cubicBezTo>
                    <a:pt x="6729688" y="4418645"/>
                    <a:pt x="6770418" y="4432901"/>
                    <a:pt x="6778565" y="4443084"/>
                  </a:cubicBezTo>
                  <a:cubicBezTo>
                    <a:pt x="6786711" y="4451230"/>
                    <a:pt x="6817259" y="4457339"/>
                    <a:pt x="6837624" y="4457339"/>
                  </a:cubicBezTo>
                  <a:cubicBezTo>
                    <a:pt x="6857989" y="4457339"/>
                    <a:pt x="6888537" y="4475668"/>
                    <a:pt x="6906866" y="4487887"/>
                  </a:cubicBezTo>
                  <a:cubicBezTo>
                    <a:pt x="6927231" y="4500106"/>
                    <a:pt x="6988327" y="4500106"/>
                    <a:pt x="6998509" y="4518434"/>
                  </a:cubicBezTo>
                  <a:cubicBezTo>
                    <a:pt x="7008692" y="4536764"/>
                    <a:pt x="6996473" y="4587676"/>
                    <a:pt x="7008692" y="4606005"/>
                  </a:cubicBezTo>
                  <a:cubicBezTo>
                    <a:pt x="7022947" y="4624333"/>
                    <a:pt x="7055530" y="4663027"/>
                    <a:pt x="7067751" y="4654881"/>
                  </a:cubicBezTo>
                  <a:cubicBezTo>
                    <a:pt x="7077934" y="4646735"/>
                    <a:pt x="7132919" y="4685429"/>
                    <a:pt x="7151248" y="4681356"/>
                  </a:cubicBezTo>
                  <a:cubicBezTo>
                    <a:pt x="7171613" y="4679319"/>
                    <a:pt x="7202161" y="4644698"/>
                    <a:pt x="7218451" y="4644698"/>
                  </a:cubicBezTo>
                  <a:cubicBezTo>
                    <a:pt x="7234745" y="4644698"/>
                    <a:pt x="7287693" y="4630443"/>
                    <a:pt x="7306023" y="4632479"/>
                  </a:cubicBezTo>
                  <a:cubicBezTo>
                    <a:pt x="7322316" y="4634516"/>
                    <a:pt x="7383411" y="4658954"/>
                    <a:pt x="7393594" y="4652844"/>
                  </a:cubicBezTo>
                  <a:cubicBezTo>
                    <a:pt x="7401738" y="4646735"/>
                    <a:pt x="7458761" y="4654881"/>
                    <a:pt x="7466908" y="4673210"/>
                  </a:cubicBezTo>
                  <a:cubicBezTo>
                    <a:pt x="7475054" y="4691538"/>
                    <a:pt x="7544294" y="4691538"/>
                    <a:pt x="7544294" y="4711903"/>
                  </a:cubicBezTo>
                  <a:cubicBezTo>
                    <a:pt x="7544294" y="4732268"/>
                    <a:pt x="7582988" y="4744488"/>
                    <a:pt x="7595207" y="4768926"/>
                  </a:cubicBezTo>
                  <a:cubicBezTo>
                    <a:pt x="7605389" y="4793364"/>
                    <a:pt x="7699071" y="4777072"/>
                    <a:pt x="7715361" y="4793364"/>
                  </a:cubicBezTo>
                  <a:cubicBezTo>
                    <a:pt x="7731654" y="4807620"/>
                    <a:pt x="7837552" y="4805583"/>
                    <a:pt x="7841627" y="4793364"/>
                  </a:cubicBezTo>
                  <a:cubicBezTo>
                    <a:pt x="7843663" y="4781145"/>
                    <a:pt x="7945488" y="4775035"/>
                    <a:pt x="7963818" y="4760780"/>
                  </a:cubicBezTo>
                  <a:cubicBezTo>
                    <a:pt x="7984183" y="4746524"/>
                    <a:pt x="8037132" y="4752633"/>
                    <a:pt x="8039168" y="4730232"/>
                  </a:cubicBezTo>
                  <a:cubicBezTo>
                    <a:pt x="8041204" y="4709867"/>
                    <a:pt x="8092116" y="4693575"/>
                    <a:pt x="8114518" y="4675246"/>
                  </a:cubicBezTo>
                  <a:cubicBezTo>
                    <a:pt x="8136921" y="4656918"/>
                    <a:pt x="8226526" y="4660990"/>
                    <a:pt x="8232636" y="4681356"/>
                  </a:cubicBezTo>
                  <a:cubicBezTo>
                    <a:pt x="8238747" y="4701721"/>
                    <a:pt x="8291696" y="4707831"/>
                    <a:pt x="8314097" y="4699685"/>
                  </a:cubicBezTo>
                  <a:cubicBezTo>
                    <a:pt x="8336498" y="4691538"/>
                    <a:pt x="8395557" y="4703757"/>
                    <a:pt x="8403704" y="4724122"/>
                  </a:cubicBezTo>
                  <a:cubicBezTo>
                    <a:pt x="8411850" y="4744488"/>
                    <a:pt x="8479054" y="4756707"/>
                    <a:pt x="8495347" y="4750597"/>
                  </a:cubicBezTo>
                  <a:cubicBezTo>
                    <a:pt x="8511638" y="4744488"/>
                    <a:pt x="8564589" y="4701721"/>
                    <a:pt x="8584954" y="4699685"/>
                  </a:cubicBezTo>
                  <a:cubicBezTo>
                    <a:pt x="8605319" y="4695611"/>
                    <a:pt x="8631792" y="4675246"/>
                    <a:pt x="8627720" y="4654881"/>
                  </a:cubicBezTo>
                  <a:cubicBezTo>
                    <a:pt x="8621610" y="4634516"/>
                    <a:pt x="8666415" y="4573421"/>
                    <a:pt x="8672523" y="4548982"/>
                  </a:cubicBezTo>
                  <a:cubicBezTo>
                    <a:pt x="8678633" y="4524544"/>
                    <a:pt x="8717327" y="4459376"/>
                    <a:pt x="8731582" y="4453266"/>
                  </a:cubicBezTo>
                  <a:cubicBezTo>
                    <a:pt x="8745837" y="4447156"/>
                    <a:pt x="8776384" y="4420682"/>
                    <a:pt x="8774348" y="4402353"/>
                  </a:cubicBezTo>
                  <a:cubicBezTo>
                    <a:pt x="8772312" y="4384025"/>
                    <a:pt x="8762130" y="4329039"/>
                    <a:pt x="8745837" y="4329039"/>
                  </a:cubicBezTo>
                  <a:cubicBezTo>
                    <a:pt x="8729546" y="4329039"/>
                    <a:pt x="8698998" y="4333112"/>
                    <a:pt x="8737693" y="4274053"/>
                  </a:cubicBezTo>
                  <a:cubicBezTo>
                    <a:pt x="8776384" y="4217031"/>
                    <a:pt x="8847662" y="4231286"/>
                    <a:pt x="8857845" y="4231286"/>
                  </a:cubicBezTo>
                  <a:cubicBezTo>
                    <a:pt x="8868028" y="4231286"/>
                    <a:pt x="8957635" y="4206848"/>
                    <a:pt x="8998365" y="4219067"/>
                  </a:cubicBezTo>
                  <a:cubicBezTo>
                    <a:pt x="9037059" y="4231286"/>
                    <a:pt x="9063535" y="4212957"/>
                    <a:pt x="9104265" y="4237396"/>
                  </a:cubicBezTo>
                  <a:cubicBezTo>
                    <a:pt x="9147031" y="4261834"/>
                    <a:pt x="9204052" y="4251652"/>
                    <a:pt x="9218309" y="4274053"/>
                  </a:cubicBezTo>
                  <a:cubicBezTo>
                    <a:pt x="9232564" y="4294418"/>
                    <a:pt x="9287551" y="4312747"/>
                    <a:pt x="9279405" y="4349404"/>
                  </a:cubicBezTo>
                  <a:cubicBezTo>
                    <a:pt x="9271258" y="4386061"/>
                    <a:pt x="9309953" y="4363660"/>
                    <a:pt x="9324207" y="4443084"/>
                  </a:cubicBezTo>
                  <a:cubicBezTo>
                    <a:pt x="9338464" y="4522508"/>
                    <a:pt x="9371048" y="4526581"/>
                    <a:pt x="9379195" y="4563238"/>
                  </a:cubicBezTo>
                  <a:cubicBezTo>
                    <a:pt x="9387339" y="4599895"/>
                    <a:pt x="9432143" y="4665064"/>
                    <a:pt x="9426033" y="4687465"/>
                  </a:cubicBezTo>
                  <a:cubicBezTo>
                    <a:pt x="9419925" y="4707831"/>
                    <a:pt x="9413814" y="4742451"/>
                    <a:pt x="9462691" y="4744488"/>
                  </a:cubicBezTo>
                  <a:cubicBezTo>
                    <a:pt x="9509529" y="4748561"/>
                    <a:pt x="9544152" y="4787254"/>
                    <a:pt x="9554334" y="4781145"/>
                  </a:cubicBezTo>
                  <a:cubicBezTo>
                    <a:pt x="9564517" y="4775035"/>
                    <a:pt x="9621538" y="4795400"/>
                    <a:pt x="9650049" y="4825948"/>
                  </a:cubicBezTo>
                  <a:cubicBezTo>
                    <a:pt x="9678561" y="4856496"/>
                    <a:pt x="9719291" y="4840204"/>
                    <a:pt x="9717255" y="4874824"/>
                  </a:cubicBezTo>
                  <a:cubicBezTo>
                    <a:pt x="9715219" y="4907409"/>
                    <a:pt x="9739656" y="4935920"/>
                    <a:pt x="9737620" y="4962395"/>
                  </a:cubicBezTo>
                  <a:cubicBezTo>
                    <a:pt x="9735584" y="4988869"/>
                    <a:pt x="9790569" y="5007198"/>
                    <a:pt x="9829264" y="5001088"/>
                  </a:cubicBezTo>
                  <a:cubicBezTo>
                    <a:pt x="9867958" y="4994979"/>
                    <a:pt x="9896467" y="5015344"/>
                    <a:pt x="9912760" y="4980723"/>
                  </a:cubicBezTo>
                  <a:cubicBezTo>
                    <a:pt x="9929053" y="4944066"/>
                    <a:pt x="9986074" y="4960358"/>
                    <a:pt x="10004403" y="4944066"/>
                  </a:cubicBezTo>
                  <a:cubicBezTo>
                    <a:pt x="10024768" y="4929810"/>
                    <a:pt x="10081792" y="4911482"/>
                    <a:pt x="10079753" y="4964431"/>
                  </a:cubicBezTo>
                  <a:cubicBezTo>
                    <a:pt x="10077717" y="5019417"/>
                    <a:pt x="10110301" y="5031636"/>
                    <a:pt x="10081792" y="5047928"/>
                  </a:cubicBezTo>
                  <a:cubicBezTo>
                    <a:pt x="10053280" y="5066257"/>
                    <a:pt x="10039023" y="5143644"/>
                    <a:pt x="10030879" y="5178265"/>
                  </a:cubicBezTo>
                  <a:cubicBezTo>
                    <a:pt x="10022732" y="5210849"/>
                    <a:pt x="9979966" y="5221032"/>
                    <a:pt x="9975892" y="5255653"/>
                  </a:cubicBezTo>
                  <a:cubicBezTo>
                    <a:pt x="9969784" y="5292310"/>
                    <a:pt x="9931089" y="5294346"/>
                    <a:pt x="9931089" y="5322857"/>
                  </a:cubicBezTo>
                  <a:cubicBezTo>
                    <a:pt x="9931089" y="5349332"/>
                    <a:pt x="9876102" y="5343223"/>
                    <a:pt x="9847593" y="5322857"/>
                  </a:cubicBezTo>
                  <a:cubicBezTo>
                    <a:pt x="9819081" y="5302492"/>
                    <a:pt x="9792605" y="5361552"/>
                    <a:pt x="9770204" y="5361552"/>
                  </a:cubicBezTo>
                  <a:cubicBezTo>
                    <a:pt x="9747803" y="5361552"/>
                    <a:pt x="9749839" y="5412465"/>
                    <a:pt x="9755950" y="5434866"/>
                  </a:cubicBezTo>
                  <a:cubicBezTo>
                    <a:pt x="9762058" y="5455231"/>
                    <a:pt x="9747803" y="5483743"/>
                    <a:pt x="9762058" y="5518363"/>
                  </a:cubicBezTo>
                  <a:cubicBezTo>
                    <a:pt x="9770204" y="5538728"/>
                    <a:pt x="9764094" y="5575386"/>
                    <a:pt x="9768168" y="5616116"/>
                  </a:cubicBezTo>
                  <a:cubicBezTo>
                    <a:pt x="9802788" y="5589641"/>
                    <a:pt x="9833336" y="5569276"/>
                    <a:pt x="9847593" y="5569276"/>
                  </a:cubicBezTo>
                  <a:cubicBezTo>
                    <a:pt x="9882212" y="5569276"/>
                    <a:pt x="9916832" y="5634444"/>
                    <a:pt x="9957562" y="5636481"/>
                  </a:cubicBezTo>
                  <a:cubicBezTo>
                    <a:pt x="9996257" y="5638517"/>
                    <a:pt x="10173435" y="5510217"/>
                    <a:pt x="10175471" y="5487815"/>
                  </a:cubicBezTo>
                  <a:cubicBezTo>
                    <a:pt x="10177507" y="5467450"/>
                    <a:pt x="10279333" y="5359515"/>
                    <a:pt x="10328210" y="5304529"/>
                  </a:cubicBezTo>
                  <a:cubicBezTo>
                    <a:pt x="10377086" y="5249543"/>
                    <a:pt x="10442254" y="5168083"/>
                    <a:pt x="10466691" y="5104951"/>
                  </a:cubicBezTo>
                  <a:cubicBezTo>
                    <a:pt x="10482984" y="5066257"/>
                    <a:pt x="10550190" y="4990906"/>
                    <a:pt x="10566481" y="4960358"/>
                  </a:cubicBezTo>
                  <a:cubicBezTo>
                    <a:pt x="10582774" y="4929810"/>
                    <a:pt x="10594992" y="4927774"/>
                    <a:pt x="10625540" y="4856496"/>
                  </a:cubicBezTo>
                  <a:cubicBezTo>
                    <a:pt x="10656088" y="4785218"/>
                    <a:pt x="10656088" y="4599895"/>
                    <a:pt x="10666270" y="4587676"/>
                  </a:cubicBezTo>
                  <a:cubicBezTo>
                    <a:pt x="10676453" y="4575457"/>
                    <a:pt x="10670342" y="4544909"/>
                    <a:pt x="10684599" y="4524544"/>
                  </a:cubicBezTo>
                  <a:cubicBezTo>
                    <a:pt x="10698854" y="4504179"/>
                    <a:pt x="10690708" y="4477704"/>
                    <a:pt x="10719219" y="4451230"/>
                  </a:cubicBezTo>
                  <a:cubicBezTo>
                    <a:pt x="10747731" y="4424755"/>
                    <a:pt x="10741620" y="4402353"/>
                    <a:pt x="10735512" y="4384025"/>
                  </a:cubicBezTo>
                  <a:cubicBezTo>
                    <a:pt x="10729402" y="4363660"/>
                    <a:pt x="10737548" y="4320893"/>
                    <a:pt x="10729402" y="4306637"/>
                  </a:cubicBezTo>
                  <a:cubicBezTo>
                    <a:pt x="10723294" y="4292382"/>
                    <a:pt x="10723294" y="4286272"/>
                    <a:pt x="10739584" y="4276089"/>
                  </a:cubicBezTo>
                  <a:cubicBezTo>
                    <a:pt x="10755877" y="4265907"/>
                    <a:pt x="10729402" y="4237396"/>
                    <a:pt x="10704965" y="4227213"/>
                  </a:cubicBezTo>
                  <a:cubicBezTo>
                    <a:pt x="10680525" y="4214994"/>
                    <a:pt x="10649977" y="4204811"/>
                    <a:pt x="10647941" y="4176300"/>
                  </a:cubicBezTo>
                  <a:cubicBezTo>
                    <a:pt x="10645905" y="4147789"/>
                    <a:pt x="10605175" y="4113168"/>
                    <a:pt x="10574627" y="4115205"/>
                  </a:cubicBezTo>
                  <a:cubicBezTo>
                    <a:pt x="10564445" y="4117241"/>
                    <a:pt x="10550190" y="4115205"/>
                    <a:pt x="10537969" y="4113168"/>
                  </a:cubicBezTo>
                  <a:cubicBezTo>
                    <a:pt x="10525750" y="4123351"/>
                    <a:pt x="10511496" y="4131497"/>
                    <a:pt x="10495203" y="4133533"/>
                  </a:cubicBezTo>
                  <a:cubicBezTo>
                    <a:pt x="10495203" y="4147789"/>
                    <a:pt x="10487056" y="4155935"/>
                    <a:pt x="10474838" y="4153898"/>
                  </a:cubicBezTo>
                  <a:cubicBezTo>
                    <a:pt x="10458547" y="4149826"/>
                    <a:pt x="10452436" y="4162044"/>
                    <a:pt x="10434107" y="4192592"/>
                  </a:cubicBezTo>
                  <a:cubicBezTo>
                    <a:pt x="10415778" y="4223140"/>
                    <a:pt x="10352647" y="4225176"/>
                    <a:pt x="10381158" y="4196665"/>
                  </a:cubicBezTo>
                  <a:cubicBezTo>
                    <a:pt x="10409670" y="4168154"/>
                    <a:pt x="10370976" y="4166118"/>
                    <a:pt x="10377086" y="4135570"/>
                  </a:cubicBezTo>
                  <a:cubicBezTo>
                    <a:pt x="10379122" y="4125387"/>
                    <a:pt x="10383194" y="4117241"/>
                    <a:pt x="10385230" y="4109095"/>
                  </a:cubicBezTo>
                  <a:cubicBezTo>
                    <a:pt x="10379122" y="4107059"/>
                    <a:pt x="10373012" y="4102986"/>
                    <a:pt x="10366904" y="4100949"/>
                  </a:cubicBezTo>
                  <a:cubicBezTo>
                    <a:pt x="10342464" y="4123351"/>
                    <a:pt x="10340428" y="4162044"/>
                    <a:pt x="10315991" y="4168154"/>
                  </a:cubicBezTo>
                  <a:cubicBezTo>
                    <a:pt x="10289515" y="4174264"/>
                    <a:pt x="10297662" y="4086694"/>
                    <a:pt x="10303770" y="4064292"/>
                  </a:cubicBezTo>
                  <a:cubicBezTo>
                    <a:pt x="10303770" y="4064292"/>
                    <a:pt x="10303770" y="4062255"/>
                    <a:pt x="10303770" y="4062255"/>
                  </a:cubicBezTo>
                  <a:cubicBezTo>
                    <a:pt x="10301734" y="4060219"/>
                    <a:pt x="10297662" y="4058183"/>
                    <a:pt x="10295626" y="4056146"/>
                  </a:cubicBezTo>
                  <a:cubicBezTo>
                    <a:pt x="10279333" y="4054109"/>
                    <a:pt x="10238602" y="4066329"/>
                    <a:pt x="10195836" y="4062255"/>
                  </a:cubicBezTo>
                  <a:cubicBezTo>
                    <a:pt x="10136777" y="4058183"/>
                    <a:pt x="10153070" y="4013379"/>
                    <a:pt x="10199908" y="3986905"/>
                  </a:cubicBezTo>
                  <a:cubicBezTo>
                    <a:pt x="10226384" y="3972649"/>
                    <a:pt x="10234530" y="3958393"/>
                    <a:pt x="10242674" y="3946174"/>
                  </a:cubicBezTo>
                  <a:cubicBezTo>
                    <a:pt x="10246749" y="3901371"/>
                    <a:pt x="10283405" y="3862677"/>
                    <a:pt x="10342464" y="3858604"/>
                  </a:cubicBezTo>
                  <a:cubicBezTo>
                    <a:pt x="10344500" y="3858604"/>
                    <a:pt x="10354683" y="3856567"/>
                    <a:pt x="10366904" y="3854531"/>
                  </a:cubicBezTo>
                  <a:cubicBezTo>
                    <a:pt x="10356721" y="3819910"/>
                    <a:pt x="10364865" y="3783253"/>
                    <a:pt x="10381158" y="3752705"/>
                  </a:cubicBezTo>
                  <a:cubicBezTo>
                    <a:pt x="10415778" y="3691610"/>
                    <a:pt x="10489095" y="3632551"/>
                    <a:pt x="10546116" y="3589784"/>
                  </a:cubicBezTo>
                  <a:cubicBezTo>
                    <a:pt x="10615358" y="3538871"/>
                    <a:pt x="10656088" y="3467593"/>
                    <a:pt x="10721255" y="3414644"/>
                  </a:cubicBezTo>
                  <a:cubicBezTo>
                    <a:pt x="10798644" y="3351512"/>
                    <a:pt x="10898433" y="3333183"/>
                    <a:pt x="10996185" y="3349475"/>
                  </a:cubicBezTo>
                  <a:cubicBezTo>
                    <a:pt x="10998223" y="3349475"/>
                    <a:pt x="10998223" y="3349475"/>
                    <a:pt x="11000259" y="3349475"/>
                  </a:cubicBezTo>
                  <a:cubicBezTo>
                    <a:pt x="11067463" y="3347439"/>
                    <a:pt x="11144851" y="3363731"/>
                    <a:pt x="11163180" y="3382060"/>
                  </a:cubicBezTo>
                  <a:cubicBezTo>
                    <a:pt x="11163180" y="3382060"/>
                    <a:pt x="11165216" y="3382060"/>
                    <a:pt x="11165216" y="3384096"/>
                  </a:cubicBezTo>
                  <a:cubicBezTo>
                    <a:pt x="11201875" y="3380023"/>
                    <a:pt x="11234458" y="3361695"/>
                    <a:pt x="11271114" y="3355585"/>
                  </a:cubicBezTo>
                  <a:cubicBezTo>
                    <a:pt x="11326101" y="3343366"/>
                    <a:pt x="11383122" y="3349475"/>
                    <a:pt x="11429963" y="3373914"/>
                  </a:cubicBezTo>
                  <a:cubicBezTo>
                    <a:pt x="11446256" y="3373914"/>
                    <a:pt x="11458475" y="3365767"/>
                    <a:pt x="11470693" y="3341329"/>
                  </a:cubicBezTo>
                  <a:cubicBezTo>
                    <a:pt x="11491059" y="3300599"/>
                    <a:pt x="11582702" y="3308745"/>
                    <a:pt x="11603067" y="3325037"/>
                  </a:cubicBezTo>
                  <a:cubicBezTo>
                    <a:pt x="11623432" y="3341329"/>
                    <a:pt x="11641761" y="3363731"/>
                    <a:pt x="11674345" y="3339293"/>
                  </a:cubicBezTo>
                  <a:cubicBezTo>
                    <a:pt x="11706929" y="3314855"/>
                    <a:pt x="11706929" y="3371877"/>
                    <a:pt x="11739512" y="3375950"/>
                  </a:cubicBezTo>
                  <a:cubicBezTo>
                    <a:pt x="11772098" y="3380023"/>
                    <a:pt x="11751733" y="3410571"/>
                    <a:pt x="11723222" y="3408534"/>
                  </a:cubicBezTo>
                  <a:cubicBezTo>
                    <a:pt x="11694710" y="3404461"/>
                    <a:pt x="11660090" y="3422790"/>
                    <a:pt x="11692674" y="3443155"/>
                  </a:cubicBezTo>
                  <a:cubicBezTo>
                    <a:pt x="11725258" y="3463520"/>
                    <a:pt x="11761916" y="3424827"/>
                    <a:pt x="11788389" y="3428900"/>
                  </a:cubicBezTo>
                  <a:cubicBezTo>
                    <a:pt x="11792464" y="3428900"/>
                    <a:pt x="11794500" y="3428900"/>
                    <a:pt x="11798572" y="3430936"/>
                  </a:cubicBezTo>
                  <a:cubicBezTo>
                    <a:pt x="11825047" y="3396315"/>
                    <a:pt x="11865778" y="3392242"/>
                    <a:pt x="11900397" y="3404461"/>
                  </a:cubicBezTo>
                  <a:cubicBezTo>
                    <a:pt x="11924837" y="3398352"/>
                    <a:pt x="11935020" y="3426863"/>
                    <a:pt x="11953346" y="3408534"/>
                  </a:cubicBezTo>
                  <a:cubicBezTo>
                    <a:pt x="11975750" y="3388169"/>
                    <a:pt x="12026663" y="3382060"/>
                    <a:pt x="12051100" y="3382060"/>
                  </a:cubicBezTo>
                  <a:cubicBezTo>
                    <a:pt x="12075537" y="3384096"/>
                    <a:pt x="12055172" y="3349475"/>
                    <a:pt x="12012406" y="3349475"/>
                  </a:cubicBezTo>
                  <a:cubicBezTo>
                    <a:pt x="11969639" y="3349475"/>
                    <a:pt x="11971675" y="3325037"/>
                    <a:pt x="12006298" y="3263942"/>
                  </a:cubicBezTo>
                  <a:cubicBezTo>
                    <a:pt x="12038881" y="3202846"/>
                    <a:pt x="12104049" y="3168226"/>
                    <a:pt x="12144779" y="3131568"/>
                  </a:cubicBezTo>
                  <a:cubicBezTo>
                    <a:pt x="12185509" y="3094911"/>
                    <a:pt x="12214021" y="3111203"/>
                    <a:pt x="12214021" y="3086765"/>
                  </a:cubicBezTo>
                  <a:cubicBezTo>
                    <a:pt x="12214021" y="3062327"/>
                    <a:pt x="12234386" y="2995122"/>
                    <a:pt x="12264934" y="2993085"/>
                  </a:cubicBezTo>
                  <a:cubicBezTo>
                    <a:pt x="12295482" y="2991049"/>
                    <a:pt x="12372870" y="3007341"/>
                    <a:pt x="12419708" y="2978830"/>
                  </a:cubicBezTo>
                  <a:cubicBezTo>
                    <a:pt x="12466549" y="2950319"/>
                    <a:pt x="12462475" y="2999195"/>
                    <a:pt x="12482840" y="3007341"/>
                  </a:cubicBezTo>
                  <a:cubicBezTo>
                    <a:pt x="12503205" y="3015487"/>
                    <a:pt x="12529681" y="2964574"/>
                    <a:pt x="12552082" y="2978830"/>
                  </a:cubicBezTo>
                  <a:cubicBezTo>
                    <a:pt x="12574483" y="2993085"/>
                    <a:pt x="12519498" y="3029743"/>
                    <a:pt x="12505243" y="3074546"/>
                  </a:cubicBezTo>
                  <a:cubicBezTo>
                    <a:pt x="12493022" y="3117313"/>
                    <a:pt x="12533753" y="3101021"/>
                    <a:pt x="12558192" y="3113240"/>
                  </a:cubicBezTo>
                  <a:cubicBezTo>
                    <a:pt x="12582630" y="3125459"/>
                    <a:pt x="12527645" y="3143788"/>
                    <a:pt x="12533753" y="3156006"/>
                  </a:cubicBezTo>
                  <a:cubicBezTo>
                    <a:pt x="12539863" y="3168226"/>
                    <a:pt x="12586704" y="3168226"/>
                    <a:pt x="12647799" y="3101021"/>
                  </a:cubicBezTo>
                  <a:cubicBezTo>
                    <a:pt x="12708895" y="3033816"/>
                    <a:pt x="12765916" y="3017524"/>
                    <a:pt x="12804610" y="3021597"/>
                  </a:cubicBezTo>
                  <a:cubicBezTo>
                    <a:pt x="12843304" y="3025670"/>
                    <a:pt x="12820903" y="2982903"/>
                    <a:pt x="12824975" y="2921807"/>
                  </a:cubicBezTo>
                  <a:cubicBezTo>
                    <a:pt x="12827011" y="2860712"/>
                    <a:pt x="12947166" y="2842383"/>
                    <a:pt x="12987896" y="2860712"/>
                  </a:cubicBezTo>
                  <a:cubicBezTo>
                    <a:pt x="13026591" y="2879041"/>
                    <a:pt x="13024555" y="2895333"/>
                    <a:pt x="12985860" y="2885150"/>
                  </a:cubicBezTo>
                  <a:cubicBezTo>
                    <a:pt x="12947166" y="2874968"/>
                    <a:pt x="12912546" y="2911625"/>
                    <a:pt x="12914582" y="2962538"/>
                  </a:cubicBezTo>
                  <a:cubicBezTo>
                    <a:pt x="12916618" y="3013450"/>
                    <a:pt x="12881999" y="3029743"/>
                    <a:pt x="12898289" y="3050108"/>
                  </a:cubicBezTo>
                  <a:cubicBezTo>
                    <a:pt x="12916618" y="3070473"/>
                    <a:pt x="12871816" y="3074546"/>
                    <a:pt x="12869778" y="3094911"/>
                  </a:cubicBezTo>
                  <a:cubicBezTo>
                    <a:pt x="12867741" y="3115276"/>
                    <a:pt x="12869778" y="3131568"/>
                    <a:pt x="12841268" y="3141751"/>
                  </a:cubicBezTo>
                  <a:cubicBezTo>
                    <a:pt x="12812757" y="3149897"/>
                    <a:pt x="12719077" y="3162116"/>
                    <a:pt x="12717039" y="3200810"/>
                  </a:cubicBezTo>
                  <a:cubicBezTo>
                    <a:pt x="12715003" y="3239504"/>
                    <a:pt x="12664090" y="3243577"/>
                    <a:pt x="12639653" y="3292453"/>
                  </a:cubicBezTo>
                  <a:cubicBezTo>
                    <a:pt x="12615213" y="3341329"/>
                    <a:pt x="12525609" y="3369840"/>
                    <a:pt x="12464513" y="3465557"/>
                  </a:cubicBezTo>
                  <a:cubicBezTo>
                    <a:pt x="12405454" y="3561273"/>
                    <a:pt x="12309736" y="3561273"/>
                    <a:pt x="12309736" y="3579601"/>
                  </a:cubicBezTo>
                  <a:cubicBezTo>
                    <a:pt x="12309736" y="3597930"/>
                    <a:pt x="12244569" y="3595894"/>
                    <a:pt x="12222168" y="3599967"/>
                  </a:cubicBezTo>
                  <a:cubicBezTo>
                    <a:pt x="12199766" y="3602003"/>
                    <a:pt x="12242533" y="3661062"/>
                    <a:pt x="12189584" y="3724194"/>
                  </a:cubicBezTo>
                  <a:cubicBezTo>
                    <a:pt x="12185509" y="3728267"/>
                    <a:pt x="12183473" y="3732340"/>
                    <a:pt x="12179401" y="3738450"/>
                  </a:cubicBezTo>
                  <a:cubicBezTo>
                    <a:pt x="12181437" y="3746596"/>
                    <a:pt x="12181437" y="3752705"/>
                    <a:pt x="12181437" y="3762888"/>
                  </a:cubicBezTo>
                  <a:cubicBezTo>
                    <a:pt x="12224204" y="3781217"/>
                    <a:pt x="12254751" y="3821947"/>
                    <a:pt x="12240497" y="3876932"/>
                  </a:cubicBezTo>
                  <a:cubicBezTo>
                    <a:pt x="12195692" y="4048000"/>
                    <a:pt x="12175327" y="4223140"/>
                    <a:pt x="12169219" y="4398280"/>
                  </a:cubicBezTo>
                  <a:cubicBezTo>
                    <a:pt x="12169219" y="4398280"/>
                    <a:pt x="12169219" y="4400317"/>
                    <a:pt x="12169219" y="4400317"/>
                  </a:cubicBezTo>
                  <a:cubicBezTo>
                    <a:pt x="12173291" y="4445120"/>
                    <a:pt x="12171255" y="4496033"/>
                    <a:pt x="12183473" y="4510288"/>
                  </a:cubicBezTo>
                  <a:cubicBezTo>
                    <a:pt x="12203838" y="4532690"/>
                    <a:pt x="12195692" y="4571384"/>
                    <a:pt x="12207910" y="4583603"/>
                  </a:cubicBezTo>
                  <a:cubicBezTo>
                    <a:pt x="12220132" y="4597859"/>
                    <a:pt x="12273080" y="4522508"/>
                    <a:pt x="12307700" y="4491960"/>
                  </a:cubicBezTo>
                  <a:cubicBezTo>
                    <a:pt x="12342322" y="4459376"/>
                    <a:pt x="12332140" y="4449193"/>
                    <a:pt x="12354541" y="4432901"/>
                  </a:cubicBezTo>
                  <a:cubicBezTo>
                    <a:pt x="12378978" y="4416609"/>
                    <a:pt x="12368796" y="4347367"/>
                    <a:pt x="12374906" y="4329039"/>
                  </a:cubicBezTo>
                  <a:cubicBezTo>
                    <a:pt x="12381014" y="4310710"/>
                    <a:pt x="12425819" y="4302564"/>
                    <a:pt x="12440074" y="4282199"/>
                  </a:cubicBezTo>
                  <a:cubicBezTo>
                    <a:pt x="12448220" y="4269980"/>
                    <a:pt x="12466549" y="4269980"/>
                    <a:pt x="12482840" y="4269980"/>
                  </a:cubicBezTo>
                  <a:cubicBezTo>
                    <a:pt x="12497097" y="4259797"/>
                    <a:pt x="12507280" y="4249615"/>
                    <a:pt x="12517462" y="4239432"/>
                  </a:cubicBezTo>
                  <a:cubicBezTo>
                    <a:pt x="12515426" y="4221104"/>
                    <a:pt x="12505243" y="4196665"/>
                    <a:pt x="12501169" y="4180373"/>
                  </a:cubicBezTo>
                  <a:cubicBezTo>
                    <a:pt x="12499133" y="4174264"/>
                    <a:pt x="12501169" y="4170191"/>
                    <a:pt x="12503205" y="4164081"/>
                  </a:cubicBezTo>
                  <a:cubicBezTo>
                    <a:pt x="12476732" y="4125387"/>
                    <a:pt x="12474696" y="4070401"/>
                    <a:pt x="12513388" y="4035781"/>
                  </a:cubicBezTo>
                  <a:cubicBezTo>
                    <a:pt x="12558192" y="3995051"/>
                    <a:pt x="12611141" y="3960430"/>
                    <a:pt x="12670201" y="3938028"/>
                  </a:cubicBezTo>
                  <a:cubicBezTo>
                    <a:pt x="12676309" y="3901371"/>
                    <a:pt x="12698712" y="3876932"/>
                    <a:pt x="12727222" y="3864714"/>
                  </a:cubicBezTo>
                  <a:cubicBezTo>
                    <a:pt x="12737404" y="3852495"/>
                    <a:pt x="12747587" y="3842312"/>
                    <a:pt x="12755733" y="3840275"/>
                  </a:cubicBezTo>
                  <a:cubicBezTo>
                    <a:pt x="12784245" y="3832129"/>
                    <a:pt x="12800538" y="3862677"/>
                    <a:pt x="12829047" y="3836202"/>
                  </a:cubicBezTo>
                  <a:cubicBezTo>
                    <a:pt x="12857559" y="3809728"/>
                    <a:pt x="12804610" y="3764924"/>
                    <a:pt x="12784245" y="3768997"/>
                  </a:cubicBezTo>
                  <a:cubicBezTo>
                    <a:pt x="12763880" y="3771034"/>
                    <a:pt x="12757769" y="3691610"/>
                    <a:pt x="12804610" y="3654952"/>
                  </a:cubicBezTo>
                  <a:cubicBezTo>
                    <a:pt x="12851451" y="3616259"/>
                    <a:pt x="12833122" y="3610149"/>
                    <a:pt x="12802574" y="3599967"/>
                  </a:cubicBezTo>
                  <a:cubicBezTo>
                    <a:pt x="12772026" y="3591821"/>
                    <a:pt x="12765916" y="3602003"/>
                    <a:pt x="12741479" y="3604040"/>
                  </a:cubicBezTo>
                  <a:cubicBezTo>
                    <a:pt x="12717039" y="3606076"/>
                    <a:pt x="12694638" y="3551090"/>
                    <a:pt x="12731296" y="3498141"/>
                  </a:cubicBezTo>
                  <a:cubicBezTo>
                    <a:pt x="12767952" y="3445192"/>
                    <a:pt x="12802574" y="3451301"/>
                    <a:pt x="12810721" y="3408534"/>
                  </a:cubicBezTo>
                  <a:cubicBezTo>
                    <a:pt x="12818865" y="3365767"/>
                    <a:pt x="12869778" y="3302636"/>
                    <a:pt x="12881999" y="3280234"/>
                  </a:cubicBezTo>
                  <a:cubicBezTo>
                    <a:pt x="12894217" y="3257832"/>
                    <a:pt x="12945130" y="3280234"/>
                    <a:pt x="12963459" y="3276161"/>
                  </a:cubicBezTo>
                  <a:cubicBezTo>
                    <a:pt x="12983824" y="3272088"/>
                    <a:pt x="12975678" y="3316891"/>
                    <a:pt x="13000115" y="3294489"/>
                  </a:cubicBezTo>
                  <a:cubicBezTo>
                    <a:pt x="13024555" y="3272088"/>
                    <a:pt x="13063246" y="3196737"/>
                    <a:pt x="13095833" y="3196737"/>
                  </a:cubicBezTo>
                  <a:cubicBezTo>
                    <a:pt x="13114159" y="3196737"/>
                    <a:pt x="13116198" y="3215066"/>
                    <a:pt x="13114159" y="3237467"/>
                  </a:cubicBezTo>
                  <a:cubicBezTo>
                    <a:pt x="13136563" y="3237467"/>
                    <a:pt x="13158964" y="3241540"/>
                    <a:pt x="13177293" y="3253759"/>
                  </a:cubicBezTo>
                  <a:cubicBezTo>
                    <a:pt x="13185437" y="3247650"/>
                    <a:pt x="13193584" y="3239504"/>
                    <a:pt x="13203766" y="3233394"/>
                  </a:cubicBezTo>
                  <a:cubicBezTo>
                    <a:pt x="13264862" y="3188591"/>
                    <a:pt x="13399271" y="3192664"/>
                    <a:pt x="13440001" y="3213029"/>
                  </a:cubicBezTo>
                  <a:cubicBezTo>
                    <a:pt x="13454259" y="3221175"/>
                    <a:pt x="13464441" y="3231358"/>
                    <a:pt x="13470549" y="3241540"/>
                  </a:cubicBezTo>
                  <a:cubicBezTo>
                    <a:pt x="13523500" y="3215066"/>
                    <a:pt x="13572375" y="3172299"/>
                    <a:pt x="13621252" y="3137678"/>
                  </a:cubicBezTo>
                  <a:cubicBezTo>
                    <a:pt x="13723077" y="3064363"/>
                    <a:pt x="13833050" y="2999195"/>
                    <a:pt x="13957276" y="2976793"/>
                  </a:cubicBezTo>
                  <a:cubicBezTo>
                    <a:pt x="14044848" y="2954392"/>
                    <a:pt x="14158892" y="2893296"/>
                    <a:pt x="14152781" y="2872931"/>
                  </a:cubicBezTo>
                  <a:cubicBezTo>
                    <a:pt x="14146673" y="2852566"/>
                    <a:pt x="14185368" y="2844420"/>
                    <a:pt x="14191476" y="2864785"/>
                  </a:cubicBezTo>
                  <a:cubicBezTo>
                    <a:pt x="14195550" y="2885150"/>
                    <a:pt x="14230170" y="2877004"/>
                    <a:pt x="14274972" y="2887187"/>
                  </a:cubicBezTo>
                  <a:cubicBezTo>
                    <a:pt x="14321813" y="2897369"/>
                    <a:pt x="14342178" y="2917734"/>
                    <a:pt x="14378836" y="2879041"/>
                  </a:cubicBezTo>
                  <a:cubicBezTo>
                    <a:pt x="14395127" y="2862749"/>
                    <a:pt x="14395127" y="2850529"/>
                    <a:pt x="14393091" y="2838310"/>
                  </a:cubicBezTo>
                  <a:cubicBezTo>
                    <a:pt x="14378836" y="2834237"/>
                    <a:pt x="14364579" y="2832201"/>
                    <a:pt x="14348289" y="2828128"/>
                  </a:cubicBezTo>
                  <a:cubicBezTo>
                    <a:pt x="14305520" y="2822018"/>
                    <a:pt x="14283119" y="2793507"/>
                    <a:pt x="14277011" y="2758886"/>
                  </a:cubicBezTo>
                  <a:cubicBezTo>
                    <a:pt x="14236280" y="2726302"/>
                    <a:pt x="14201658" y="2687608"/>
                    <a:pt x="14179257" y="2642805"/>
                  </a:cubicBezTo>
                  <a:cubicBezTo>
                    <a:pt x="14158892" y="2604111"/>
                    <a:pt x="14167038" y="2555235"/>
                    <a:pt x="14193512" y="2524687"/>
                  </a:cubicBezTo>
                  <a:cubicBezTo>
                    <a:pt x="14189440" y="2520614"/>
                    <a:pt x="14183329" y="2522651"/>
                    <a:pt x="14173146" y="2528760"/>
                  </a:cubicBezTo>
                  <a:cubicBezTo>
                    <a:pt x="14146673" y="2547089"/>
                    <a:pt x="14101868" y="2536906"/>
                    <a:pt x="14093724" y="2510432"/>
                  </a:cubicBezTo>
                  <a:cubicBezTo>
                    <a:pt x="14085578" y="2483957"/>
                    <a:pt x="14144637" y="2463592"/>
                    <a:pt x="14187404" y="2481921"/>
                  </a:cubicBezTo>
                  <a:cubicBezTo>
                    <a:pt x="14205733" y="2490066"/>
                    <a:pt x="14213877" y="2498213"/>
                    <a:pt x="14217951" y="2506359"/>
                  </a:cubicBezTo>
                  <a:cubicBezTo>
                    <a:pt x="14232206" y="2498213"/>
                    <a:pt x="14248499" y="2494139"/>
                    <a:pt x="14266828" y="2496176"/>
                  </a:cubicBezTo>
                  <a:cubicBezTo>
                    <a:pt x="14279047" y="2473774"/>
                    <a:pt x="14301448" y="2455446"/>
                    <a:pt x="14327924" y="2449336"/>
                  </a:cubicBezTo>
                  <a:cubicBezTo>
                    <a:pt x="14378836" y="2439154"/>
                    <a:pt x="14427711" y="2435081"/>
                    <a:pt x="14476588" y="2433044"/>
                  </a:cubicBezTo>
                  <a:cubicBezTo>
                    <a:pt x="14478624" y="2420825"/>
                    <a:pt x="14478624" y="2412679"/>
                    <a:pt x="14496953" y="2402496"/>
                  </a:cubicBezTo>
                  <a:cubicBezTo>
                    <a:pt x="14525464" y="2388241"/>
                    <a:pt x="14503063" y="2355657"/>
                    <a:pt x="14480662" y="2341401"/>
                  </a:cubicBezTo>
                  <a:cubicBezTo>
                    <a:pt x="14456222" y="2327145"/>
                    <a:pt x="14462333" y="2292525"/>
                    <a:pt x="14486770" y="2292525"/>
                  </a:cubicBezTo>
                  <a:cubicBezTo>
                    <a:pt x="14511210" y="2292525"/>
                    <a:pt x="14505099" y="2259940"/>
                    <a:pt x="14521392" y="2259940"/>
                  </a:cubicBezTo>
                  <a:cubicBezTo>
                    <a:pt x="14537683" y="2257904"/>
                    <a:pt x="14541757" y="2274196"/>
                    <a:pt x="14572305" y="2257904"/>
                  </a:cubicBezTo>
                  <a:cubicBezTo>
                    <a:pt x="14602853" y="2241612"/>
                    <a:pt x="14574341" y="2284379"/>
                    <a:pt x="14560084" y="2312890"/>
                  </a:cubicBezTo>
                  <a:cubicBezTo>
                    <a:pt x="14545830" y="2341401"/>
                    <a:pt x="14588596" y="2365839"/>
                    <a:pt x="14592670" y="2382131"/>
                  </a:cubicBezTo>
                  <a:cubicBezTo>
                    <a:pt x="14596742" y="2398423"/>
                    <a:pt x="14657838" y="2404533"/>
                    <a:pt x="14690422" y="2384168"/>
                  </a:cubicBezTo>
                  <a:cubicBezTo>
                    <a:pt x="14723005" y="2363803"/>
                    <a:pt x="14830941" y="2408606"/>
                    <a:pt x="14839088" y="2437117"/>
                  </a:cubicBezTo>
                  <a:cubicBezTo>
                    <a:pt x="14843160" y="2453409"/>
                    <a:pt x="14849271" y="2471738"/>
                    <a:pt x="14863525" y="2490066"/>
                  </a:cubicBezTo>
                  <a:cubicBezTo>
                    <a:pt x="14898147" y="2498213"/>
                    <a:pt x="14934803" y="2506359"/>
                    <a:pt x="14969425" y="2514505"/>
                  </a:cubicBezTo>
                  <a:cubicBezTo>
                    <a:pt x="15014228" y="2524687"/>
                    <a:pt x="15036629" y="2557271"/>
                    <a:pt x="15042739" y="2589856"/>
                  </a:cubicBezTo>
                  <a:cubicBezTo>
                    <a:pt x="15044775" y="2589856"/>
                    <a:pt x="15046811" y="2589856"/>
                    <a:pt x="15048847" y="2587819"/>
                  </a:cubicBezTo>
                  <a:cubicBezTo>
                    <a:pt x="15073287" y="2581710"/>
                    <a:pt x="15087542" y="2612257"/>
                    <a:pt x="15105871" y="2593929"/>
                  </a:cubicBezTo>
                  <a:cubicBezTo>
                    <a:pt x="15124200" y="2575600"/>
                    <a:pt x="15134383" y="2604111"/>
                    <a:pt x="15156784" y="2581710"/>
                  </a:cubicBezTo>
                  <a:cubicBezTo>
                    <a:pt x="15181221" y="2559308"/>
                    <a:pt x="15105871" y="2543016"/>
                    <a:pt x="15114017" y="2526724"/>
                  </a:cubicBezTo>
                  <a:cubicBezTo>
                    <a:pt x="15124200" y="2508395"/>
                    <a:pt x="15138455" y="2540979"/>
                    <a:pt x="15160856" y="2538943"/>
                  </a:cubicBezTo>
                  <a:cubicBezTo>
                    <a:pt x="15181221" y="2536906"/>
                    <a:pt x="15154748" y="2494139"/>
                    <a:pt x="15171038" y="2490066"/>
                  </a:cubicBezTo>
                  <a:cubicBezTo>
                    <a:pt x="15187331" y="2485993"/>
                    <a:pt x="15173077" y="2394350"/>
                    <a:pt x="15156784" y="2388241"/>
                  </a:cubicBezTo>
                  <a:cubicBezTo>
                    <a:pt x="15140491" y="2382131"/>
                    <a:pt x="15154748" y="2349547"/>
                    <a:pt x="15185295" y="2376022"/>
                  </a:cubicBezTo>
                  <a:cubicBezTo>
                    <a:pt x="15217879" y="2402496"/>
                    <a:pt x="15266756" y="2400460"/>
                    <a:pt x="15291193" y="2400460"/>
                  </a:cubicBezTo>
                  <a:cubicBezTo>
                    <a:pt x="15315633" y="2400460"/>
                    <a:pt x="15293229" y="2376022"/>
                    <a:pt x="15268792" y="2371949"/>
                  </a:cubicBezTo>
                  <a:cubicBezTo>
                    <a:pt x="15244355" y="2367876"/>
                    <a:pt x="15272864" y="2345474"/>
                    <a:pt x="15289157" y="2363803"/>
                  </a:cubicBezTo>
                  <a:cubicBezTo>
                    <a:pt x="15305450" y="2380095"/>
                    <a:pt x="15338034" y="2388241"/>
                    <a:pt x="15340070" y="2369912"/>
                  </a:cubicBezTo>
                  <a:cubicBezTo>
                    <a:pt x="15342106" y="2351583"/>
                    <a:pt x="15360435" y="2312890"/>
                    <a:pt x="15388947" y="2314926"/>
                  </a:cubicBezTo>
                  <a:cubicBezTo>
                    <a:pt x="15390983" y="2314926"/>
                    <a:pt x="15393019" y="2314926"/>
                    <a:pt x="15395055" y="2314926"/>
                  </a:cubicBezTo>
                  <a:cubicBezTo>
                    <a:pt x="15268792" y="2200882"/>
                    <a:pt x="15120125" y="2147932"/>
                    <a:pt x="14973497" y="2092946"/>
                  </a:cubicBezTo>
                  <a:close/>
                  <a:moveTo>
                    <a:pt x="7605389" y="4245542"/>
                  </a:moveTo>
                  <a:cubicBezTo>
                    <a:pt x="7525967" y="4322930"/>
                    <a:pt x="7367118" y="4341258"/>
                    <a:pt x="7367118" y="4404390"/>
                  </a:cubicBezTo>
                  <a:cubicBezTo>
                    <a:pt x="7367118" y="4467522"/>
                    <a:pt x="7173649" y="4500106"/>
                    <a:pt x="7157356" y="4471595"/>
                  </a:cubicBezTo>
                  <a:cubicBezTo>
                    <a:pt x="7143101" y="4447156"/>
                    <a:pt x="7299912" y="4439010"/>
                    <a:pt x="7338606" y="4349404"/>
                  </a:cubicBezTo>
                  <a:cubicBezTo>
                    <a:pt x="7377301" y="4259797"/>
                    <a:pt x="7519856" y="4212957"/>
                    <a:pt x="7591134" y="4090766"/>
                  </a:cubicBezTo>
                  <a:cubicBezTo>
                    <a:pt x="7642047" y="4005233"/>
                    <a:pt x="7682778" y="3872860"/>
                    <a:pt x="7713325" y="3883042"/>
                  </a:cubicBezTo>
                  <a:cubicBezTo>
                    <a:pt x="7739801" y="3893225"/>
                    <a:pt x="7686850" y="4170191"/>
                    <a:pt x="7605389" y="424554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29" name="Freeform: Shape 328">
              <a:extLst>
                <a:ext uri="{FF2B5EF4-FFF2-40B4-BE49-F238E27FC236}">
                  <a16:creationId xmlns:a16="http://schemas.microsoft.com/office/drawing/2014/main" id="{90687352-96AB-4992-B0AC-000C0BE6C7FE}"/>
                </a:ext>
              </a:extLst>
            </p:cNvPr>
            <p:cNvSpPr/>
            <p:nvPr/>
          </p:nvSpPr>
          <p:spPr>
            <a:xfrm>
              <a:off x="11506999" y="1256158"/>
              <a:ext cx="23158" cy="23158"/>
            </a:xfrm>
            <a:custGeom>
              <a:avLst/>
              <a:gdLst>
                <a:gd name="connsiteX0" fmla="*/ 11455 w 81460"/>
                <a:gd name="connsiteY0" fmla="*/ 72551 h 81460"/>
                <a:gd name="connsiteX1" fmla="*/ 78661 w 81460"/>
                <a:gd name="connsiteY1" fmla="*/ 42003 h 81460"/>
                <a:gd name="connsiteX2" fmla="*/ 56260 w 81460"/>
                <a:gd name="connsiteY2" fmla="*/ 11455 h 81460"/>
                <a:gd name="connsiteX3" fmla="*/ 11455 w 81460"/>
                <a:gd name="connsiteY3" fmla="*/ 72551 h 81460"/>
              </a:gdLst>
              <a:ahLst/>
              <a:cxnLst>
                <a:cxn ang="0">
                  <a:pos x="connsiteX0" y="connsiteY0"/>
                </a:cxn>
                <a:cxn ang="0">
                  <a:pos x="connsiteX1" y="connsiteY1"/>
                </a:cxn>
                <a:cxn ang="0">
                  <a:pos x="connsiteX2" y="connsiteY2"/>
                </a:cxn>
                <a:cxn ang="0">
                  <a:pos x="connsiteX3" y="connsiteY3"/>
                </a:cxn>
              </a:cxnLst>
              <a:rect l="l" t="t" r="r" b="b"/>
              <a:pathLst>
                <a:path w="81460" h="81460">
                  <a:moveTo>
                    <a:pt x="11455" y="72551"/>
                  </a:moveTo>
                  <a:cubicBezTo>
                    <a:pt x="39967" y="94953"/>
                    <a:pt x="74589" y="74587"/>
                    <a:pt x="78661" y="42003"/>
                  </a:cubicBezTo>
                  <a:cubicBezTo>
                    <a:pt x="80697" y="29784"/>
                    <a:pt x="70515" y="19602"/>
                    <a:pt x="56260" y="11455"/>
                  </a:cubicBezTo>
                  <a:cubicBezTo>
                    <a:pt x="48114" y="33857"/>
                    <a:pt x="33859" y="56259"/>
                    <a:pt x="11455" y="7255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30" name="Freeform: Shape 329">
              <a:extLst>
                <a:ext uri="{FF2B5EF4-FFF2-40B4-BE49-F238E27FC236}">
                  <a16:creationId xmlns:a16="http://schemas.microsoft.com/office/drawing/2014/main" id="{6FF0F203-714A-40F7-901B-B02B202E30E4}"/>
                </a:ext>
              </a:extLst>
            </p:cNvPr>
            <p:cNvSpPr/>
            <p:nvPr/>
          </p:nvSpPr>
          <p:spPr>
            <a:xfrm>
              <a:off x="10868420" y="1117710"/>
              <a:ext cx="34737" cy="11579"/>
            </a:xfrm>
            <a:custGeom>
              <a:avLst/>
              <a:gdLst>
                <a:gd name="connsiteX0" fmla="*/ 11455 w 122190"/>
                <a:gd name="connsiteY0" fmla="*/ 17847 h 40730"/>
                <a:gd name="connsiteX1" fmla="*/ 19602 w 122190"/>
                <a:gd name="connsiteY1" fmla="*/ 19883 h 40730"/>
                <a:gd name="connsiteX2" fmla="*/ 115317 w 122190"/>
                <a:gd name="connsiteY2" fmla="*/ 19883 h 40730"/>
                <a:gd name="connsiteX3" fmla="*/ 115317 w 122190"/>
                <a:gd name="connsiteY3" fmla="*/ 15810 h 40730"/>
                <a:gd name="connsiteX4" fmla="*/ 11455 w 122190"/>
                <a:gd name="connsiteY4" fmla="*/ 17847 h 40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90" h="40730">
                  <a:moveTo>
                    <a:pt x="11455" y="17847"/>
                  </a:moveTo>
                  <a:cubicBezTo>
                    <a:pt x="13491" y="17847"/>
                    <a:pt x="15527" y="17847"/>
                    <a:pt x="19602" y="19883"/>
                  </a:cubicBezTo>
                  <a:cubicBezTo>
                    <a:pt x="52186" y="30066"/>
                    <a:pt x="111245" y="36175"/>
                    <a:pt x="115317" y="19883"/>
                  </a:cubicBezTo>
                  <a:cubicBezTo>
                    <a:pt x="115317" y="17847"/>
                    <a:pt x="115317" y="17847"/>
                    <a:pt x="115317" y="15810"/>
                  </a:cubicBezTo>
                  <a:cubicBezTo>
                    <a:pt x="78659" y="9701"/>
                    <a:pt x="44039" y="9701"/>
                    <a:pt x="11455" y="1784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31" name="Freeform: Shape 330">
              <a:extLst>
                <a:ext uri="{FF2B5EF4-FFF2-40B4-BE49-F238E27FC236}">
                  <a16:creationId xmlns:a16="http://schemas.microsoft.com/office/drawing/2014/main" id="{E5FF226D-48FE-4ABC-953D-B401E0103319}"/>
                </a:ext>
              </a:extLst>
            </p:cNvPr>
            <p:cNvSpPr/>
            <p:nvPr/>
          </p:nvSpPr>
          <p:spPr>
            <a:xfrm>
              <a:off x="10772545" y="2000685"/>
              <a:ext cx="52105" cy="283685"/>
            </a:xfrm>
            <a:custGeom>
              <a:avLst/>
              <a:gdLst>
                <a:gd name="connsiteX0" fmla="*/ 151163 w 183286"/>
                <a:gd name="connsiteY0" fmla="*/ 913631 h 997891"/>
                <a:gd name="connsiteX1" fmla="*/ 85996 w 183286"/>
                <a:gd name="connsiteY1" fmla="*/ 793477 h 997891"/>
                <a:gd name="connsiteX2" fmla="*/ 114507 w 183286"/>
                <a:gd name="connsiteY2" fmla="*/ 628519 h 997891"/>
                <a:gd name="connsiteX3" fmla="*/ 177639 w 183286"/>
                <a:gd name="connsiteY3" fmla="*/ 585753 h 997891"/>
                <a:gd name="connsiteX4" fmla="*/ 157273 w 183286"/>
                <a:gd name="connsiteY4" fmla="*/ 463562 h 997891"/>
                <a:gd name="connsiteX5" fmla="*/ 100250 w 183286"/>
                <a:gd name="connsiteY5" fmla="*/ 206961 h 997891"/>
                <a:gd name="connsiteX6" fmla="*/ 18790 w 183286"/>
                <a:gd name="connsiteY6" fmla="*/ 11455 h 997891"/>
                <a:gd name="connsiteX7" fmla="*/ 16754 w 183286"/>
                <a:gd name="connsiteY7" fmla="*/ 113281 h 997891"/>
                <a:gd name="connsiteX8" fmla="*/ 47301 w 183286"/>
                <a:gd name="connsiteY8" fmla="*/ 314896 h 997891"/>
                <a:gd name="connsiteX9" fmla="*/ 39155 w 183286"/>
                <a:gd name="connsiteY9" fmla="*/ 707943 h 997891"/>
                <a:gd name="connsiteX10" fmla="*/ 22864 w 183286"/>
                <a:gd name="connsiteY10" fmla="*/ 995091 h 997891"/>
                <a:gd name="connsiteX11" fmla="*/ 83959 w 183286"/>
                <a:gd name="connsiteY11" fmla="*/ 927887 h 997891"/>
                <a:gd name="connsiteX12" fmla="*/ 165420 w 183286"/>
                <a:gd name="connsiteY12" fmla="*/ 1003238 h 997891"/>
                <a:gd name="connsiteX13" fmla="*/ 151163 w 183286"/>
                <a:gd name="connsiteY13" fmla="*/ 913631 h 99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3286" h="997891">
                  <a:moveTo>
                    <a:pt x="151163" y="913631"/>
                  </a:moveTo>
                  <a:cubicBezTo>
                    <a:pt x="122654" y="919741"/>
                    <a:pt x="100250" y="840317"/>
                    <a:pt x="85996" y="793477"/>
                  </a:cubicBezTo>
                  <a:cubicBezTo>
                    <a:pt x="71741" y="744600"/>
                    <a:pt x="114507" y="687578"/>
                    <a:pt x="114507" y="628519"/>
                  </a:cubicBezTo>
                  <a:cubicBezTo>
                    <a:pt x="114507" y="587789"/>
                    <a:pt x="145055" y="575570"/>
                    <a:pt x="177639" y="585753"/>
                  </a:cubicBezTo>
                  <a:cubicBezTo>
                    <a:pt x="169492" y="542986"/>
                    <a:pt x="163384" y="500219"/>
                    <a:pt x="157273" y="463562"/>
                  </a:cubicBezTo>
                  <a:cubicBezTo>
                    <a:pt x="143019" y="378028"/>
                    <a:pt x="124690" y="290458"/>
                    <a:pt x="100250" y="206961"/>
                  </a:cubicBezTo>
                  <a:cubicBezTo>
                    <a:pt x="79885" y="135683"/>
                    <a:pt x="37119" y="80697"/>
                    <a:pt x="18790" y="11455"/>
                  </a:cubicBezTo>
                  <a:cubicBezTo>
                    <a:pt x="8607" y="27747"/>
                    <a:pt x="31011" y="66442"/>
                    <a:pt x="16754" y="113281"/>
                  </a:cubicBezTo>
                  <a:cubicBezTo>
                    <a:pt x="463" y="174377"/>
                    <a:pt x="24900" y="261946"/>
                    <a:pt x="47301" y="314896"/>
                  </a:cubicBezTo>
                  <a:cubicBezTo>
                    <a:pt x="69702" y="369882"/>
                    <a:pt x="16754" y="659067"/>
                    <a:pt x="39155" y="707943"/>
                  </a:cubicBezTo>
                  <a:cubicBezTo>
                    <a:pt x="61558" y="756820"/>
                    <a:pt x="2499" y="970654"/>
                    <a:pt x="22864" y="995091"/>
                  </a:cubicBezTo>
                  <a:cubicBezTo>
                    <a:pt x="55448" y="1037858"/>
                    <a:pt x="33047" y="938069"/>
                    <a:pt x="83959" y="927887"/>
                  </a:cubicBezTo>
                  <a:cubicBezTo>
                    <a:pt x="134872" y="919741"/>
                    <a:pt x="134872" y="988982"/>
                    <a:pt x="165420" y="1003238"/>
                  </a:cubicBezTo>
                  <a:cubicBezTo>
                    <a:pt x="198004" y="1019530"/>
                    <a:pt x="179675" y="907522"/>
                    <a:pt x="151163" y="91363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32" name="Freeform: Shape 331">
              <a:extLst>
                <a:ext uri="{FF2B5EF4-FFF2-40B4-BE49-F238E27FC236}">
                  <a16:creationId xmlns:a16="http://schemas.microsoft.com/office/drawing/2014/main" id="{BE83302B-1475-4DCE-B0F3-44B0B3603844}"/>
                </a:ext>
              </a:extLst>
            </p:cNvPr>
            <p:cNvSpPr/>
            <p:nvPr/>
          </p:nvSpPr>
          <p:spPr>
            <a:xfrm>
              <a:off x="8491293" y="621202"/>
              <a:ext cx="92632" cy="34737"/>
            </a:xfrm>
            <a:custGeom>
              <a:avLst/>
              <a:gdLst>
                <a:gd name="connsiteX0" fmla="*/ 147787 w 325842"/>
                <a:gd name="connsiteY0" fmla="*/ 23148 h 122190"/>
                <a:gd name="connsiteX1" fmla="*/ 78545 w 325842"/>
                <a:gd name="connsiteY1" fmla="*/ 49622 h 122190"/>
                <a:gd name="connsiteX2" fmla="*/ 23560 w 325842"/>
                <a:gd name="connsiteY2" fmla="*/ 110718 h 122190"/>
                <a:gd name="connsiteX3" fmla="*/ 231283 w 325842"/>
                <a:gd name="connsiteY3" fmla="*/ 92389 h 122190"/>
                <a:gd name="connsiteX4" fmla="*/ 331073 w 325842"/>
                <a:gd name="connsiteY4" fmla="*/ 49622 h 122190"/>
                <a:gd name="connsiteX5" fmla="*/ 147787 w 325842"/>
                <a:gd name="connsiteY5" fmla="*/ 23148 h 122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42" h="122190">
                  <a:moveTo>
                    <a:pt x="147787" y="23148"/>
                  </a:moveTo>
                  <a:cubicBezTo>
                    <a:pt x="155933" y="47586"/>
                    <a:pt x="133532" y="49622"/>
                    <a:pt x="78545" y="49622"/>
                  </a:cubicBezTo>
                  <a:cubicBezTo>
                    <a:pt x="23560" y="49622"/>
                    <a:pt x="-6988" y="84243"/>
                    <a:pt x="23560" y="110718"/>
                  </a:cubicBezTo>
                  <a:cubicBezTo>
                    <a:pt x="56144" y="141265"/>
                    <a:pt x="204810" y="129046"/>
                    <a:pt x="231283" y="92389"/>
                  </a:cubicBezTo>
                  <a:cubicBezTo>
                    <a:pt x="255723" y="55732"/>
                    <a:pt x="320890" y="86280"/>
                    <a:pt x="331073" y="49622"/>
                  </a:cubicBezTo>
                  <a:cubicBezTo>
                    <a:pt x="341255" y="15002"/>
                    <a:pt x="139640" y="-1291"/>
                    <a:pt x="147787" y="2314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33" name="Freeform: Shape 332">
              <a:extLst>
                <a:ext uri="{FF2B5EF4-FFF2-40B4-BE49-F238E27FC236}">
                  <a16:creationId xmlns:a16="http://schemas.microsoft.com/office/drawing/2014/main" id="{09B7539A-E18B-4C50-A7FF-D50C9D6BFB63}"/>
                </a:ext>
              </a:extLst>
            </p:cNvPr>
            <p:cNvSpPr/>
            <p:nvPr/>
          </p:nvSpPr>
          <p:spPr>
            <a:xfrm>
              <a:off x="8491260" y="561421"/>
              <a:ext cx="86842" cy="23158"/>
            </a:xfrm>
            <a:custGeom>
              <a:avLst/>
              <a:gdLst>
                <a:gd name="connsiteX0" fmla="*/ 272128 w 305477"/>
                <a:gd name="connsiteY0" fmla="*/ 19601 h 81460"/>
                <a:gd name="connsiteX1" fmla="*/ 139754 w 305477"/>
                <a:gd name="connsiteY1" fmla="*/ 13492 h 81460"/>
                <a:gd name="connsiteX2" fmla="*/ 44039 w 305477"/>
                <a:gd name="connsiteY2" fmla="*/ 29784 h 81460"/>
                <a:gd name="connsiteX3" fmla="*/ 15527 w 305477"/>
                <a:gd name="connsiteY3" fmla="*/ 35894 h 81460"/>
                <a:gd name="connsiteX4" fmla="*/ 11455 w 305477"/>
                <a:gd name="connsiteY4" fmla="*/ 37930 h 81460"/>
                <a:gd name="connsiteX5" fmla="*/ 131608 w 305477"/>
                <a:gd name="connsiteY5" fmla="*/ 70514 h 81460"/>
                <a:gd name="connsiteX6" fmla="*/ 223251 w 305477"/>
                <a:gd name="connsiteY6" fmla="*/ 31821 h 81460"/>
                <a:gd name="connsiteX7" fmla="*/ 300639 w 305477"/>
                <a:gd name="connsiteY7" fmla="*/ 27748 h 81460"/>
                <a:gd name="connsiteX8" fmla="*/ 272128 w 305477"/>
                <a:gd name="connsiteY8" fmla="*/ 19601 h 8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477" h="81460">
                  <a:moveTo>
                    <a:pt x="272128" y="19601"/>
                  </a:moveTo>
                  <a:cubicBezTo>
                    <a:pt x="227325" y="11455"/>
                    <a:pt x="182521" y="9419"/>
                    <a:pt x="139754" y="13492"/>
                  </a:cubicBezTo>
                  <a:cubicBezTo>
                    <a:pt x="139754" y="25711"/>
                    <a:pt x="82733" y="27748"/>
                    <a:pt x="44039" y="29784"/>
                  </a:cubicBezTo>
                  <a:cubicBezTo>
                    <a:pt x="33857" y="31821"/>
                    <a:pt x="25710" y="33857"/>
                    <a:pt x="15527" y="35894"/>
                  </a:cubicBezTo>
                  <a:cubicBezTo>
                    <a:pt x="13491" y="35894"/>
                    <a:pt x="13491" y="35894"/>
                    <a:pt x="11455" y="37930"/>
                  </a:cubicBezTo>
                  <a:cubicBezTo>
                    <a:pt x="21638" y="54222"/>
                    <a:pt x="68476" y="70514"/>
                    <a:pt x="131608" y="70514"/>
                  </a:cubicBezTo>
                  <a:cubicBezTo>
                    <a:pt x="198814" y="70514"/>
                    <a:pt x="178449" y="25711"/>
                    <a:pt x="223251" y="31821"/>
                  </a:cubicBezTo>
                  <a:cubicBezTo>
                    <a:pt x="251763" y="35894"/>
                    <a:pt x="286385" y="35894"/>
                    <a:pt x="300639" y="27748"/>
                  </a:cubicBezTo>
                  <a:cubicBezTo>
                    <a:pt x="294529" y="23674"/>
                    <a:pt x="284346" y="21638"/>
                    <a:pt x="272128" y="1960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34" name="Freeform: Shape 333">
              <a:extLst>
                <a:ext uri="{FF2B5EF4-FFF2-40B4-BE49-F238E27FC236}">
                  <a16:creationId xmlns:a16="http://schemas.microsoft.com/office/drawing/2014/main" id="{08C0E052-5A11-4E3B-8021-E1CADC289C4F}"/>
                </a:ext>
              </a:extLst>
            </p:cNvPr>
            <p:cNvSpPr/>
            <p:nvPr/>
          </p:nvSpPr>
          <p:spPr>
            <a:xfrm>
              <a:off x="9956354" y="996735"/>
              <a:ext cx="52105" cy="28947"/>
            </a:xfrm>
            <a:custGeom>
              <a:avLst/>
              <a:gdLst>
                <a:gd name="connsiteX0" fmla="*/ 69262 w 183286"/>
                <a:gd name="connsiteY0" fmla="*/ 29978 h 101825"/>
                <a:gd name="connsiteX1" fmla="*/ 14277 w 183286"/>
                <a:gd name="connsiteY1" fmla="*/ 78854 h 101825"/>
                <a:gd name="connsiteX2" fmla="*/ 185345 w 183286"/>
                <a:gd name="connsiteY2" fmla="*/ 48306 h 101825"/>
                <a:gd name="connsiteX3" fmla="*/ 69262 w 183286"/>
                <a:gd name="connsiteY3" fmla="*/ 29978 h 101825"/>
              </a:gdLst>
              <a:ahLst/>
              <a:cxnLst>
                <a:cxn ang="0">
                  <a:pos x="connsiteX0" y="connsiteY0"/>
                </a:cxn>
                <a:cxn ang="0">
                  <a:pos x="connsiteX1" y="connsiteY1"/>
                </a:cxn>
                <a:cxn ang="0">
                  <a:pos x="connsiteX2" y="connsiteY2"/>
                </a:cxn>
                <a:cxn ang="0">
                  <a:pos x="connsiteX3" y="connsiteY3"/>
                </a:cxn>
              </a:cxnLst>
              <a:rect l="l" t="t" r="r" b="b"/>
              <a:pathLst>
                <a:path w="183286" h="101825">
                  <a:moveTo>
                    <a:pt x="69262" y="29978"/>
                  </a:moveTo>
                  <a:cubicBezTo>
                    <a:pt x="57043" y="54416"/>
                    <a:pt x="-2016" y="56452"/>
                    <a:pt x="14277" y="78854"/>
                  </a:cubicBezTo>
                  <a:cubicBezTo>
                    <a:pt x="42789" y="117548"/>
                    <a:pt x="181270" y="97183"/>
                    <a:pt x="185345" y="48306"/>
                  </a:cubicBezTo>
                  <a:cubicBezTo>
                    <a:pt x="185345" y="-570"/>
                    <a:pt x="79444" y="5540"/>
                    <a:pt x="69262" y="2997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35" name="Freeform: Shape 334">
              <a:extLst>
                <a:ext uri="{FF2B5EF4-FFF2-40B4-BE49-F238E27FC236}">
                  <a16:creationId xmlns:a16="http://schemas.microsoft.com/office/drawing/2014/main" id="{38B84D06-A576-4A15-AB0C-ED89A797352B}"/>
                </a:ext>
              </a:extLst>
            </p:cNvPr>
            <p:cNvSpPr/>
            <p:nvPr/>
          </p:nvSpPr>
          <p:spPr>
            <a:xfrm>
              <a:off x="8444739" y="575368"/>
              <a:ext cx="98421" cy="40526"/>
            </a:xfrm>
            <a:custGeom>
              <a:avLst/>
              <a:gdLst>
                <a:gd name="connsiteX0" fmla="*/ 344128 w 346207"/>
                <a:gd name="connsiteY0" fmla="*/ 78474 h 142555"/>
                <a:gd name="connsiteX1" fmla="*/ 181207 w 346207"/>
                <a:gd name="connsiteY1" fmla="*/ 33671 h 142555"/>
                <a:gd name="connsiteX2" fmla="*/ 114003 w 346207"/>
                <a:gd name="connsiteY2" fmla="*/ 47926 h 142555"/>
                <a:gd name="connsiteX3" fmla="*/ 14213 w 346207"/>
                <a:gd name="connsiteY3" fmla="*/ 111058 h 142555"/>
                <a:gd name="connsiteX4" fmla="*/ 344128 w 346207"/>
                <a:gd name="connsiteY4" fmla="*/ 78474 h 142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207" h="142555">
                  <a:moveTo>
                    <a:pt x="344128" y="78474"/>
                  </a:moveTo>
                  <a:cubicBezTo>
                    <a:pt x="352274" y="15342"/>
                    <a:pt x="254521" y="66255"/>
                    <a:pt x="181207" y="33671"/>
                  </a:cubicBezTo>
                  <a:cubicBezTo>
                    <a:pt x="107893" y="1086"/>
                    <a:pt x="65126" y="3123"/>
                    <a:pt x="114003" y="47926"/>
                  </a:cubicBezTo>
                  <a:cubicBezTo>
                    <a:pt x="136404" y="68291"/>
                    <a:pt x="-10226" y="84584"/>
                    <a:pt x="14213" y="111058"/>
                  </a:cubicBezTo>
                  <a:cubicBezTo>
                    <a:pt x="67162" y="170117"/>
                    <a:pt x="335981" y="141606"/>
                    <a:pt x="344128" y="7847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36" name="Freeform: Shape 335">
              <a:extLst>
                <a:ext uri="{FF2B5EF4-FFF2-40B4-BE49-F238E27FC236}">
                  <a16:creationId xmlns:a16="http://schemas.microsoft.com/office/drawing/2014/main" id="{5CABCBC9-733A-45E2-B337-1DE1234BC7BC}"/>
                </a:ext>
              </a:extLst>
            </p:cNvPr>
            <p:cNvSpPr/>
            <p:nvPr/>
          </p:nvSpPr>
          <p:spPr>
            <a:xfrm>
              <a:off x="8367365" y="852333"/>
              <a:ext cx="480527" cy="364737"/>
            </a:xfrm>
            <a:custGeom>
              <a:avLst/>
              <a:gdLst>
                <a:gd name="connsiteX0" fmla="*/ 1671214 w 1690306"/>
                <a:gd name="connsiteY0" fmla="*/ 30834 h 1283003"/>
                <a:gd name="connsiteX1" fmla="*/ 1379992 w 1690306"/>
                <a:gd name="connsiteY1" fmla="*/ 91930 h 1283003"/>
                <a:gd name="connsiteX2" fmla="*/ 1227253 w 1690306"/>
                <a:gd name="connsiteY2" fmla="*/ 130623 h 1283003"/>
                <a:gd name="connsiteX3" fmla="*/ 1086733 w 1690306"/>
                <a:gd name="connsiteY3" fmla="*/ 163208 h 1283003"/>
                <a:gd name="connsiteX4" fmla="*/ 1027676 w 1690306"/>
                <a:gd name="connsiteY4" fmla="*/ 169317 h 1283003"/>
                <a:gd name="connsiteX5" fmla="*/ 1013419 w 1690306"/>
                <a:gd name="connsiteY5" fmla="*/ 167281 h 1283003"/>
                <a:gd name="connsiteX6" fmla="*/ 940105 w 1690306"/>
                <a:gd name="connsiteY6" fmla="*/ 177463 h 1283003"/>
                <a:gd name="connsiteX7" fmla="*/ 864755 w 1690306"/>
                <a:gd name="connsiteY7" fmla="*/ 205974 h 1283003"/>
                <a:gd name="connsiteX8" fmla="*/ 860681 w 1690306"/>
                <a:gd name="connsiteY8" fmla="*/ 205974 h 1283003"/>
                <a:gd name="connsiteX9" fmla="*/ 801621 w 1690306"/>
                <a:gd name="connsiteY9" fmla="*/ 222267 h 1283003"/>
                <a:gd name="connsiteX10" fmla="*/ 781256 w 1690306"/>
                <a:gd name="connsiteY10" fmla="*/ 224303 h 1283003"/>
                <a:gd name="connsiteX11" fmla="*/ 612227 w 1690306"/>
                <a:gd name="connsiteY11" fmla="*/ 348530 h 1283003"/>
                <a:gd name="connsiteX12" fmla="*/ 508365 w 1690306"/>
                <a:gd name="connsiteY12" fmla="*/ 366859 h 1283003"/>
                <a:gd name="connsiteX13" fmla="*/ 467635 w 1690306"/>
                <a:gd name="connsiteY13" fmla="*/ 405553 h 1283003"/>
                <a:gd name="connsiteX14" fmla="*/ 481890 w 1690306"/>
                <a:gd name="connsiteY14" fmla="*/ 427954 h 1283003"/>
                <a:gd name="connsiteX15" fmla="*/ 428941 w 1690306"/>
                <a:gd name="connsiteY15" fmla="*/ 495159 h 1283003"/>
                <a:gd name="connsiteX16" fmla="*/ 400429 w 1690306"/>
                <a:gd name="connsiteY16" fmla="*/ 562364 h 1283003"/>
                <a:gd name="connsiteX17" fmla="*/ 323041 w 1690306"/>
                <a:gd name="connsiteY17" fmla="*/ 607168 h 1283003"/>
                <a:gd name="connsiteX18" fmla="*/ 310822 w 1690306"/>
                <a:gd name="connsiteY18" fmla="*/ 643825 h 1283003"/>
                <a:gd name="connsiteX19" fmla="*/ 288421 w 1690306"/>
                <a:gd name="connsiteY19" fmla="*/ 676409 h 1283003"/>
                <a:gd name="connsiteX20" fmla="*/ 306750 w 1690306"/>
                <a:gd name="connsiteY20" fmla="*/ 682519 h 1283003"/>
                <a:gd name="connsiteX21" fmla="*/ 282310 w 1690306"/>
                <a:gd name="connsiteY21" fmla="*/ 739541 h 1283003"/>
                <a:gd name="connsiteX22" fmla="*/ 198814 w 1690306"/>
                <a:gd name="connsiteY22" fmla="*/ 784344 h 1283003"/>
                <a:gd name="connsiteX23" fmla="*/ 131610 w 1690306"/>
                <a:gd name="connsiteY23" fmla="*/ 835257 h 1283003"/>
                <a:gd name="connsiteX24" fmla="*/ 117353 w 1690306"/>
                <a:gd name="connsiteY24" fmla="*/ 837294 h 1283003"/>
                <a:gd name="connsiteX25" fmla="*/ 117353 w 1690306"/>
                <a:gd name="connsiteY25" fmla="*/ 847476 h 1283003"/>
                <a:gd name="connsiteX26" fmla="*/ 164194 w 1690306"/>
                <a:gd name="connsiteY26" fmla="*/ 904499 h 1283003"/>
                <a:gd name="connsiteX27" fmla="*/ 109207 w 1690306"/>
                <a:gd name="connsiteY27" fmla="*/ 965594 h 1283003"/>
                <a:gd name="connsiteX28" fmla="*/ 46075 w 1690306"/>
                <a:gd name="connsiteY28" fmla="*/ 994105 h 1283003"/>
                <a:gd name="connsiteX29" fmla="*/ 33857 w 1690306"/>
                <a:gd name="connsiteY29" fmla="*/ 1045018 h 1283003"/>
                <a:gd name="connsiteX30" fmla="*/ 11455 w 1690306"/>
                <a:gd name="connsiteY30" fmla="*/ 1083712 h 1283003"/>
                <a:gd name="connsiteX31" fmla="*/ 86805 w 1690306"/>
                <a:gd name="connsiteY31" fmla="*/ 1091858 h 1283003"/>
                <a:gd name="connsiteX32" fmla="*/ 103099 w 1690306"/>
                <a:gd name="connsiteY32" fmla="*/ 1167209 h 1283003"/>
                <a:gd name="connsiteX33" fmla="*/ 139754 w 1690306"/>
                <a:gd name="connsiteY33" fmla="*/ 1134625 h 1283003"/>
                <a:gd name="connsiteX34" fmla="*/ 215107 w 1690306"/>
                <a:gd name="connsiteY34" fmla="*/ 1191647 h 1283003"/>
                <a:gd name="connsiteX35" fmla="*/ 335262 w 1690306"/>
                <a:gd name="connsiteY35" fmla="*/ 1264962 h 1283003"/>
                <a:gd name="connsiteX36" fmla="*/ 581679 w 1690306"/>
                <a:gd name="connsiteY36" fmla="*/ 1264962 h 1283003"/>
                <a:gd name="connsiteX37" fmla="*/ 453378 w 1690306"/>
                <a:gd name="connsiteY37" fmla="*/ 1140735 h 1283003"/>
                <a:gd name="connsiteX38" fmla="*/ 420794 w 1690306"/>
                <a:gd name="connsiteY38" fmla="*/ 920791 h 1283003"/>
                <a:gd name="connsiteX39" fmla="*/ 496144 w 1690306"/>
                <a:gd name="connsiteY39" fmla="*/ 802673 h 1283003"/>
                <a:gd name="connsiteX40" fmla="*/ 540949 w 1690306"/>
                <a:gd name="connsiteY40" fmla="*/ 735468 h 1283003"/>
                <a:gd name="connsiteX41" fmla="*/ 542985 w 1690306"/>
                <a:gd name="connsiteY41" fmla="*/ 603095 h 1283003"/>
                <a:gd name="connsiteX42" fmla="*/ 687577 w 1690306"/>
                <a:gd name="connsiteY42" fmla="*/ 527744 h 1283003"/>
                <a:gd name="connsiteX43" fmla="*/ 687577 w 1690306"/>
                <a:gd name="connsiteY43" fmla="*/ 527744 h 1283003"/>
                <a:gd name="connsiteX44" fmla="*/ 748672 w 1690306"/>
                <a:gd name="connsiteY44" fmla="*/ 511452 h 1283003"/>
                <a:gd name="connsiteX45" fmla="*/ 758855 w 1690306"/>
                <a:gd name="connsiteY45" fmla="*/ 507379 h 1283003"/>
                <a:gd name="connsiteX46" fmla="*/ 777184 w 1690306"/>
                <a:gd name="connsiteY46" fmla="*/ 493123 h 1283003"/>
                <a:gd name="connsiteX47" fmla="*/ 805696 w 1690306"/>
                <a:gd name="connsiteY47" fmla="*/ 474794 h 1283003"/>
                <a:gd name="connsiteX48" fmla="*/ 881046 w 1690306"/>
                <a:gd name="connsiteY48" fmla="*/ 454429 h 1283003"/>
                <a:gd name="connsiteX49" fmla="*/ 903447 w 1690306"/>
                <a:gd name="connsiteY49" fmla="*/ 429991 h 1283003"/>
                <a:gd name="connsiteX50" fmla="*/ 1428869 w 1690306"/>
                <a:gd name="connsiteY50" fmla="*/ 216157 h 1283003"/>
                <a:gd name="connsiteX51" fmla="*/ 1671214 w 1690306"/>
                <a:gd name="connsiteY51" fmla="*/ 30834 h 1283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690306" h="1283003">
                  <a:moveTo>
                    <a:pt x="1671214" y="30834"/>
                  </a:moveTo>
                  <a:cubicBezTo>
                    <a:pt x="1606044" y="-24152"/>
                    <a:pt x="1424797" y="51199"/>
                    <a:pt x="1379992" y="91930"/>
                  </a:cubicBezTo>
                  <a:cubicBezTo>
                    <a:pt x="1335190" y="130623"/>
                    <a:pt x="1272058" y="104149"/>
                    <a:pt x="1227253" y="130623"/>
                  </a:cubicBezTo>
                  <a:cubicBezTo>
                    <a:pt x="1194670" y="150989"/>
                    <a:pt x="1135610" y="169317"/>
                    <a:pt x="1086733" y="163208"/>
                  </a:cubicBezTo>
                  <a:cubicBezTo>
                    <a:pt x="1070443" y="169317"/>
                    <a:pt x="1050078" y="171354"/>
                    <a:pt x="1027676" y="169317"/>
                  </a:cubicBezTo>
                  <a:cubicBezTo>
                    <a:pt x="1023602" y="169317"/>
                    <a:pt x="1017494" y="167281"/>
                    <a:pt x="1013419" y="167281"/>
                  </a:cubicBezTo>
                  <a:cubicBezTo>
                    <a:pt x="988982" y="165244"/>
                    <a:pt x="964542" y="171354"/>
                    <a:pt x="940105" y="177463"/>
                  </a:cubicBezTo>
                  <a:cubicBezTo>
                    <a:pt x="923812" y="195792"/>
                    <a:pt x="899375" y="208011"/>
                    <a:pt x="864755" y="205974"/>
                  </a:cubicBezTo>
                  <a:cubicBezTo>
                    <a:pt x="862717" y="205974"/>
                    <a:pt x="862717" y="205974"/>
                    <a:pt x="860681" y="205974"/>
                  </a:cubicBezTo>
                  <a:cubicBezTo>
                    <a:pt x="840316" y="212084"/>
                    <a:pt x="821987" y="218194"/>
                    <a:pt x="801621" y="222267"/>
                  </a:cubicBezTo>
                  <a:cubicBezTo>
                    <a:pt x="795513" y="224303"/>
                    <a:pt x="789403" y="224303"/>
                    <a:pt x="781256" y="224303"/>
                  </a:cubicBezTo>
                  <a:cubicBezTo>
                    <a:pt x="722199" y="258924"/>
                    <a:pt x="669248" y="305764"/>
                    <a:pt x="612227" y="348530"/>
                  </a:cubicBezTo>
                  <a:cubicBezTo>
                    <a:pt x="579643" y="372969"/>
                    <a:pt x="540949" y="377042"/>
                    <a:pt x="508365" y="366859"/>
                  </a:cubicBezTo>
                  <a:cubicBezTo>
                    <a:pt x="494108" y="379078"/>
                    <a:pt x="481890" y="391297"/>
                    <a:pt x="467635" y="405553"/>
                  </a:cubicBezTo>
                  <a:cubicBezTo>
                    <a:pt x="469671" y="413699"/>
                    <a:pt x="475779" y="419808"/>
                    <a:pt x="481890" y="427954"/>
                  </a:cubicBezTo>
                  <a:cubicBezTo>
                    <a:pt x="520584" y="466648"/>
                    <a:pt x="408576" y="470721"/>
                    <a:pt x="428941" y="495159"/>
                  </a:cubicBezTo>
                  <a:cubicBezTo>
                    <a:pt x="449306" y="519598"/>
                    <a:pt x="386174" y="533853"/>
                    <a:pt x="400429" y="562364"/>
                  </a:cubicBezTo>
                  <a:cubicBezTo>
                    <a:pt x="414684" y="588839"/>
                    <a:pt x="363771" y="599022"/>
                    <a:pt x="323041" y="607168"/>
                  </a:cubicBezTo>
                  <a:cubicBezTo>
                    <a:pt x="321005" y="619387"/>
                    <a:pt x="316933" y="631606"/>
                    <a:pt x="310822" y="643825"/>
                  </a:cubicBezTo>
                  <a:cubicBezTo>
                    <a:pt x="304714" y="656044"/>
                    <a:pt x="296567" y="666227"/>
                    <a:pt x="288421" y="676409"/>
                  </a:cubicBezTo>
                  <a:cubicBezTo>
                    <a:pt x="292493" y="678446"/>
                    <a:pt x="298603" y="680482"/>
                    <a:pt x="306750" y="682519"/>
                  </a:cubicBezTo>
                  <a:cubicBezTo>
                    <a:pt x="359699" y="684555"/>
                    <a:pt x="276202" y="694738"/>
                    <a:pt x="282310" y="739541"/>
                  </a:cubicBezTo>
                  <a:cubicBezTo>
                    <a:pt x="288421" y="784344"/>
                    <a:pt x="194742" y="753797"/>
                    <a:pt x="198814" y="784344"/>
                  </a:cubicBezTo>
                  <a:cubicBezTo>
                    <a:pt x="200850" y="814892"/>
                    <a:pt x="184559" y="835257"/>
                    <a:pt x="131610" y="835257"/>
                  </a:cubicBezTo>
                  <a:cubicBezTo>
                    <a:pt x="125500" y="835257"/>
                    <a:pt x="119389" y="835257"/>
                    <a:pt x="117353" y="837294"/>
                  </a:cubicBezTo>
                  <a:cubicBezTo>
                    <a:pt x="117353" y="841367"/>
                    <a:pt x="117353" y="845440"/>
                    <a:pt x="117353" y="847476"/>
                  </a:cubicBezTo>
                  <a:cubicBezTo>
                    <a:pt x="127536" y="861732"/>
                    <a:pt x="160119" y="884134"/>
                    <a:pt x="164194" y="904499"/>
                  </a:cubicBezTo>
                  <a:cubicBezTo>
                    <a:pt x="170302" y="937083"/>
                    <a:pt x="111245" y="912645"/>
                    <a:pt x="109207" y="965594"/>
                  </a:cubicBezTo>
                  <a:cubicBezTo>
                    <a:pt x="107171" y="994105"/>
                    <a:pt x="76623" y="990032"/>
                    <a:pt x="46075" y="994105"/>
                  </a:cubicBezTo>
                  <a:cubicBezTo>
                    <a:pt x="42003" y="1010397"/>
                    <a:pt x="37929" y="1026690"/>
                    <a:pt x="33857" y="1045018"/>
                  </a:cubicBezTo>
                  <a:cubicBezTo>
                    <a:pt x="29785" y="1061310"/>
                    <a:pt x="21638" y="1073530"/>
                    <a:pt x="11455" y="1083712"/>
                  </a:cubicBezTo>
                  <a:cubicBezTo>
                    <a:pt x="31821" y="1091858"/>
                    <a:pt x="62368" y="1091858"/>
                    <a:pt x="86805" y="1091858"/>
                  </a:cubicBezTo>
                  <a:cubicBezTo>
                    <a:pt x="131610" y="1093895"/>
                    <a:pt x="70515" y="1140735"/>
                    <a:pt x="103099" y="1167209"/>
                  </a:cubicBezTo>
                  <a:cubicBezTo>
                    <a:pt x="135682" y="1193684"/>
                    <a:pt x="162158" y="1185538"/>
                    <a:pt x="139754" y="1134625"/>
                  </a:cubicBezTo>
                  <a:cubicBezTo>
                    <a:pt x="117353" y="1083712"/>
                    <a:pt x="257873" y="1152953"/>
                    <a:pt x="215107" y="1191647"/>
                  </a:cubicBezTo>
                  <a:cubicBezTo>
                    <a:pt x="172341" y="1230341"/>
                    <a:pt x="282310" y="1260889"/>
                    <a:pt x="335262" y="1264962"/>
                  </a:cubicBezTo>
                  <a:cubicBezTo>
                    <a:pt x="388210" y="1266998"/>
                    <a:pt x="577605" y="1311802"/>
                    <a:pt x="581679" y="1264962"/>
                  </a:cubicBezTo>
                  <a:cubicBezTo>
                    <a:pt x="583715" y="1234414"/>
                    <a:pt x="512437" y="1207939"/>
                    <a:pt x="453378" y="1140735"/>
                  </a:cubicBezTo>
                  <a:cubicBezTo>
                    <a:pt x="394319" y="1073530"/>
                    <a:pt x="353588" y="965594"/>
                    <a:pt x="420794" y="920791"/>
                  </a:cubicBezTo>
                  <a:cubicBezTo>
                    <a:pt x="488000" y="875988"/>
                    <a:pt x="428941" y="853586"/>
                    <a:pt x="496144" y="802673"/>
                  </a:cubicBezTo>
                  <a:cubicBezTo>
                    <a:pt x="528730" y="778235"/>
                    <a:pt x="534839" y="755833"/>
                    <a:pt x="540949" y="735468"/>
                  </a:cubicBezTo>
                  <a:cubicBezTo>
                    <a:pt x="506327" y="700847"/>
                    <a:pt x="496144" y="645862"/>
                    <a:pt x="542985" y="603095"/>
                  </a:cubicBezTo>
                  <a:cubicBezTo>
                    <a:pt x="585751" y="566437"/>
                    <a:pt x="632592" y="544036"/>
                    <a:pt x="687577" y="527744"/>
                  </a:cubicBezTo>
                  <a:cubicBezTo>
                    <a:pt x="687577" y="527744"/>
                    <a:pt x="687577" y="527744"/>
                    <a:pt x="687577" y="527744"/>
                  </a:cubicBezTo>
                  <a:cubicBezTo>
                    <a:pt x="681469" y="509415"/>
                    <a:pt x="718125" y="519598"/>
                    <a:pt x="748672" y="511452"/>
                  </a:cubicBezTo>
                  <a:cubicBezTo>
                    <a:pt x="752747" y="509415"/>
                    <a:pt x="754783" y="509415"/>
                    <a:pt x="758855" y="507379"/>
                  </a:cubicBezTo>
                  <a:cubicBezTo>
                    <a:pt x="764966" y="503306"/>
                    <a:pt x="773112" y="499232"/>
                    <a:pt x="777184" y="493123"/>
                  </a:cubicBezTo>
                  <a:cubicBezTo>
                    <a:pt x="785331" y="484977"/>
                    <a:pt x="793477" y="478867"/>
                    <a:pt x="805696" y="474794"/>
                  </a:cubicBezTo>
                  <a:cubicBezTo>
                    <a:pt x="830133" y="456466"/>
                    <a:pt x="856609" y="450356"/>
                    <a:pt x="881046" y="454429"/>
                  </a:cubicBezTo>
                  <a:cubicBezTo>
                    <a:pt x="891228" y="448320"/>
                    <a:pt x="899375" y="442210"/>
                    <a:pt x="903447" y="429991"/>
                  </a:cubicBezTo>
                  <a:cubicBezTo>
                    <a:pt x="925851" y="379078"/>
                    <a:pt x="1247618" y="260960"/>
                    <a:pt x="1428869" y="216157"/>
                  </a:cubicBezTo>
                  <a:cubicBezTo>
                    <a:pt x="1608083" y="167281"/>
                    <a:pt x="1734346" y="85820"/>
                    <a:pt x="1671214" y="3083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37" name="Freeform: Shape 336">
              <a:extLst>
                <a:ext uri="{FF2B5EF4-FFF2-40B4-BE49-F238E27FC236}">
                  <a16:creationId xmlns:a16="http://schemas.microsoft.com/office/drawing/2014/main" id="{76318FE0-6DFF-489A-AF2E-06B6CCEEF07E}"/>
                </a:ext>
              </a:extLst>
            </p:cNvPr>
            <p:cNvSpPr/>
            <p:nvPr/>
          </p:nvSpPr>
          <p:spPr>
            <a:xfrm>
              <a:off x="8393076" y="629724"/>
              <a:ext cx="40526" cy="17368"/>
            </a:xfrm>
            <a:custGeom>
              <a:avLst/>
              <a:gdLst>
                <a:gd name="connsiteX0" fmla="*/ 132812 w 142555"/>
                <a:gd name="connsiteY0" fmla="*/ 31863 h 61095"/>
                <a:gd name="connsiteX1" fmla="*/ 14693 w 142555"/>
                <a:gd name="connsiteY1" fmla="*/ 46119 h 61095"/>
                <a:gd name="connsiteX2" fmla="*/ 132812 w 142555"/>
                <a:gd name="connsiteY2" fmla="*/ 31863 h 61095"/>
              </a:gdLst>
              <a:ahLst/>
              <a:cxnLst>
                <a:cxn ang="0">
                  <a:pos x="connsiteX0" y="connsiteY0"/>
                </a:cxn>
                <a:cxn ang="0">
                  <a:pos x="connsiteX1" y="connsiteY1"/>
                </a:cxn>
                <a:cxn ang="0">
                  <a:pos x="connsiteX2" y="connsiteY2"/>
                </a:cxn>
              </a:cxnLst>
              <a:rect l="l" t="t" r="r" b="b"/>
              <a:pathLst>
                <a:path w="142555" h="61095">
                  <a:moveTo>
                    <a:pt x="132812" y="31863"/>
                  </a:moveTo>
                  <a:cubicBezTo>
                    <a:pt x="132812" y="-17013"/>
                    <a:pt x="-11783" y="35936"/>
                    <a:pt x="14693" y="46119"/>
                  </a:cubicBezTo>
                  <a:cubicBezTo>
                    <a:pt x="41169" y="56301"/>
                    <a:pt x="132812" y="80740"/>
                    <a:pt x="132812" y="3186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38" name="Freeform: Shape 337">
              <a:extLst>
                <a:ext uri="{FF2B5EF4-FFF2-40B4-BE49-F238E27FC236}">
                  <a16:creationId xmlns:a16="http://schemas.microsoft.com/office/drawing/2014/main" id="{64E057D0-8F5D-4CB0-8B2B-6A504A45D587}"/>
                </a:ext>
              </a:extLst>
            </p:cNvPr>
            <p:cNvSpPr/>
            <p:nvPr/>
          </p:nvSpPr>
          <p:spPr>
            <a:xfrm>
              <a:off x="7310785" y="3568981"/>
              <a:ext cx="497895" cy="555790"/>
            </a:xfrm>
            <a:custGeom>
              <a:avLst/>
              <a:gdLst>
                <a:gd name="connsiteX0" fmla="*/ 1595863 w 1751402"/>
                <a:gd name="connsiteY0" fmla="*/ 1282500 h 1955053"/>
                <a:gd name="connsiteX1" fmla="*/ 1553096 w 1751402"/>
                <a:gd name="connsiteY1" fmla="*/ 905745 h 1955053"/>
                <a:gd name="connsiteX2" fmla="*/ 1561242 w 1751402"/>
                <a:gd name="connsiteY2" fmla="*/ 915927 h 1955053"/>
                <a:gd name="connsiteX3" fmla="*/ 1557169 w 1751402"/>
                <a:gd name="connsiteY3" fmla="*/ 838540 h 1955053"/>
                <a:gd name="connsiteX4" fmla="*/ 1551060 w 1751402"/>
                <a:gd name="connsiteY4" fmla="*/ 836504 h 1955053"/>
                <a:gd name="connsiteX5" fmla="*/ 1532730 w 1751402"/>
                <a:gd name="connsiteY5" fmla="*/ 805956 h 1955053"/>
                <a:gd name="connsiteX6" fmla="*/ 1553096 w 1751402"/>
                <a:gd name="connsiteY6" fmla="*/ 777444 h 1955053"/>
                <a:gd name="connsiteX7" fmla="*/ 1571425 w 1751402"/>
                <a:gd name="connsiteY7" fmla="*/ 712276 h 1955053"/>
                <a:gd name="connsiteX8" fmla="*/ 1583643 w 1751402"/>
                <a:gd name="connsiteY8" fmla="*/ 702093 h 1955053"/>
                <a:gd name="connsiteX9" fmla="*/ 1599936 w 1751402"/>
                <a:gd name="connsiteY9" fmla="*/ 628779 h 1955053"/>
                <a:gd name="connsiteX10" fmla="*/ 1616228 w 1751402"/>
                <a:gd name="connsiteY10" fmla="*/ 541209 h 1955053"/>
                <a:gd name="connsiteX11" fmla="*/ 1638629 w 1751402"/>
                <a:gd name="connsiteY11" fmla="*/ 467894 h 1955053"/>
                <a:gd name="connsiteX12" fmla="*/ 1673250 w 1751402"/>
                <a:gd name="connsiteY12" fmla="*/ 410872 h 1955053"/>
                <a:gd name="connsiteX13" fmla="*/ 1713981 w 1751402"/>
                <a:gd name="connsiteY13" fmla="*/ 382360 h 1955053"/>
                <a:gd name="connsiteX14" fmla="*/ 1740455 w 1751402"/>
                <a:gd name="connsiteY14" fmla="*/ 329411 h 1955053"/>
                <a:gd name="connsiteX15" fmla="*/ 1709907 w 1751402"/>
                <a:gd name="connsiteY15" fmla="*/ 280534 h 1955053"/>
                <a:gd name="connsiteX16" fmla="*/ 1718054 w 1751402"/>
                <a:gd name="connsiteY16" fmla="*/ 192965 h 1955053"/>
                <a:gd name="connsiteX17" fmla="*/ 1720090 w 1751402"/>
                <a:gd name="connsiteY17" fmla="*/ 192965 h 1955053"/>
                <a:gd name="connsiteX18" fmla="*/ 1610119 w 1751402"/>
                <a:gd name="connsiteY18" fmla="*/ 93176 h 1955053"/>
                <a:gd name="connsiteX19" fmla="*/ 1563278 w 1751402"/>
                <a:gd name="connsiteY19" fmla="*/ 105395 h 1955053"/>
                <a:gd name="connsiteX20" fmla="*/ 1510329 w 1751402"/>
                <a:gd name="connsiteY20" fmla="*/ 99285 h 1955053"/>
                <a:gd name="connsiteX21" fmla="*/ 1451270 w 1751402"/>
                <a:gd name="connsiteY21" fmla="*/ 99285 h 1955053"/>
                <a:gd name="connsiteX22" fmla="*/ 1410540 w 1751402"/>
                <a:gd name="connsiteY22" fmla="*/ 48373 h 1955053"/>
                <a:gd name="connsiteX23" fmla="*/ 1386102 w 1751402"/>
                <a:gd name="connsiteY23" fmla="*/ 21898 h 1955053"/>
                <a:gd name="connsiteX24" fmla="*/ 1388138 w 1751402"/>
                <a:gd name="connsiteY24" fmla="*/ 25970 h 1955053"/>
                <a:gd name="connsiteX25" fmla="*/ 1318896 w 1751402"/>
                <a:gd name="connsiteY25" fmla="*/ 38190 h 1955053"/>
                <a:gd name="connsiteX26" fmla="*/ 1215035 w 1751402"/>
                <a:gd name="connsiteY26" fmla="*/ 25970 h 1955053"/>
                <a:gd name="connsiteX27" fmla="*/ 1139683 w 1751402"/>
                <a:gd name="connsiteY27" fmla="*/ 38190 h 1955053"/>
                <a:gd name="connsiteX28" fmla="*/ 1039895 w 1751402"/>
                <a:gd name="connsiteY28" fmla="*/ 68738 h 1955053"/>
                <a:gd name="connsiteX29" fmla="*/ 964544 w 1751402"/>
                <a:gd name="connsiteY29" fmla="*/ 68738 h 1955053"/>
                <a:gd name="connsiteX30" fmla="*/ 936032 w 1751402"/>
                <a:gd name="connsiteY30" fmla="*/ 137978 h 1955053"/>
                <a:gd name="connsiteX31" fmla="*/ 754783 w 1751402"/>
                <a:gd name="connsiteY31" fmla="*/ 99285 h 1955053"/>
                <a:gd name="connsiteX32" fmla="*/ 679432 w 1751402"/>
                <a:gd name="connsiteY32" fmla="*/ 42263 h 1955053"/>
                <a:gd name="connsiteX33" fmla="*/ 579642 w 1751402"/>
                <a:gd name="connsiteY33" fmla="*/ 123724 h 1955053"/>
                <a:gd name="connsiteX34" fmla="*/ 579642 w 1751402"/>
                <a:gd name="connsiteY34" fmla="*/ 192965 h 1955053"/>
                <a:gd name="connsiteX35" fmla="*/ 565386 w 1751402"/>
                <a:gd name="connsiteY35" fmla="*/ 298864 h 1955053"/>
                <a:gd name="connsiteX36" fmla="*/ 530766 w 1751402"/>
                <a:gd name="connsiteY36" fmla="*/ 406799 h 1955053"/>
                <a:gd name="connsiteX37" fmla="*/ 461525 w 1751402"/>
                <a:gd name="connsiteY37" fmla="*/ 620633 h 1955053"/>
                <a:gd name="connsiteX38" fmla="*/ 380064 w 1751402"/>
                <a:gd name="connsiteY38" fmla="*/ 734678 h 1955053"/>
                <a:gd name="connsiteX39" fmla="*/ 373955 w 1751402"/>
                <a:gd name="connsiteY39" fmla="*/ 905745 h 1955053"/>
                <a:gd name="connsiteX40" fmla="*/ 339334 w 1751402"/>
                <a:gd name="connsiteY40" fmla="*/ 981096 h 1955053"/>
                <a:gd name="connsiteX41" fmla="*/ 280274 w 1751402"/>
                <a:gd name="connsiteY41" fmla="*/ 1038118 h 1955053"/>
                <a:gd name="connsiteX42" fmla="*/ 239544 w 1751402"/>
                <a:gd name="connsiteY42" fmla="*/ 1044227 h 1955053"/>
                <a:gd name="connsiteX43" fmla="*/ 164194 w 1751402"/>
                <a:gd name="connsiteY43" fmla="*/ 1038118 h 1955053"/>
                <a:gd name="connsiteX44" fmla="*/ 99025 w 1751402"/>
                <a:gd name="connsiteY44" fmla="*/ 1032009 h 1955053"/>
                <a:gd name="connsiteX45" fmla="*/ 11455 w 1751402"/>
                <a:gd name="connsiteY45" fmla="*/ 1082922 h 1955053"/>
                <a:gd name="connsiteX46" fmla="*/ 46075 w 1751402"/>
                <a:gd name="connsiteY46" fmla="*/ 1194930 h 1955053"/>
                <a:gd name="connsiteX47" fmla="*/ 48112 w 1751402"/>
                <a:gd name="connsiteY47" fmla="*/ 1205112 h 1955053"/>
                <a:gd name="connsiteX48" fmla="*/ 101061 w 1751402"/>
                <a:gd name="connsiteY48" fmla="*/ 1174565 h 1955053"/>
                <a:gd name="connsiteX49" fmla="*/ 406538 w 1751402"/>
                <a:gd name="connsiteY49" fmla="*/ 1174565 h 1955053"/>
                <a:gd name="connsiteX50" fmla="*/ 422830 w 1751402"/>
                <a:gd name="connsiteY50" fmla="*/ 1260099 h 1955053"/>
                <a:gd name="connsiteX51" fmla="*/ 461525 w 1751402"/>
                <a:gd name="connsiteY51" fmla="*/ 1337486 h 1955053"/>
                <a:gd name="connsiteX52" fmla="*/ 540949 w 1751402"/>
                <a:gd name="connsiteY52" fmla="*/ 1400617 h 1955053"/>
                <a:gd name="connsiteX53" fmla="*/ 650920 w 1751402"/>
                <a:gd name="connsiteY53" fmla="*/ 1382289 h 1955053"/>
                <a:gd name="connsiteX54" fmla="*/ 689614 w 1751402"/>
                <a:gd name="connsiteY54" fmla="*/ 1292682 h 1955053"/>
                <a:gd name="connsiteX55" fmla="*/ 764966 w 1751402"/>
                <a:gd name="connsiteY55" fmla="*/ 1292682 h 1955053"/>
                <a:gd name="connsiteX56" fmla="*/ 811805 w 1751402"/>
                <a:gd name="connsiteY56" fmla="*/ 1315085 h 1955053"/>
                <a:gd name="connsiteX57" fmla="*/ 874937 w 1751402"/>
                <a:gd name="connsiteY57" fmla="*/ 1329339 h 1955053"/>
                <a:gd name="connsiteX58" fmla="*/ 891228 w 1751402"/>
                <a:gd name="connsiteY58" fmla="*/ 1410800 h 1955053"/>
                <a:gd name="connsiteX59" fmla="*/ 879010 w 1751402"/>
                <a:gd name="connsiteY59" fmla="*/ 1555393 h 1955053"/>
                <a:gd name="connsiteX60" fmla="*/ 925849 w 1751402"/>
                <a:gd name="connsiteY60" fmla="*/ 1636854 h 1955053"/>
                <a:gd name="connsiteX61" fmla="*/ 925849 w 1751402"/>
                <a:gd name="connsiteY61" fmla="*/ 1718314 h 1955053"/>
                <a:gd name="connsiteX62" fmla="*/ 976762 w 1751402"/>
                <a:gd name="connsiteY62" fmla="*/ 1691840 h 1955053"/>
                <a:gd name="connsiteX63" fmla="*/ 1060260 w 1751402"/>
                <a:gd name="connsiteY63" fmla="*/ 1683693 h 1955053"/>
                <a:gd name="connsiteX64" fmla="*/ 1086735 w 1751402"/>
                <a:gd name="connsiteY64" fmla="*/ 1685729 h 1955053"/>
                <a:gd name="connsiteX65" fmla="*/ 1111173 w 1751402"/>
                <a:gd name="connsiteY65" fmla="*/ 1712205 h 1955053"/>
                <a:gd name="connsiteX66" fmla="*/ 1135610 w 1751402"/>
                <a:gd name="connsiteY66" fmla="*/ 1734606 h 1955053"/>
                <a:gd name="connsiteX67" fmla="*/ 1194670 w 1751402"/>
                <a:gd name="connsiteY67" fmla="*/ 1730533 h 1955053"/>
                <a:gd name="connsiteX68" fmla="*/ 1223181 w 1751402"/>
                <a:gd name="connsiteY68" fmla="*/ 1779410 h 1955053"/>
                <a:gd name="connsiteX69" fmla="*/ 1302605 w 1751402"/>
                <a:gd name="connsiteY69" fmla="*/ 1805884 h 1955053"/>
                <a:gd name="connsiteX70" fmla="*/ 1345372 w 1751402"/>
                <a:gd name="connsiteY70" fmla="*/ 1791628 h 1955053"/>
                <a:gd name="connsiteX71" fmla="*/ 1377956 w 1751402"/>
                <a:gd name="connsiteY71" fmla="*/ 1773300 h 1955053"/>
                <a:gd name="connsiteX72" fmla="*/ 1428869 w 1751402"/>
                <a:gd name="connsiteY72" fmla="*/ 1832358 h 1955053"/>
                <a:gd name="connsiteX73" fmla="*/ 1500147 w 1751402"/>
                <a:gd name="connsiteY73" fmla="*/ 1850688 h 1955053"/>
                <a:gd name="connsiteX74" fmla="*/ 1538841 w 1751402"/>
                <a:gd name="connsiteY74" fmla="*/ 1936221 h 1955053"/>
                <a:gd name="connsiteX75" fmla="*/ 1606046 w 1751402"/>
                <a:gd name="connsiteY75" fmla="*/ 1936221 h 1955053"/>
                <a:gd name="connsiteX76" fmla="*/ 1622338 w 1751402"/>
                <a:gd name="connsiteY76" fmla="*/ 1891418 h 1955053"/>
                <a:gd name="connsiteX77" fmla="*/ 1610119 w 1751402"/>
                <a:gd name="connsiteY77" fmla="*/ 1818103 h 1955053"/>
                <a:gd name="connsiteX78" fmla="*/ 1546986 w 1751402"/>
                <a:gd name="connsiteY78" fmla="*/ 1840505 h 1955053"/>
                <a:gd name="connsiteX79" fmla="*/ 1483855 w 1751402"/>
                <a:gd name="connsiteY79" fmla="*/ 1759044 h 1955053"/>
                <a:gd name="connsiteX80" fmla="*/ 1504220 w 1751402"/>
                <a:gd name="connsiteY80" fmla="*/ 1663328 h 1955053"/>
                <a:gd name="connsiteX81" fmla="*/ 1508293 w 1751402"/>
                <a:gd name="connsiteY81" fmla="*/ 1549284 h 1955053"/>
                <a:gd name="connsiteX82" fmla="*/ 1520512 w 1751402"/>
                <a:gd name="connsiteY82" fmla="*/ 1494298 h 1955053"/>
                <a:gd name="connsiteX83" fmla="*/ 1544950 w 1751402"/>
                <a:gd name="connsiteY83" fmla="*/ 1427093 h 1955053"/>
                <a:gd name="connsiteX84" fmla="*/ 1658995 w 1751402"/>
                <a:gd name="connsiteY84" fmla="*/ 1408764 h 1955053"/>
                <a:gd name="connsiteX85" fmla="*/ 1663068 w 1751402"/>
                <a:gd name="connsiteY85" fmla="*/ 1404691 h 1955053"/>
                <a:gd name="connsiteX86" fmla="*/ 1669177 w 1751402"/>
                <a:gd name="connsiteY86" fmla="*/ 1388399 h 1955053"/>
                <a:gd name="connsiteX87" fmla="*/ 1595863 w 1751402"/>
                <a:gd name="connsiteY87" fmla="*/ 1282500 h 1955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751402" h="1955053">
                  <a:moveTo>
                    <a:pt x="1595863" y="1282500"/>
                  </a:moveTo>
                  <a:cubicBezTo>
                    <a:pt x="1549024" y="1256025"/>
                    <a:pt x="1530694" y="913891"/>
                    <a:pt x="1553096" y="905745"/>
                  </a:cubicBezTo>
                  <a:cubicBezTo>
                    <a:pt x="1555133" y="903709"/>
                    <a:pt x="1559206" y="907782"/>
                    <a:pt x="1561242" y="915927"/>
                  </a:cubicBezTo>
                  <a:lnTo>
                    <a:pt x="1557169" y="838540"/>
                  </a:lnTo>
                  <a:cubicBezTo>
                    <a:pt x="1557169" y="838540"/>
                    <a:pt x="1555133" y="838540"/>
                    <a:pt x="1551060" y="836504"/>
                  </a:cubicBezTo>
                  <a:cubicBezTo>
                    <a:pt x="1542913" y="832431"/>
                    <a:pt x="1532730" y="826321"/>
                    <a:pt x="1532730" y="805956"/>
                  </a:cubicBezTo>
                  <a:cubicBezTo>
                    <a:pt x="1532730" y="779480"/>
                    <a:pt x="1553096" y="777444"/>
                    <a:pt x="1553096" y="777444"/>
                  </a:cubicBezTo>
                  <a:cubicBezTo>
                    <a:pt x="1553096" y="777444"/>
                    <a:pt x="1549024" y="720422"/>
                    <a:pt x="1571425" y="712276"/>
                  </a:cubicBezTo>
                  <a:cubicBezTo>
                    <a:pt x="1575498" y="710240"/>
                    <a:pt x="1579571" y="706166"/>
                    <a:pt x="1583643" y="702093"/>
                  </a:cubicBezTo>
                  <a:cubicBezTo>
                    <a:pt x="1595863" y="685801"/>
                    <a:pt x="1599936" y="651180"/>
                    <a:pt x="1599936" y="628779"/>
                  </a:cubicBezTo>
                  <a:cubicBezTo>
                    <a:pt x="1599936" y="600267"/>
                    <a:pt x="1606046" y="565646"/>
                    <a:pt x="1616228" y="541209"/>
                  </a:cubicBezTo>
                  <a:cubicBezTo>
                    <a:pt x="1626411" y="516771"/>
                    <a:pt x="1622338" y="482150"/>
                    <a:pt x="1638629" y="467894"/>
                  </a:cubicBezTo>
                  <a:cubicBezTo>
                    <a:pt x="1654921" y="453638"/>
                    <a:pt x="1652885" y="419018"/>
                    <a:pt x="1673250" y="410872"/>
                  </a:cubicBezTo>
                  <a:cubicBezTo>
                    <a:pt x="1693616" y="404763"/>
                    <a:pt x="1711945" y="394580"/>
                    <a:pt x="1713981" y="382360"/>
                  </a:cubicBezTo>
                  <a:cubicBezTo>
                    <a:pt x="1716017" y="368106"/>
                    <a:pt x="1740455" y="349776"/>
                    <a:pt x="1740455" y="329411"/>
                  </a:cubicBezTo>
                  <a:cubicBezTo>
                    <a:pt x="1740455" y="309046"/>
                    <a:pt x="1709907" y="304973"/>
                    <a:pt x="1709907" y="280534"/>
                  </a:cubicBezTo>
                  <a:cubicBezTo>
                    <a:pt x="1709907" y="256097"/>
                    <a:pt x="1718054" y="192965"/>
                    <a:pt x="1718054" y="192965"/>
                  </a:cubicBezTo>
                  <a:cubicBezTo>
                    <a:pt x="1718054" y="192965"/>
                    <a:pt x="1718054" y="192965"/>
                    <a:pt x="1720090" y="192965"/>
                  </a:cubicBezTo>
                  <a:cubicBezTo>
                    <a:pt x="1675286" y="148161"/>
                    <a:pt x="1622338" y="101321"/>
                    <a:pt x="1610119" y="93176"/>
                  </a:cubicBezTo>
                  <a:cubicBezTo>
                    <a:pt x="1591790" y="80956"/>
                    <a:pt x="1563278" y="105395"/>
                    <a:pt x="1563278" y="105395"/>
                  </a:cubicBezTo>
                  <a:cubicBezTo>
                    <a:pt x="1563278" y="105395"/>
                    <a:pt x="1534768" y="72811"/>
                    <a:pt x="1510329" y="99285"/>
                  </a:cubicBezTo>
                  <a:cubicBezTo>
                    <a:pt x="1487928" y="123724"/>
                    <a:pt x="1451270" y="99285"/>
                    <a:pt x="1451270" y="99285"/>
                  </a:cubicBezTo>
                  <a:cubicBezTo>
                    <a:pt x="1451270" y="99285"/>
                    <a:pt x="1422759" y="80956"/>
                    <a:pt x="1410540" y="48373"/>
                  </a:cubicBezTo>
                  <a:cubicBezTo>
                    <a:pt x="1406468" y="36153"/>
                    <a:pt x="1396285" y="28007"/>
                    <a:pt x="1386102" y="21898"/>
                  </a:cubicBezTo>
                  <a:lnTo>
                    <a:pt x="1388138" y="25970"/>
                  </a:lnTo>
                  <a:lnTo>
                    <a:pt x="1318896" y="38190"/>
                  </a:lnTo>
                  <a:cubicBezTo>
                    <a:pt x="1318896" y="38190"/>
                    <a:pt x="1231327" y="-12723"/>
                    <a:pt x="1215035" y="25970"/>
                  </a:cubicBezTo>
                  <a:cubicBezTo>
                    <a:pt x="1196706" y="64664"/>
                    <a:pt x="1180414" y="38190"/>
                    <a:pt x="1139683" y="38190"/>
                  </a:cubicBezTo>
                  <a:cubicBezTo>
                    <a:pt x="1098953" y="38190"/>
                    <a:pt x="1064332" y="56518"/>
                    <a:pt x="1039895" y="68738"/>
                  </a:cubicBezTo>
                  <a:cubicBezTo>
                    <a:pt x="1017493" y="80956"/>
                    <a:pt x="980836" y="56518"/>
                    <a:pt x="964544" y="68738"/>
                  </a:cubicBezTo>
                  <a:cubicBezTo>
                    <a:pt x="946215" y="80956"/>
                    <a:pt x="936032" y="137978"/>
                    <a:pt x="936032" y="137978"/>
                  </a:cubicBezTo>
                  <a:lnTo>
                    <a:pt x="754783" y="99285"/>
                  </a:lnTo>
                  <a:cubicBezTo>
                    <a:pt x="754783" y="99285"/>
                    <a:pt x="720162" y="42263"/>
                    <a:pt x="679432" y="42263"/>
                  </a:cubicBezTo>
                  <a:cubicBezTo>
                    <a:pt x="638701" y="42263"/>
                    <a:pt x="579642" y="123724"/>
                    <a:pt x="579642" y="123724"/>
                  </a:cubicBezTo>
                  <a:lnTo>
                    <a:pt x="579642" y="192965"/>
                  </a:lnTo>
                  <a:cubicBezTo>
                    <a:pt x="585751" y="233695"/>
                    <a:pt x="577606" y="276462"/>
                    <a:pt x="565386" y="298864"/>
                  </a:cubicBezTo>
                  <a:cubicBezTo>
                    <a:pt x="547058" y="329411"/>
                    <a:pt x="530766" y="343667"/>
                    <a:pt x="530766" y="406799"/>
                  </a:cubicBezTo>
                  <a:cubicBezTo>
                    <a:pt x="530766" y="469931"/>
                    <a:pt x="461525" y="571757"/>
                    <a:pt x="461525" y="620633"/>
                  </a:cubicBezTo>
                  <a:cubicBezTo>
                    <a:pt x="461525" y="671545"/>
                    <a:pt x="380064" y="702093"/>
                    <a:pt x="380064" y="734678"/>
                  </a:cubicBezTo>
                  <a:cubicBezTo>
                    <a:pt x="380064" y="765226"/>
                    <a:pt x="373955" y="836504"/>
                    <a:pt x="373955" y="905745"/>
                  </a:cubicBezTo>
                  <a:cubicBezTo>
                    <a:pt x="373955" y="974987"/>
                    <a:pt x="339334" y="917964"/>
                    <a:pt x="339334" y="981096"/>
                  </a:cubicBezTo>
                  <a:cubicBezTo>
                    <a:pt x="339334" y="1044227"/>
                    <a:pt x="310822" y="1005534"/>
                    <a:pt x="280274" y="1038118"/>
                  </a:cubicBezTo>
                  <a:cubicBezTo>
                    <a:pt x="251764" y="1068666"/>
                    <a:pt x="239544" y="1076812"/>
                    <a:pt x="239544" y="1044227"/>
                  </a:cubicBezTo>
                  <a:cubicBezTo>
                    <a:pt x="239544" y="1011644"/>
                    <a:pt x="198814" y="1005534"/>
                    <a:pt x="164194" y="1038118"/>
                  </a:cubicBezTo>
                  <a:cubicBezTo>
                    <a:pt x="129573" y="1068666"/>
                    <a:pt x="117353" y="1038118"/>
                    <a:pt x="99025" y="1032009"/>
                  </a:cubicBezTo>
                  <a:cubicBezTo>
                    <a:pt x="88843" y="1027935"/>
                    <a:pt x="50148" y="1054410"/>
                    <a:pt x="11455" y="1082922"/>
                  </a:cubicBezTo>
                  <a:cubicBezTo>
                    <a:pt x="29783" y="1121616"/>
                    <a:pt x="37930" y="1160309"/>
                    <a:pt x="46075" y="1194930"/>
                  </a:cubicBezTo>
                  <a:cubicBezTo>
                    <a:pt x="46075" y="1199003"/>
                    <a:pt x="48112" y="1201039"/>
                    <a:pt x="48112" y="1205112"/>
                  </a:cubicBezTo>
                  <a:cubicBezTo>
                    <a:pt x="68478" y="1188821"/>
                    <a:pt x="88843" y="1174565"/>
                    <a:pt x="101061" y="1174565"/>
                  </a:cubicBezTo>
                  <a:cubicBezTo>
                    <a:pt x="129573" y="1170491"/>
                    <a:pt x="406538" y="1174565"/>
                    <a:pt x="406538" y="1174565"/>
                  </a:cubicBezTo>
                  <a:cubicBezTo>
                    <a:pt x="406538" y="1174565"/>
                    <a:pt x="430977" y="1219368"/>
                    <a:pt x="422830" y="1260099"/>
                  </a:cubicBezTo>
                  <a:cubicBezTo>
                    <a:pt x="414685" y="1300829"/>
                    <a:pt x="439123" y="1282500"/>
                    <a:pt x="461525" y="1337486"/>
                  </a:cubicBezTo>
                  <a:cubicBezTo>
                    <a:pt x="481890" y="1392472"/>
                    <a:pt x="500219" y="1414873"/>
                    <a:pt x="540949" y="1400617"/>
                  </a:cubicBezTo>
                  <a:cubicBezTo>
                    <a:pt x="583715" y="1386363"/>
                    <a:pt x="632592" y="1378216"/>
                    <a:pt x="650920" y="1382289"/>
                  </a:cubicBezTo>
                  <a:cubicBezTo>
                    <a:pt x="667212" y="1386363"/>
                    <a:pt x="663140" y="1304902"/>
                    <a:pt x="689614" y="1292682"/>
                  </a:cubicBezTo>
                  <a:cubicBezTo>
                    <a:pt x="714053" y="1278426"/>
                    <a:pt x="764966" y="1292682"/>
                    <a:pt x="764966" y="1292682"/>
                  </a:cubicBezTo>
                  <a:cubicBezTo>
                    <a:pt x="764966" y="1292682"/>
                    <a:pt x="769038" y="1315085"/>
                    <a:pt x="811805" y="1315085"/>
                  </a:cubicBezTo>
                  <a:cubicBezTo>
                    <a:pt x="854571" y="1315085"/>
                    <a:pt x="874937" y="1296756"/>
                    <a:pt x="874937" y="1329339"/>
                  </a:cubicBezTo>
                  <a:cubicBezTo>
                    <a:pt x="874937" y="1361924"/>
                    <a:pt x="879010" y="1396545"/>
                    <a:pt x="891228" y="1410800"/>
                  </a:cubicBezTo>
                  <a:cubicBezTo>
                    <a:pt x="903448" y="1425056"/>
                    <a:pt x="858645" y="1537064"/>
                    <a:pt x="879010" y="1555393"/>
                  </a:cubicBezTo>
                  <a:cubicBezTo>
                    <a:pt x="899375" y="1573721"/>
                    <a:pt x="929923" y="1614451"/>
                    <a:pt x="925849" y="1636854"/>
                  </a:cubicBezTo>
                  <a:cubicBezTo>
                    <a:pt x="921776" y="1659255"/>
                    <a:pt x="909558" y="1714241"/>
                    <a:pt x="925849" y="1718314"/>
                  </a:cubicBezTo>
                  <a:cubicBezTo>
                    <a:pt x="942141" y="1722387"/>
                    <a:pt x="946215" y="1691840"/>
                    <a:pt x="976762" y="1691840"/>
                  </a:cubicBezTo>
                  <a:cubicBezTo>
                    <a:pt x="1005274" y="1691840"/>
                    <a:pt x="1031748" y="1695912"/>
                    <a:pt x="1060260" y="1683693"/>
                  </a:cubicBezTo>
                  <a:cubicBezTo>
                    <a:pt x="1070443" y="1679620"/>
                    <a:pt x="1078588" y="1681657"/>
                    <a:pt x="1086735" y="1685729"/>
                  </a:cubicBezTo>
                  <a:cubicBezTo>
                    <a:pt x="1100990" y="1693876"/>
                    <a:pt x="1111173" y="1712205"/>
                    <a:pt x="1111173" y="1712205"/>
                  </a:cubicBezTo>
                  <a:cubicBezTo>
                    <a:pt x="1111173" y="1712205"/>
                    <a:pt x="1119318" y="1744789"/>
                    <a:pt x="1135610" y="1734606"/>
                  </a:cubicBezTo>
                  <a:cubicBezTo>
                    <a:pt x="1151903" y="1726459"/>
                    <a:pt x="1198743" y="1712205"/>
                    <a:pt x="1194670" y="1730533"/>
                  </a:cubicBezTo>
                  <a:cubicBezTo>
                    <a:pt x="1190596" y="1748862"/>
                    <a:pt x="1206888" y="1789592"/>
                    <a:pt x="1223181" y="1779410"/>
                  </a:cubicBezTo>
                  <a:cubicBezTo>
                    <a:pt x="1239473" y="1771263"/>
                    <a:pt x="1282239" y="1805884"/>
                    <a:pt x="1302605" y="1805884"/>
                  </a:cubicBezTo>
                  <a:cubicBezTo>
                    <a:pt x="1322970" y="1805884"/>
                    <a:pt x="1345372" y="1805884"/>
                    <a:pt x="1345372" y="1791628"/>
                  </a:cubicBezTo>
                  <a:cubicBezTo>
                    <a:pt x="1345372" y="1777372"/>
                    <a:pt x="1369809" y="1754971"/>
                    <a:pt x="1377956" y="1773300"/>
                  </a:cubicBezTo>
                  <a:cubicBezTo>
                    <a:pt x="1386102" y="1791628"/>
                    <a:pt x="1406468" y="1832358"/>
                    <a:pt x="1428869" y="1832358"/>
                  </a:cubicBezTo>
                  <a:cubicBezTo>
                    <a:pt x="1449234" y="1832358"/>
                    <a:pt x="1500147" y="1832358"/>
                    <a:pt x="1500147" y="1850688"/>
                  </a:cubicBezTo>
                  <a:cubicBezTo>
                    <a:pt x="1500147" y="1869015"/>
                    <a:pt x="1516439" y="1917892"/>
                    <a:pt x="1538841" y="1936221"/>
                  </a:cubicBezTo>
                  <a:cubicBezTo>
                    <a:pt x="1559206" y="1954549"/>
                    <a:pt x="1606046" y="1936221"/>
                    <a:pt x="1606046" y="1936221"/>
                  </a:cubicBezTo>
                  <a:cubicBezTo>
                    <a:pt x="1606046" y="1936221"/>
                    <a:pt x="1622338" y="1921966"/>
                    <a:pt x="1622338" y="1891418"/>
                  </a:cubicBezTo>
                  <a:cubicBezTo>
                    <a:pt x="1622338" y="1858833"/>
                    <a:pt x="1622338" y="1818103"/>
                    <a:pt x="1610119" y="1818103"/>
                  </a:cubicBezTo>
                  <a:cubicBezTo>
                    <a:pt x="1597899" y="1818103"/>
                    <a:pt x="1577534" y="1850688"/>
                    <a:pt x="1546986" y="1840505"/>
                  </a:cubicBezTo>
                  <a:cubicBezTo>
                    <a:pt x="1518476" y="1832358"/>
                    <a:pt x="1496073" y="1767190"/>
                    <a:pt x="1483855" y="1759044"/>
                  </a:cubicBezTo>
                  <a:cubicBezTo>
                    <a:pt x="1471635" y="1750898"/>
                    <a:pt x="1504220" y="1691840"/>
                    <a:pt x="1504220" y="1663328"/>
                  </a:cubicBezTo>
                  <a:cubicBezTo>
                    <a:pt x="1504220" y="1636854"/>
                    <a:pt x="1524585" y="1559466"/>
                    <a:pt x="1508293" y="1549284"/>
                  </a:cubicBezTo>
                  <a:cubicBezTo>
                    <a:pt x="1492000" y="1541137"/>
                    <a:pt x="1500147" y="1512625"/>
                    <a:pt x="1520512" y="1494298"/>
                  </a:cubicBezTo>
                  <a:cubicBezTo>
                    <a:pt x="1540877" y="1475968"/>
                    <a:pt x="1512365" y="1427093"/>
                    <a:pt x="1544950" y="1427093"/>
                  </a:cubicBezTo>
                  <a:cubicBezTo>
                    <a:pt x="1575498" y="1427093"/>
                    <a:pt x="1640667" y="1431165"/>
                    <a:pt x="1658995" y="1408764"/>
                  </a:cubicBezTo>
                  <a:cubicBezTo>
                    <a:pt x="1661032" y="1406728"/>
                    <a:pt x="1661032" y="1406728"/>
                    <a:pt x="1663068" y="1404691"/>
                  </a:cubicBezTo>
                  <a:cubicBezTo>
                    <a:pt x="1665104" y="1400617"/>
                    <a:pt x="1667141" y="1394508"/>
                    <a:pt x="1669177" y="1388399"/>
                  </a:cubicBezTo>
                  <a:cubicBezTo>
                    <a:pt x="1644739" y="1347668"/>
                    <a:pt x="1622338" y="1296756"/>
                    <a:pt x="1595863" y="128250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39" name="Freeform: Shape 338">
              <a:extLst>
                <a:ext uri="{FF2B5EF4-FFF2-40B4-BE49-F238E27FC236}">
                  <a16:creationId xmlns:a16="http://schemas.microsoft.com/office/drawing/2014/main" id="{F758E16F-C3EA-40C8-8E9D-9F09CBC65D42}"/>
                </a:ext>
              </a:extLst>
            </p:cNvPr>
            <p:cNvSpPr/>
            <p:nvPr/>
          </p:nvSpPr>
          <p:spPr>
            <a:xfrm>
              <a:off x="7749049" y="3794266"/>
              <a:ext cx="46316" cy="63684"/>
            </a:xfrm>
            <a:custGeom>
              <a:avLst/>
              <a:gdLst>
                <a:gd name="connsiteX0" fmla="*/ 21638 w 162921"/>
                <a:gd name="connsiteY0" fmla="*/ 121428 h 224016"/>
                <a:gd name="connsiteX1" fmla="*/ 46076 w 162921"/>
                <a:gd name="connsiteY1" fmla="*/ 227327 h 224016"/>
                <a:gd name="connsiteX2" fmla="*/ 86807 w 162921"/>
                <a:gd name="connsiteY2" fmla="*/ 200851 h 224016"/>
                <a:gd name="connsiteX3" fmla="*/ 164194 w 162921"/>
                <a:gd name="connsiteY3" fmla="*/ 80697 h 224016"/>
                <a:gd name="connsiteX4" fmla="*/ 139757 w 162921"/>
                <a:gd name="connsiteY4" fmla="*/ 64406 h 224016"/>
                <a:gd name="connsiteX5" fmla="*/ 135683 w 162921"/>
                <a:gd name="connsiteY5" fmla="*/ 11455 h 224016"/>
                <a:gd name="connsiteX6" fmla="*/ 90880 w 162921"/>
                <a:gd name="connsiteY6" fmla="*/ 13493 h 224016"/>
                <a:gd name="connsiteX7" fmla="*/ 42003 w 162921"/>
                <a:gd name="connsiteY7" fmla="*/ 44040 h 224016"/>
                <a:gd name="connsiteX8" fmla="*/ 11455 w 162921"/>
                <a:gd name="connsiteY8" fmla="*/ 39967 h 224016"/>
                <a:gd name="connsiteX9" fmla="*/ 17566 w 162921"/>
                <a:gd name="connsiteY9" fmla="*/ 42003 h 224016"/>
                <a:gd name="connsiteX10" fmla="*/ 21638 w 162921"/>
                <a:gd name="connsiteY10" fmla="*/ 121428 h 22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2921" h="224016">
                  <a:moveTo>
                    <a:pt x="21638" y="121428"/>
                  </a:moveTo>
                  <a:cubicBezTo>
                    <a:pt x="29785" y="139756"/>
                    <a:pt x="35894" y="180486"/>
                    <a:pt x="46076" y="227327"/>
                  </a:cubicBezTo>
                  <a:cubicBezTo>
                    <a:pt x="64406" y="215107"/>
                    <a:pt x="80697" y="204924"/>
                    <a:pt x="86807" y="200851"/>
                  </a:cubicBezTo>
                  <a:cubicBezTo>
                    <a:pt x="111245" y="190668"/>
                    <a:pt x="164194" y="80697"/>
                    <a:pt x="164194" y="80697"/>
                  </a:cubicBezTo>
                  <a:lnTo>
                    <a:pt x="139757" y="64406"/>
                  </a:lnTo>
                  <a:cubicBezTo>
                    <a:pt x="139757" y="64406"/>
                    <a:pt x="141793" y="42003"/>
                    <a:pt x="135683" y="11455"/>
                  </a:cubicBezTo>
                  <a:cubicBezTo>
                    <a:pt x="113281" y="13493"/>
                    <a:pt x="90880" y="13493"/>
                    <a:pt x="90880" y="13493"/>
                  </a:cubicBezTo>
                  <a:cubicBezTo>
                    <a:pt x="90880" y="13493"/>
                    <a:pt x="94953" y="56259"/>
                    <a:pt x="42003" y="44040"/>
                  </a:cubicBezTo>
                  <a:cubicBezTo>
                    <a:pt x="33858" y="42003"/>
                    <a:pt x="21638" y="42003"/>
                    <a:pt x="11455" y="39967"/>
                  </a:cubicBezTo>
                  <a:cubicBezTo>
                    <a:pt x="15529" y="42003"/>
                    <a:pt x="17566" y="42003"/>
                    <a:pt x="17566" y="42003"/>
                  </a:cubicBezTo>
                  <a:lnTo>
                    <a:pt x="21638" y="121428"/>
                  </a:ln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40" name="Freeform: Shape 339">
              <a:extLst>
                <a:ext uri="{FF2B5EF4-FFF2-40B4-BE49-F238E27FC236}">
                  <a16:creationId xmlns:a16="http://schemas.microsoft.com/office/drawing/2014/main" id="{6D3D77B6-D972-48C7-8636-C791335B1A22}"/>
                </a:ext>
              </a:extLst>
            </p:cNvPr>
            <p:cNvSpPr/>
            <p:nvPr/>
          </p:nvSpPr>
          <p:spPr>
            <a:xfrm>
              <a:off x="7776259" y="4049003"/>
              <a:ext cx="272106" cy="486316"/>
            </a:xfrm>
            <a:custGeom>
              <a:avLst/>
              <a:gdLst>
                <a:gd name="connsiteX0" fmla="*/ 807733 w 957161"/>
                <a:gd name="connsiteY0" fmla="*/ 575570 h 1710671"/>
                <a:gd name="connsiteX1" fmla="*/ 854573 w 957161"/>
                <a:gd name="connsiteY1" fmla="*/ 516511 h 1710671"/>
                <a:gd name="connsiteX2" fmla="*/ 887156 w 957161"/>
                <a:gd name="connsiteY2" fmla="*/ 502256 h 1710671"/>
                <a:gd name="connsiteX3" fmla="*/ 895303 w 957161"/>
                <a:gd name="connsiteY3" fmla="*/ 457452 h 1710671"/>
                <a:gd name="connsiteX4" fmla="*/ 954361 w 957161"/>
                <a:gd name="connsiteY4" fmla="*/ 394320 h 1710671"/>
                <a:gd name="connsiteX5" fmla="*/ 946216 w 957161"/>
                <a:gd name="connsiteY5" fmla="*/ 359700 h 1710671"/>
                <a:gd name="connsiteX6" fmla="*/ 899376 w 957161"/>
                <a:gd name="connsiteY6" fmla="*/ 90880 h 1710671"/>
                <a:gd name="connsiteX7" fmla="*/ 883083 w 957161"/>
                <a:gd name="connsiteY7" fmla="*/ 11455 h 1710671"/>
                <a:gd name="connsiteX8" fmla="*/ 874938 w 957161"/>
                <a:gd name="connsiteY8" fmla="*/ 19602 h 1710671"/>
                <a:gd name="connsiteX9" fmla="*/ 807733 w 957161"/>
                <a:gd name="connsiteY9" fmla="*/ 37930 h 1710671"/>
                <a:gd name="connsiteX10" fmla="*/ 752747 w 957161"/>
                <a:gd name="connsiteY10" fmla="*/ 35894 h 1710671"/>
                <a:gd name="connsiteX11" fmla="*/ 722199 w 957161"/>
                <a:gd name="connsiteY11" fmla="*/ 74588 h 1710671"/>
                <a:gd name="connsiteX12" fmla="*/ 667213 w 957161"/>
                <a:gd name="connsiteY12" fmla="*/ 80697 h 1710671"/>
                <a:gd name="connsiteX13" fmla="*/ 585753 w 957161"/>
                <a:gd name="connsiteY13" fmla="*/ 92916 h 1710671"/>
                <a:gd name="connsiteX14" fmla="*/ 555205 w 957161"/>
                <a:gd name="connsiteY14" fmla="*/ 62368 h 1710671"/>
                <a:gd name="connsiteX15" fmla="*/ 500219 w 957161"/>
                <a:gd name="connsiteY15" fmla="*/ 74588 h 1710671"/>
                <a:gd name="connsiteX16" fmla="*/ 447270 w 957161"/>
                <a:gd name="connsiteY16" fmla="*/ 68478 h 1710671"/>
                <a:gd name="connsiteX17" fmla="*/ 443197 w 957161"/>
                <a:gd name="connsiteY17" fmla="*/ 103099 h 1710671"/>
                <a:gd name="connsiteX18" fmla="*/ 483927 w 957161"/>
                <a:gd name="connsiteY18" fmla="*/ 318970 h 1710671"/>
                <a:gd name="connsiteX19" fmla="*/ 540949 w 957161"/>
                <a:gd name="connsiteY19" fmla="*/ 378028 h 1710671"/>
                <a:gd name="connsiteX20" fmla="*/ 542986 w 957161"/>
                <a:gd name="connsiteY20" fmla="*/ 479854 h 1710671"/>
                <a:gd name="connsiteX21" fmla="*/ 490036 w 957161"/>
                <a:gd name="connsiteY21" fmla="*/ 547058 h 1710671"/>
                <a:gd name="connsiteX22" fmla="*/ 481891 w 957161"/>
                <a:gd name="connsiteY22" fmla="*/ 640739 h 1710671"/>
                <a:gd name="connsiteX23" fmla="*/ 394320 w 957161"/>
                <a:gd name="connsiteY23" fmla="*/ 516511 h 1710671"/>
                <a:gd name="connsiteX24" fmla="*/ 414685 w 957161"/>
                <a:gd name="connsiteY24" fmla="*/ 384137 h 1710671"/>
                <a:gd name="connsiteX25" fmla="*/ 339335 w 957161"/>
                <a:gd name="connsiteY25" fmla="*/ 371919 h 1710671"/>
                <a:gd name="connsiteX26" fmla="*/ 274166 w 957161"/>
                <a:gd name="connsiteY26" fmla="*/ 323042 h 1710671"/>
                <a:gd name="connsiteX27" fmla="*/ 11455 w 957161"/>
                <a:gd name="connsiteY27" fmla="*/ 424868 h 1710671"/>
                <a:gd name="connsiteX28" fmla="*/ 31821 w 957161"/>
                <a:gd name="connsiteY28" fmla="*/ 500219 h 1710671"/>
                <a:gd name="connsiteX29" fmla="*/ 25711 w 957161"/>
                <a:gd name="connsiteY29" fmla="*/ 500219 h 1710671"/>
                <a:gd name="connsiteX30" fmla="*/ 39967 w 957161"/>
                <a:gd name="connsiteY30" fmla="*/ 532804 h 1710671"/>
                <a:gd name="connsiteX31" fmla="*/ 162158 w 957161"/>
                <a:gd name="connsiteY31" fmla="*/ 565387 h 1710671"/>
                <a:gd name="connsiteX32" fmla="*/ 272129 w 957161"/>
                <a:gd name="connsiteY32" fmla="*/ 606118 h 1710671"/>
                <a:gd name="connsiteX33" fmla="*/ 276202 w 957161"/>
                <a:gd name="connsiteY33" fmla="*/ 764966 h 1710671"/>
                <a:gd name="connsiteX34" fmla="*/ 251764 w 957161"/>
                <a:gd name="connsiteY34" fmla="*/ 854573 h 1710671"/>
                <a:gd name="connsiteX35" fmla="*/ 280276 w 957161"/>
                <a:gd name="connsiteY35" fmla="*/ 931960 h 1710671"/>
                <a:gd name="connsiteX36" fmla="*/ 229363 w 957161"/>
                <a:gd name="connsiteY36" fmla="*/ 1009347 h 1710671"/>
                <a:gd name="connsiteX37" fmla="*/ 204924 w 957161"/>
                <a:gd name="connsiteY37" fmla="*/ 1109137 h 1710671"/>
                <a:gd name="connsiteX38" fmla="*/ 109208 w 957161"/>
                <a:gd name="connsiteY38" fmla="*/ 1212999 h 1710671"/>
                <a:gd name="connsiteX39" fmla="*/ 113281 w 957161"/>
                <a:gd name="connsiteY39" fmla="*/ 1217072 h 1710671"/>
                <a:gd name="connsiteX40" fmla="*/ 172341 w 957161"/>
                <a:gd name="connsiteY40" fmla="*/ 1406468 h 1710671"/>
                <a:gd name="connsiteX41" fmla="*/ 180486 w 957161"/>
                <a:gd name="connsiteY41" fmla="*/ 1591791 h 1710671"/>
                <a:gd name="connsiteX42" fmla="*/ 190668 w 957161"/>
                <a:gd name="connsiteY42" fmla="*/ 1709909 h 1710671"/>
                <a:gd name="connsiteX43" fmla="*/ 261946 w 957161"/>
                <a:gd name="connsiteY43" fmla="*/ 1703799 h 1710671"/>
                <a:gd name="connsiteX44" fmla="*/ 266020 w 957161"/>
                <a:gd name="connsiteY44" fmla="*/ 1652887 h 1710671"/>
                <a:gd name="connsiteX45" fmla="*/ 227327 w 957161"/>
                <a:gd name="connsiteY45" fmla="*/ 1614192 h 1710671"/>
                <a:gd name="connsiteX46" fmla="*/ 375992 w 957161"/>
                <a:gd name="connsiteY46" fmla="*/ 1496075 h 1710671"/>
                <a:gd name="connsiteX47" fmla="*/ 494109 w 957161"/>
                <a:gd name="connsiteY47" fmla="*/ 1416650 h 1710671"/>
                <a:gd name="connsiteX48" fmla="*/ 498183 w 957161"/>
                <a:gd name="connsiteY48" fmla="*/ 1347409 h 1710671"/>
                <a:gd name="connsiteX49" fmla="*/ 449306 w 957161"/>
                <a:gd name="connsiteY49" fmla="*/ 1272058 h 1710671"/>
                <a:gd name="connsiteX50" fmla="*/ 441161 w 957161"/>
                <a:gd name="connsiteY50" fmla="*/ 1011385 h 1710671"/>
                <a:gd name="connsiteX51" fmla="*/ 441161 w 957161"/>
                <a:gd name="connsiteY51" fmla="*/ 1009347 h 1710671"/>
                <a:gd name="connsiteX52" fmla="*/ 457452 w 957161"/>
                <a:gd name="connsiteY52" fmla="*/ 931960 h 1710671"/>
                <a:gd name="connsiteX53" fmla="*/ 461526 w 957161"/>
                <a:gd name="connsiteY53" fmla="*/ 931960 h 1710671"/>
                <a:gd name="connsiteX54" fmla="*/ 542986 w 957161"/>
                <a:gd name="connsiteY54" fmla="*/ 811805 h 1710671"/>
                <a:gd name="connsiteX55" fmla="*/ 575570 w 957161"/>
                <a:gd name="connsiteY55" fmla="*/ 791440 h 1710671"/>
                <a:gd name="connsiteX56" fmla="*/ 589826 w 957161"/>
                <a:gd name="connsiteY56" fmla="*/ 732382 h 1710671"/>
                <a:gd name="connsiteX57" fmla="*/ 650921 w 957161"/>
                <a:gd name="connsiteY57" fmla="*/ 687578 h 1710671"/>
                <a:gd name="connsiteX58" fmla="*/ 691652 w 957161"/>
                <a:gd name="connsiteY58" fmla="*/ 685542 h 1710671"/>
                <a:gd name="connsiteX59" fmla="*/ 707943 w 957161"/>
                <a:gd name="connsiteY59" fmla="*/ 687578 h 1710671"/>
                <a:gd name="connsiteX60" fmla="*/ 817916 w 957161"/>
                <a:gd name="connsiteY60" fmla="*/ 642775 h 1710671"/>
                <a:gd name="connsiteX61" fmla="*/ 807733 w 957161"/>
                <a:gd name="connsiteY61" fmla="*/ 575570 h 1710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957161" h="1710671">
                  <a:moveTo>
                    <a:pt x="807733" y="575570"/>
                  </a:moveTo>
                  <a:cubicBezTo>
                    <a:pt x="813842" y="551132"/>
                    <a:pt x="832170" y="528730"/>
                    <a:pt x="854573" y="516511"/>
                  </a:cubicBezTo>
                  <a:cubicBezTo>
                    <a:pt x="864755" y="510401"/>
                    <a:pt x="876974" y="506328"/>
                    <a:pt x="887156" y="502256"/>
                  </a:cubicBezTo>
                  <a:cubicBezTo>
                    <a:pt x="891230" y="488000"/>
                    <a:pt x="893266" y="471708"/>
                    <a:pt x="895303" y="457452"/>
                  </a:cubicBezTo>
                  <a:cubicBezTo>
                    <a:pt x="901412" y="426905"/>
                    <a:pt x="925851" y="404502"/>
                    <a:pt x="954361" y="394320"/>
                  </a:cubicBezTo>
                  <a:cubicBezTo>
                    <a:pt x="950289" y="384137"/>
                    <a:pt x="948252" y="371919"/>
                    <a:pt x="946216" y="359700"/>
                  </a:cubicBezTo>
                  <a:cubicBezTo>
                    <a:pt x="942143" y="268057"/>
                    <a:pt x="917704" y="180486"/>
                    <a:pt x="899376" y="90880"/>
                  </a:cubicBezTo>
                  <a:cubicBezTo>
                    <a:pt x="893266" y="64406"/>
                    <a:pt x="889194" y="37930"/>
                    <a:pt x="883083" y="11455"/>
                  </a:cubicBezTo>
                  <a:cubicBezTo>
                    <a:pt x="879011" y="13493"/>
                    <a:pt x="876974" y="17565"/>
                    <a:pt x="874938" y="19602"/>
                  </a:cubicBezTo>
                  <a:cubicBezTo>
                    <a:pt x="866791" y="37930"/>
                    <a:pt x="830134" y="17565"/>
                    <a:pt x="807733" y="37930"/>
                  </a:cubicBezTo>
                  <a:cubicBezTo>
                    <a:pt x="785331" y="58295"/>
                    <a:pt x="771075" y="42003"/>
                    <a:pt x="752747" y="35894"/>
                  </a:cubicBezTo>
                  <a:cubicBezTo>
                    <a:pt x="732382" y="29785"/>
                    <a:pt x="724235" y="56259"/>
                    <a:pt x="722199" y="74588"/>
                  </a:cubicBezTo>
                  <a:cubicBezTo>
                    <a:pt x="720162" y="92916"/>
                    <a:pt x="679432" y="82733"/>
                    <a:pt x="667213" y="80697"/>
                  </a:cubicBezTo>
                  <a:cubicBezTo>
                    <a:pt x="652957" y="78660"/>
                    <a:pt x="608154" y="92916"/>
                    <a:pt x="585753" y="92916"/>
                  </a:cubicBezTo>
                  <a:cubicBezTo>
                    <a:pt x="563351" y="92916"/>
                    <a:pt x="579643" y="72551"/>
                    <a:pt x="555205" y="62368"/>
                  </a:cubicBezTo>
                  <a:cubicBezTo>
                    <a:pt x="530766" y="54223"/>
                    <a:pt x="512439" y="74588"/>
                    <a:pt x="500219" y="74588"/>
                  </a:cubicBezTo>
                  <a:cubicBezTo>
                    <a:pt x="492073" y="74588"/>
                    <a:pt x="465598" y="70515"/>
                    <a:pt x="447270" y="68478"/>
                  </a:cubicBezTo>
                  <a:cubicBezTo>
                    <a:pt x="447270" y="82733"/>
                    <a:pt x="445233" y="94953"/>
                    <a:pt x="443197" y="103099"/>
                  </a:cubicBezTo>
                  <a:cubicBezTo>
                    <a:pt x="424867" y="154011"/>
                    <a:pt x="481891" y="270093"/>
                    <a:pt x="483927" y="318970"/>
                  </a:cubicBezTo>
                  <a:cubicBezTo>
                    <a:pt x="504292" y="337298"/>
                    <a:pt x="528730" y="361736"/>
                    <a:pt x="540949" y="378028"/>
                  </a:cubicBezTo>
                  <a:cubicBezTo>
                    <a:pt x="565387" y="410613"/>
                    <a:pt x="540949" y="408576"/>
                    <a:pt x="542986" y="479854"/>
                  </a:cubicBezTo>
                  <a:cubicBezTo>
                    <a:pt x="545022" y="553169"/>
                    <a:pt x="514475" y="522621"/>
                    <a:pt x="490036" y="547058"/>
                  </a:cubicBezTo>
                  <a:cubicBezTo>
                    <a:pt x="465598" y="571497"/>
                    <a:pt x="488000" y="626483"/>
                    <a:pt x="481891" y="640739"/>
                  </a:cubicBezTo>
                  <a:cubicBezTo>
                    <a:pt x="475780" y="654995"/>
                    <a:pt x="400430" y="534840"/>
                    <a:pt x="394320" y="516511"/>
                  </a:cubicBezTo>
                  <a:cubicBezTo>
                    <a:pt x="388210" y="498183"/>
                    <a:pt x="422831" y="426905"/>
                    <a:pt x="414685" y="384137"/>
                  </a:cubicBezTo>
                  <a:cubicBezTo>
                    <a:pt x="406540" y="341371"/>
                    <a:pt x="355627" y="369883"/>
                    <a:pt x="339335" y="371919"/>
                  </a:cubicBezTo>
                  <a:cubicBezTo>
                    <a:pt x="323042" y="375992"/>
                    <a:pt x="284349" y="323042"/>
                    <a:pt x="274166" y="323042"/>
                  </a:cubicBezTo>
                  <a:cubicBezTo>
                    <a:pt x="266020" y="323042"/>
                    <a:pt x="11455" y="424868"/>
                    <a:pt x="11455" y="424868"/>
                  </a:cubicBezTo>
                  <a:lnTo>
                    <a:pt x="31821" y="500219"/>
                  </a:lnTo>
                  <a:lnTo>
                    <a:pt x="25711" y="500219"/>
                  </a:lnTo>
                  <a:lnTo>
                    <a:pt x="39967" y="532804"/>
                  </a:lnTo>
                  <a:cubicBezTo>
                    <a:pt x="39967" y="532804"/>
                    <a:pt x="123464" y="536876"/>
                    <a:pt x="162158" y="565387"/>
                  </a:cubicBezTo>
                  <a:cubicBezTo>
                    <a:pt x="200851" y="591862"/>
                    <a:pt x="257874" y="597971"/>
                    <a:pt x="272129" y="606118"/>
                  </a:cubicBezTo>
                  <a:cubicBezTo>
                    <a:pt x="284349" y="614264"/>
                    <a:pt x="272129" y="714053"/>
                    <a:pt x="276202" y="764966"/>
                  </a:cubicBezTo>
                  <a:cubicBezTo>
                    <a:pt x="280276" y="813842"/>
                    <a:pt x="225289" y="828098"/>
                    <a:pt x="251764" y="854573"/>
                  </a:cubicBezTo>
                  <a:cubicBezTo>
                    <a:pt x="276202" y="881047"/>
                    <a:pt x="263984" y="927887"/>
                    <a:pt x="280276" y="931960"/>
                  </a:cubicBezTo>
                  <a:cubicBezTo>
                    <a:pt x="296567" y="936033"/>
                    <a:pt x="251764" y="995091"/>
                    <a:pt x="229363" y="1009347"/>
                  </a:cubicBezTo>
                  <a:cubicBezTo>
                    <a:pt x="208998" y="1023603"/>
                    <a:pt x="229363" y="1072480"/>
                    <a:pt x="204924" y="1109137"/>
                  </a:cubicBezTo>
                  <a:cubicBezTo>
                    <a:pt x="188632" y="1131538"/>
                    <a:pt x="141793" y="1178378"/>
                    <a:pt x="109208" y="1212999"/>
                  </a:cubicBezTo>
                  <a:cubicBezTo>
                    <a:pt x="111245" y="1212999"/>
                    <a:pt x="111245" y="1215036"/>
                    <a:pt x="113281" y="1217072"/>
                  </a:cubicBezTo>
                  <a:cubicBezTo>
                    <a:pt x="121428" y="1233364"/>
                    <a:pt x="145866" y="1392212"/>
                    <a:pt x="172341" y="1406468"/>
                  </a:cubicBezTo>
                  <a:cubicBezTo>
                    <a:pt x="196779" y="1422759"/>
                    <a:pt x="182523" y="1577535"/>
                    <a:pt x="180486" y="1591791"/>
                  </a:cubicBezTo>
                  <a:cubicBezTo>
                    <a:pt x="178450" y="1606046"/>
                    <a:pt x="190668" y="1709909"/>
                    <a:pt x="190668" y="1709909"/>
                  </a:cubicBezTo>
                  <a:cubicBezTo>
                    <a:pt x="190668" y="1709909"/>
                    <a:pt x="227327" y="1703799"/>
                    <a:pt x="261946" y="1703799"/>
                  </a:cubicBezTo>
                  <a:cubicBezTo>
                    <a:pt x="263984" y="1683434"/>
                    <a:pt x="266020" y="1665105"/>
                    <a:pt x="266020" y="1652887"/>
                  </a:cubicBezTo>
                  <a:cubicBezTo>
                    <a:pt x="268057" y="1604010"/>
                    <a:pt x="237509" y="1644740"/>
                    <a:pt x="227327" y="1614192"/>
                  </a:cubicBezTo>
                  <a:cubicBezTo>
                    <a:pt x="217144" y="1583645"/>
                    <a:pt x="296567" y="1528658"/>
                    <a:pt x="375992" y="1496075"/>
                  </a:cubicBezTo>
                  <a:cubicBezTo>
                    <a:pt x="455415" y="1463490"/>
                    <a:pt x="485963" y="1447198"/>
                    <a:pt x="494109" y="1416650"/>
                  </a:cubicBezTo>
                  <a:cubicBezTo>
                    <a:pt x="498183" y="1402394"/>
                    <a:pt x="498183" y="1375920"/>
                    <a:pt x="498183" y="1347409"/>
                  </a:cubicBezTo>
                  <a:cubicBezTo>
                    <a:pt x="473744" y="1331116"/>
                    <a:pt x="453379" y="1306679"/>
                    <a:pt x="449306" y="1272058"/>
                  </a:cubicBezTo>
                  <a:cubicBezTo>
                    <a:pt x="439123" y="1190598"/>
                    <a:pt x="428941" y="1098954"/>
                    <a:pt x="441161" y="1011385"/>
                  </a:cubicBezTo>
                  <a:cubicBezTo>
                    <a:pt x="441161" y="1011385"/>
                    <a:pt x="441161" y="1009347"/>
                    <a:pt x="441161" y="1009347"/>
                  </a:cubicBezTo>
                  <a:cubicBezTo>
                    <a:pt x="428941" y="966581"/>
                    <a:pt x="433014" y="933996"/>
                    <a:pt x="457452" y="931960"/>
                  </a:cubicBezTo>
                  <a:cubicBezTo>
                    <a:pt x="459488" y="931960"/>
                    <a:pt x="459488" y="931960"/>
                    <a:pt x="461526" y="931960"/>
                  </a:cubicBezTo>
                  <a:cubicBezTo>
                    <a:pt x="477818" y="887156"/>
                    <a:pt x="502256" y="846426"/>
                    <a:pt x="542986" y="811805"/>
                  </a:cubicBezTo>
                  <a:cubicBezTo>
                    <a:pt x="553169" y="803660"/>
                    <a:pt x="563351" y="797551"/>
                    <a:pt x="575570" y="791440"/>
                  </a:cubicBezTo>
                  <a:cubicBezTo>
                    <a:pt x="573534" y="771075"/>
                    <a:pt x="579643" y="750710"/>
                    <a:pt x="589826" y="732382"/>
                  </a:cubicBezTo>
                  <a:cubicBezTo>
                    <a:pt x="602044" y="709979"/>
                    <a:pt x="628519" y="693688"/>
                    <a:pt x="650921" y="687578"/>
                  </a:cubicBezTo>
                  <a:cubicBezTo>
                    <a:pt x="665177" y="683505"/>
                    <a:pt x="677396" y="683505"/>
                    <a:pt x="691652" y="685542"/>
                  </a:cubicBezTo>
                  <a:cubicBezTo>
                    <a:pt x="697761" y="685542"/>
                    <a:pt x="701834" y="687578"/>
                    <a:pt x="707943" y="687578"/>
                  </a:cubicBezTo>
                  <a:cubicBezTo>
                    <a:pt x="744600" y="665177"/>
                    <a:pt x="781257" y="657031"/>
                    <a:pt x="817916" y="642775"/>
                  </a:cubicBezTo>
                  <a:cubicBezTo>
                    <a:pt x="803660" y="620374"/>
                    <a:pt x="801623" y="595935"/>
                    <a:pt x="807733" y="57557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41" name="Freeform: Shape 340">
              <a:extLst>
                <a:ext uri="{FF2B5EF4-FFF2-40B4-BE49-F238E27FC236}">
                  <a16:creationId xmlns:a16="http://schemas.microsoft.com/office/drawing/2014/main" id="{A0CDC459-6941-4088-AE5D-DB229D13ADFD}"/>
                </a:ext>
              </a:extLst>
            </p:cNvPr>
            <p:cNvSpPr/>
            <p:nvPr/>
          </p:nvSpPr>
          <p:spPr>
            <a:xfrm>
              <a:off x="7758891" y="3751424"/>
              <a:ext cx="266316" cy="324211"/>
            </a:xfrm>
            <a:custGeom>
              <a:avLst/>
              <a:gdLst>
                <a:gd name="connsiteX0" fmla="*/ 893266 w 936796"/>
                <a:gd name="connsiteY0" fmla="*/ 893266 h 1140447"/>
                <a:gd name="connsiteX1" fmla="*/ 938069 w 936796"/>
                <a:gd name="connsiteY1" fmla="*/ 756819 h 1140447"/>
                <a:gd name="connsiteX2" fmla="*/ 927887 w 936796"/>
                <a:gd name="connsiteY2" fmla="*/ 724235 h 1140447"/>
                <a:gd name="connsiteX3" fmla="*/ 921777 w 936796"/>
                <a:gd name="connsiteY3" fmla="*/ 701833 h 1140447"/>
                <a:gd name="connsiteX4" fmla="*/ 852535 w 936796"/>
                <a:gd name="connsiteY4" fmla="*/ 612227 h 1140447"/>
                <a:gd name="connsiteX5" fmla="*/ 913631 w 936796"/>
                <a:gd name="connsiteY5" fmla="*/ 390247 h 1140447"/>
                <a:gd name="connsiteX6" fmla="*/ 777185 w 936796"/>
                <a:gd name="connsiteY6" fmla="*/ 284348 h 1140447"/>
                <a:gd name="connsiteX7" fmla="*/ 781257 w 936796"/>
                <a:gd name="connsiteY7" fmla="*/ 221216 h 1140447"/>
                <a:gd name="connsiteX8" fmla="*/ 424867 w 936796"/>
                <a:gd name="connsiteY8" fmla="*/ 17565 h 1140447"/>
                <a:gd name="connsiteX9" fmla="*/ 380065 w 936796"/>
                <a:gd name="connsiteY9" fmla="*/ 113281 h 1140447"/>
                <a:gd name="connsiteX10" fmla="*/ 386174 w 936796"/>
                <a:gd name="connsiteY10" fmla="*/ 176413 h 1140447"/>
                <a:gd name="connsiteX11" fmla="*/ 233436 w 936796"/>
                <a:gd name="connsiteY11" fmla="*/ 168266 h 1140447"/>
                <a:gd name="connsiteX12" fmla="*/ 233436 w 936796"/>
                <a:gd name="connsiteY12" fmla="*/ 11455 h 1140447"/>
                <a:gd name="connsiteX13" fmla="*/ 154011 w 936796"/>
                <a:gd name="connsiteY13" fmla="*/ 17565 h 1140447"/>
                <a:gd name="connsiteX14" fmla="*/ 109208 w 936796"/>
                <a:gd name="connsiteY14" fmla="*/ 29783 h 1140447"/>
                <a:gd name="connsiteX15" fmla="*/ 125501 w 936796"/>
                <a:gd name="connsiteY15" fmla="*/ 74587 h 1140447"/>
                <a:gd name="connsiteX16" fmla="*/ 139756 w 936796"/>
                <a:gd name="connsiteY16" fmla="*/ 141792 h 1140447"/>
                <a:gd name="connsiteX17" fmla="*/ 101063 w 936796"/>
                <a:gd name="connsiteY17" fmla="*/ 162157 h 1140447"/>
                <a:gd name="connsiteX18" fmla="*/ 105136 w 936796"/>
                <a:gd name="connsiteY18" fmla="*/ 215107 h 1140447"/>
                <a:gd name="connsiteX19" fmla="*/ 129573 w 936796"/>
                <a:gd name="connsiteY19" fmla="*/ 231399 h 1140447"/>
                <a:gd name="connsiteX20" fmla="*/ 52186 w 936796"/>
                <a:gd name="connsiteY20" fmla="*/ 351552 h 1140447"/>
                <a:gd name="connsiteX21" fmla="*/ 11455 w 936796"/>
                <a:gd name="connsiteY21" fmla="*/ 378028 h 1140447"/>
                <a:gd name="connsiteX22" fmla="*/ 68478 w 936796"/>
                <a:gd name="connsiteY22" fmla="*/ 571497 h 1140447"/>
                <a:gd name="connsiteX23" fmla="*/ 119390 w 936796"/>
                <a:gd name="connsiteY23" fmla="*/ 705906 h 1140447"/>
                <a:gd name="connsiteX24" fmla="*/ 141793 w 936796"/>
                <a:gd name="connsiteY24" fmla="*/ 787367 h 1140447"/>
                <a:gd name="connsiteX25" fmla="*/ 88843 w 936796"/>
                <a:gd name="connsiteY25" fmla="*/ 744600 h 1140447"/>
                <a:gd name="connsiteX26" fmla="*/ 82733 w 936796"/>
                <a:gd name="connsiteY26" fmla="*/ 760892 h 1140447"/>
                <a:gd name="connsiteX27" fmla="*/ 78660 w 936796"/>
                <a:gd name="connsiteY27" fmla="*/ 764966 h 1140447"/>
                <a:gd name="connsiteX28" fmla="*/ 147902 w 936796"/>
                <a:gd name="connsiteY28" fmla="*/ 807732 h 1140447"/>
                <a:gd name="connsiteX29" fmla="*/ 235472 w 936796"/>
                <a:gd name="connsiteY29" fmla="*/ 844389 h 1140447"/>
                <a:gd name="connsiteX30" fmla="*/ 355627 w 936796"/>
                <a:gd name="connsiteY30" fmla="*/ 901411 h 1140447"/>
                <a:gd name="connsiteX31" fmla="*/ 361736 w 936796"/>
                <a:gd name="connsiteY31" fmla="*/ 911594 h 1140447"/>
                <a:gd name="connsiteX32" fmla="*/ 424867 w 936796"/>
                <a:gd name="connsiteY32" fmla="*/ 911594 h 1140447"/>
                <a:gd name="connsiteX33" fmla="*/ 439123 w 936796"/>
                <a:gd name="connsiteY33" fmla="*/ 905484 h 1140447"/>
                <a:gd name="connsiteX34" fmla="*/ 506328 w 936796"/>
                <a:gd name="connsiteY34" fmla="*/ 1113209 h 1140447"/>
                <a:gd name="connsiteX35" fmla="*/ 559278 w 936796"/>
                <a:gd name="connsiteY35" fmla="*/ 1119318 h 1140447"/>
                <a:gd name="connsiteX36" fmla="*/ 614264 w 936796"/>
                <a:gd name="connsiteY36" fmla="*/ 1107100 h 1140447"/>
                <a:gd name="connsiteX37" fmla="*/ 644812 w 936796"/>
                <a:gd name="connsiteY37" fmla="*/ 1137647 h 1140447"/>
                <a:gd name="connsiteX38" fmla="*/ 726273 w 936796"/>
                <a:gd name="connsiteY38" fmla="*/ 1125428 h 1140447"/>
                <a:gd name="connsiteX39" fmla="*/ 781257 w 936796"/>
                <a:gd name="connsiteY39" fmla="*/ 1119318 h 1140447"/>
                <a:gd name="connsiteX40" fmla="*/ 811805 w 936796"/>
                <a:gd name="connsiteY40" fmla="*/ 1080625 h 1140447"/>
                <a:gd name="connsiteX41" fmla="*/ 866791 w 936796"/>
                <a:gd name="connsiteY41" fmla="*/ 1082661 h 1140447"/>
                <a:gd name="connsiteX42" fmla="*/ 933996 w 936796"/>
                <a:gd name="connsiteY42" fmla="*/ 1064332 h 1140447"/>
                <a:gd name="connsiteX43" fmla="*/ 942143 w 936796"/>
                <a:gd name="connsiteY43" fmla="*/ 1056187 h 1140447"/>
                <a:gd name="connsiteX44" fmla="*/ 893266 w 936796"/>
                <a:gd name="connsiteY44" fmla="*/ 893266 h 1140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36796" h="1140447">
                  <a:moveTo>
                    <a:pt x="893266" y="893266"/>
                  </a:moveTo>
                  <a:cubicBezTo>
                    <a:pt x="860682" y="836244"/>
                    <a:pt x="891230" y="781257"/>
                    <a:pt x="938069" y="756819"/>
                  </a:cubicBezTo>
                  <a:cubicBezTo>
                    <a:pt x="938069" y="738490"/>
                    <a:pt x="933996" y="726271"/>
                    <a:pt x="927887" y="724235"/>
                  </a:cubicBezTo>
                  <a:cubicBezTo>
                    <a:pt x="921777" y="722198"/>
                    <a:pt x="919741" y="714053"/>
                    <a:pt x="921777" y="701833"/>
                  </a:cubicBezTo>
                  <a:cubicBezTo>
                    <a:pt x="885120" y="689614"/>
                    <a:pt x="854573" y="661103"/>
                    <a:pt x="852535" y="612227"/>
                  </a:cubicBezTo>
                  <a:cubicBezTo>
                    <a:pt x="848463" y="524656"/>
                    <a:pt x="874938" y="453378"/>
                    <a:pt x="913631" y="390247"/>
                  </a:cubicBezTo>
                  <a:cubicBezTo>
                    <a:pt x="842353" y="337298"/>
                    <a:pt x="777185" y="284348"/>
                    <a:pt x="777185" y="284348"/>
                  </a:cubicBezTo>
                  <a:lnTo>
                    <a:pt x="781257" y="221216"/>
                  </a:lnTo>
                  <a:lnTo>
                    <a:pt x="424867" y="17565"/>
                  </a:lnTo>
                  <a:cubicBezTo>
                    <a:pt x="422831" y="64404"/>
                    <a:pt x="404502" y="101061"/>
                    <a:pt x="380065" y="113281"/>
                  </a:cubicBezTo>
                  <a:cubicBezTo>
                    <a:pt x="353590" y="127536"/>
                    <a:pt x="418758" y="170303"/>
                    <a:pt x="386174" y="176413"/>
                  </a:cubicBezTo>
                  <a:cubicBezTo>
                    <a:pt x="355627" y="182522"/>
                    <a:pt x="284349" y="143829"/>
                    <a:pt x="233436" y="168266"/>
                  </a:cubicBezTo>
                  <a:cubicBezTo>
                    <a:pt x="198815" y="182522"/>
                    <a:pt x="206961" y="92916"/>
                    <a:pt x="233436" y="11455"/>
                  </a:cubicBezTo>
                  <a:lnTo>
                    <a:pt x="154011" y="17565"/>
                  </a:lnTo>
                  <a:cubicBezTo>
                    <a:pt x="154011" y="17565"/>
                    <a:pt x="131610" y="23674"/>
                    <a:pt x="109208" y="29783"/>
                  </a:cubicBezTo>
                  <a:lnTo>
                    <a:pt x="125501" y="74587"/>
                  </a:lnTo>
                  <a:cubicBezTo>
                    <a:pt x="125501" y="74587"/>
                    <a:pt x="145866" y="115317"/>
                    <a:pt x="139756" y="141792"/>
                  </a:cubicBezTo>
                  <a:cubicBezTo>
                    <a:pt x="137720" y="154011"/>
                    <a:pt x="119390" y="158083"/>
                    <a:pt x="101063" y="162157"/>
                  </a:cubicBezTo>
                  <a:cubicBezTo>
                    <a:pt x="107172" y="192704"/>
                    <a:pt x="105136" y="215107"/>
                    <a:pt x="105136" y="215107"/>
                  </a:cubicBezTo>
                  <a:lnTo>
                    <a:pt x="129573" y="231399"/>
                  </a:lnTo>
                  <a:cubicBezTo>
                    <a:pt x="129573" y="231399"/>
                    <a:pt x="76624" y="341370"/>
                    <a:pt x="52186" y="351552"/>
                  </a:cubicBezTo>
                  <a:cubicBezTo>
                    <a:pt x="46076" y="353590"/>
                    <a:pt x="29785" y="363772"/>
                    <a:pt x="11455" y="378028"/>
                  </a:cubicBezTo>
                  <a:cubicBezTo>
                    <a:pt x="25711" y="455415"/>
                    <a:pt x="44040" y="547058"/>
                    <a:pt x="68478" y="571497"/>
                  </a:cubicBezTo>
                  <a:cubicBezTo>
                    <a:pt x="117354" y="618336"/>
                    <a:pt x="109208" y="673322"/>
                    <a:pt x="119390" y="705906"/>
                  </a:cubicBezTo>
                  <a:cubicBezTo>
                    <a:pt x="129573" y="738490"/>
                    <a:pt x="172341" y="773111"/>
                    <a:pt x="141793" y="787367"/>
                  </a:cubicBezTo>
                  <a:cubicBezTo>
                    <a:pt x="123464" y="795513"/>
                    <a:pt x="105136" y="775148"/>
                    <a:pt x="88843" y="744600"/>
                  </a:cubicBezTo>
                  <a:cubicBezTo>
                    <a:pt x="86807" y="750710"/>
                    <a:pt x="84771" y="754783"/>
                    <a:pt x="82733" y="760892"/>
                  </a:cubicBezTo>
                  <a:cubicBezTo>
                    <a:pt x="82733" y="762928"/>
                    <a:pt x="80697" y="762928"/>
                    <a:pt x="78660" y="764966"/>
                  </a:cubicBezTo>
                  <a:cubicBezTo>
                    <a:pt x="105136" y="785331"/>
                    <a:pt x="133646" y="807732"/>
                    <a:pt x="147902" y="807732"/>
                  </a:cubicBezTo>
                  <a:cubicBezTo>
                    <a:pt x="172341" y="807732"/>
                    <a:pt x="211034" y="838280"/>
                    <a:pt x="235472" y="844389"/>
                  </a:cubicBezTo>
                  <a:cubicBezTo>
                    <a:pt x="259910" y="850498"/>
                    <a:pt x="345444" y="887156"/>
                    <a:pt x="355627" y="901411"/>
                  </a:cubicBezTo>
                  <a:cubicBezTo>
                    <a:pt x="357663" y="903448"/>
                    <a:pt x="359700" y="907522"/>
                    <a:pt x="361736" y="911594"/>
                  </a:cubicBezTo>
                  <a:cubicBezTo>
                    <a:pt x="382101" y="909558"/>
                    <a:pt x="408576" y="909558"/>
                    <a:pt x="424867" y="911594"/>
                  </a:cubicBezTo>
                  <a:cubicBezTo>
                    <a:pt x="428941" y="907522"/>
                    <a:pt x="433014" y="905484"/>
                    <a:pt x="439123" y="905484"/>
                  </a:cubicBezTo>
                  <a:cubicBezTo>
                    <a:pt x="471708" y="905484"/>
                    <a:pt x="508365" y="1035822"/>
                    <a:pt x="506328" y="1113209"/>
                  </a:cubicBezTo>
                  <a:cubicBezTo>
                    <a:pt x="524657" y="1115245"/>
                    <a:pt x="551132" y="1119318"/>
                    <a:pt x="559278" y="1119318"/>
                  </a:cubicBezTo>
                  <a:cubicBezTo>
                    <a:pt x="573534" y="1119318"/>
                    <a:pt x="589826" y="1098953"/>
                    <a:pt x="614264" y="1107100"/>
                  </a:cubicBezTo>
                  <a:cubicBezTo>
                    <a:pt x="638701" y="1115245"/>
                    <a:pt x="622410" y="1137647"/>
                    <a:pt x="644812" y="1137647"/>
                  </a:cubicBezTo>
                  <a:cubicBezTo>
                    <a:pt x="667213" y="1137647"/>
                    <a:pt x="712017" y="1123392"/>
                    <a:pt x="726273" y="1125428"/>
                  </a:cubicBezTo>
                  <a:cubicBezTo>
                    <a:pt x="740527" y="1127465"/>
                    <a:pt x="779221" y="1137647"/>
                    <a:pt x="781257" y="1119318"/>
                  </a:cubicBezTo>
                  <a:cubicBezTo>
                    <a:pt x="783295" y="1100990"/>
                    <a:pt x="791440" y="1074515"/>
                    <a:pt x="811805" y="1080625"/>
                  </a:cubicBezTo>
                  <a:cubicBezTo>
                    <a:pt x="832170" y="1086735"/>
                    <a:pt x="844390" y="1105063"/>
                    <a:pt x="866791" y="1082661"/>
                  </a:cubicBezTo>
                  <a:cubicBezTo>
                    <a:pt x="889194" y="1062296"/>
                    <a:pt x="925851" y="1082661"/>
                    <a:pt x="933996" y="1064332"/>
                  </a:cubicBezTo>
                  <a:cubicBezTo>
                    <a:pt x="933996" y="1062296"/>
                    <a:pt x="938069" y="1060260"/>
                    <a:pt x="942143" y="1056187"/>
                  </a:cubicBezTo>
                  <a:cubicBezTo>
                    <a:pt x="933996" y="999165"/>
                    <a:pt x="921777" y="944179"/>
                    <a:pt x="893266" y="89326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42" name="Freeform: Shape 341">
              <a:extLst>
                <a:ext uri="{FF2B5EF4-FFF2-40B4-BE49-F238E27FC236}">
                  <a16:creationId xmlns:a16="http://schemas.microsoft.com/office/drawing/2014/main" id="{F243C03C-A99D-42F0-8DF3-7F6785571CDE}"/>
                </a:ext>
              </a:extLst>
            </p:cNvPr>
            <p:cNvSpPr/>
            <p:nvPr/>
          </p:nvSpPr>
          <p:spPr>
            <a:xfrm>
              <a:off x="7845267" y="4006306"/>
              <a:ext cx="86842" cy="225790"/>
            </a:xfrm>
            <a:custGeom>
              <a:avLst/>
              <a:gdLst>
                <a:gd name="connsiteX0" fmla="*/ 296169 w 305477"/>
                <a:gd name="connsiteY0" fmla="*/ 526184 h 794240"/>
                <a:gd name="connsiteX1" fmla="*/ 239147 w 305477"/>
                <a:gd name="connsiteY1" fmla="*/ 467125 h 794240"/>
                <a:gd name="connsiteX2" fmla="*/ 237110 w 305477"/>
                <a:gd name="connsiteY2" fmla="*/ 483417 h 794240"/>
                <a:gd name="connsiteX3" fmla="*/ 135284 w 305477"/>
                <a:gd name="connsiteY3" fmla="*/ 326606 h 794240"/>
                <a:gd name="connsiteX4" fmla="*/ 145467 w 305477"/>
                <a:gd name="connsiteY4" fmla="*/ 145356 h 794240"/>
                <a:gd name="connsiteX5" fmla="*/ 123065 w 305477"/>
                <a:gd name="connsiteY5" fmla="*/ 12982 h 794240"/>
                <a:gd name="connsiteX6" fmla="*/ 59933 w 305477"/>
                <a:gd name="connsiteY6" fmla="*/ 12982 h 794240"/>
                <a:gd name="connsiteX7" fmla="*/ 96591 w 305477"/>
                <a:gd name="connsiteY7" fmla="*/ 112772 h 794240"/>
                <a:gd name="connsiteX8" fmla="*/ 61970 w 305477"/>
                <a:gd name="connsiteY8" fmla="*/ 133137 h 794240"/>
                <a:gd name="connsiteX9" fmla="*/ 66043 w 305477"/>
                <a:gd name="connsiteY9" fmla="*/ 300130 h 794240"/>
                <a:gd name="connsiteX10" fmla="*/ 27349 w 305477"/>
                <a:gd name="connsiteY10" fmla="*/ 326606 h 794240"/>
                <a:gd name="connsiteX11" fmla="*/ 13093 w 305477"/>
                <a:gd name="connsiteY11" fmla="*/ 426395 h 794240"/>
                <a:gd name="connsiteX12" fmla="*/ 29385 w 305477"/>
                <a:gd name="connsiteY12" fmla="*/ 471198 h 794240"/>
                <a:gd name="connsiteX13" fmla="*/ 29385 w 305477"/>
                <a:gd name="connsiteY13" fmla="*/ 471198 h 794240"/>
                <a:gd name="connsiteX14" fmla="*/ 94554 w 305477"/>
                <a:gd name="connsiteY14" fmla="*/ 520075 h 794240"/>
                <a:gd name="connsiteX15" fmla="*/ 169905 w 305477"/>
                <a:gd name="connsiteY15" fmla="*/ 532294 h 794240"/>
                <a:gd name="connsiteX16" fmla="*/ 149540 w 305477"/>
                <a:gd name="connsiteY16" fmla="*/ 664667 h 794240"/>
                <a:gd name="connsiteX17" fmla="*/ 237110 w 305477"/>
                <a:gd name="connsiteY17" fmla="*/ 788894 h 794240"/>
                <a:gd name="connsiteX18" fmla="*/ 245256 w 305477"/>
                <a:gd name="connsiteY18" fmla="*/ 695215 h 794240"/>
                <a:gd name="connsiteX19" fmla="*/ 298205 w 305477"/>
                <a:gd name="connsiteY19" fmla="*/ 628010 h 794240"/>
                <a:gd name="connsiteX20" fmla="*/ 296169 w 305477"/>
                <a:gd name="connsiteY20" fmla="*/ 526184 h 79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5477" h="794240">
                  <a:moveTo>
                    <a:pt x="296169" y="526184"/>
                  </a:moveTo>
                  <a:cubicBezTo>
                    <a:pt x="283949" y="509892"/>
                    <a:pt x="259512" y="485454"/>
                    <a:pt x="239147" y="467125"/>
                  </a:cubicBezTo>
                  <a:cubicBezTo>
                    <a:pt x="239147" y="475271"/>
                    <a:pt x="239147" y="481381"/>
                    <a:pt x="237110" y="483417"/>
                  </a:cubicBezTo>
                  <a:cubicBezTo>
                    <a:pt x="212671" y="522111"/>
                    <a:pt x="143431" y="401956"/>
                    <a:pt x="135284" y="326606"/>
                  </a:cubicBezTo>
                  <a:cubicBezTo>
                    <a:pt x="127139" y="251255"/>
                    <a:pt x="176014" y="216634"/>
                    <a:pt x="145467" y="145356"/>
                  </a:cubicBezTo>
                  <a:cubicBezTo>
                    <a:pt x="121028" y="86296"/>
                    <a:pt x="104736" y="31312"/>
                    <a:pt x="123065" y="12982"/>
                  </a:cubicBezTo>
                  <a:cubicBezTo>
                    <a:pt x="106774" y="10946"/>
                    <a:pt x="80298" y="10946"/>
                    <a:pt x="59933" y="12982"/>
                  </a:cubicBezTo>
                  <a:cubicBezTo>
                    <a:pt x="74189" y="39457"/>
                    <a:pt x="96591" y="94443"/>
                    <a:pt x="96591" y="112772"/>
                  </a:cubicBezTo>
                  <a:cubicBezTo>
                    <a:pt x="96591" y="133137"/>
                    <a:pt x="72153" y="106662"/>
                    <a:pt x="61970" y="133137"/>
                  </a:cubicBezTo>
                  <a:cubicBezTo>
                    <a:pt x="51787" y="159612"/>
                    <a:pt x="47714" y="279765"/>
                    <a:pt x="66043" y="300130"/>
                  </a:cubicBezTo>
                  <a:cubicBezTo>
                    <a:pt x="86408" y="320496"/>
                    <a:pt x="27349" y="306241"/>
                    <a:pt x="27349" y="326606"/>
                  </a:cubicBezTo>
                  <a:cubicBezTo>
                    <a:pt x="27349" y="346971"/>
                    <a:pt x="23276" y="420285"/>
                    <a:pt x="13093" y="426395"/>
                  </a:cubicBezTo>
                  <a:cubicBezTo>
                    <a:pt x="6984" y="428432"/>
                    <a:pt x="19202" y="446760"/>
                    <a:pt x="29385" y="471198"/>
                  </a:cubicBezTo>
                  <a:cubicBezTo>
                    <a:pt x="29385" y="471198"/>
                    <a:pt x="29385" y="471198"/>
                    <a:pt x="29385" y="471198"/>
                  </a:cubicBezTo>
                  <a:cubicBezTo>
                    <a:pt x="37532" y="471198"/>
                    <a:pt x="76226" y="522111"/>
                    <a:pt x="94554" y="520075"/>
                  </a:cubicBezTo>
                  <a:cubicBezTo>
                    <a:pt x="110846" y="518038"/>
                    <a:pt x="161758" y="489527"/>
                    <a:pt x="169905" y="532294"/>
                  </a:cubicBezTo>
                  <a:cubicBezTo>
                    <a:pt x="178052" y="575060"/>
                    <a:pt x="145467" y="646338"/>
                    <a:pt x="149540" y="664667"/>
                  </a:cubicBezTo>
                  <a:cubicBezTo>
                    <a:pt x="155649" y="682996"/>
                    <a:pt x="231000" y="803150"/>
                    <a:pt x="237110" y="788894"/>
                  </a:cubicBezTo>
                  <a:cubicBezTo>
                    <a:pt x="243219" y="774639"/>
                    <a:pt x="220818" y="719653"/>
                    <a:pt x="245256" y="695215"/>
                  </a:cubicBezTo>
                  <a:cubicBezTo>
                    <a:pt x="269695" y="670776"/>
                    <a:pt x="300242" y="701324"/>
                    <a:pt x="298205" y="628010"/>
                  </a:cubicBezTo>
                  <a:cubicBezTo>
                    <a:pt x="296169" y="554695"/>
                    <a:pt x="320608" y="558768"/>
                    <a:pt x="296169" y="52618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43" name="Freeform: Shape 342">
              <a:extLst>
                <a:ext uri="{FF2B5EF4-FFF2-40B4-BE49-F238E27FC236}">
                  <a16:creationId xmlns:a16="http://schemas.microsoft.com/office/drawing/2014/main" id="{E91B0A21-7347-4F34-A18F-F8CB0E66CAA4}"/>
                </a:ext>
              </a:extLst>
            </p:cNvPr>
            <p:cNvSpPr/>
            <p:nvPr/>
          </p:nvSpPr>
          <p:spPr>
            <a:xfrm>
              <a:off x="11372080" y="4340193"/>
              <a:ext cx="81053" cy="63684"/>
            </a:xfrm>
            <a:custGeom>
              <a:avLst/>
              <a:gdLst>
                <a:gd name="connsiteX0" fmla="*/ 11544 w 285111"/>
                <a:gd name="connsiteY0" fmla="*/ 15600 h 224016"/>
                <a:gd name="connsiteX1" fmla="*/ 284437 w 285111"/>
                <a:gd name="connsiteY1" fmla="*/ 221288 h 224016"/>
                <a:gd name="connsiteX2" fmla="*/ 11544 w 285111"/>
                <a:gd name="connsiteY2" fmla="*/ 15600 h 224016"/>
              </a:gdLst>
              <a:ahLst/>
              <a:cxnLst>
                <a:cxn ang="0">
                  <a:pos x="connsiteX0" y="connsiteY0"/>
                </a:cxn>
                <a:cxn ang="0">
                  <a:pos x="connsiteX1" y="connsiteY1"/>
                </a:cxn>
                <a:cxn ang="0">
                  <a:pos x="connsiteX2" y="connsiteY2"/>
                </a:cxn>
              </a:cxnLst>
              <a:rect l="l" t="t" r="r" b="b"/>
              <a:pathLst>
                <a:path w="285111" h="224016">
                  <a:moveTo>
                    <a:pt x="11544" y="15600"/>
                  </a:moveTo>
                  <a:cubicBezTo>
                    <a:pt x="5433" y="-21057"/>
                    <a:pt x="319057" y="196850"/>
                    <a:pt x="284437" y="221288"/>
                  </a:cubicBezTo>
                  <a:cubicBezTo>
                    <a:pt x="251851" y="243690"/>
                    <a:pt x="17652" y="52257"/>
                    <a:pt x="11544" y="1560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44" name="Freeform: Shape 343">
              <a:extLst>
                <a:ext uri="{FF2B5EF4-FFF2-40B4-BE49-F238E27FC236}">
                  <a16:creationId xmlns:a16="http://schemas.microsoft.com/office/drawing/2014/main" id="{51D86F39-BF04-4E4B-BC3D-61956798EE79}"/>
                </a:ext>
              </a:extLst>
            </p:cNvPr>
            <p:cNvSpPr/>
            <p:nvPr/>
          </p:nvSpPr>
          <p:spPr>
            <a:xfrm>
              <a:off x="8799733" y="2462055"/>
              <a:ext cx="208421" cy="150527"/>
            </a:xfrm>
            <a:custGeom>
              <a:avLst/>
              <a:gdLst>
                <a:gd name="connsiteX0" fmla="*/ 600380 w 733145"/>
                <a:gd name="connsiteY0" fmla="*/ 431160 h 529493"/>
                <a:gd name="connsiteX1" fmla="*/ 637038 w 733145"/>
                <a:gd name="connsiteY1" fmla="*/ 459672 h 529493"/>
                <a:gd name="connsiteX2" fmla="*/ 702206 w 733145"/>
                <a:gd name="connsiteY2" fmla="*/ 482073 h 529493"/>
                <a:gd name="connsiteX3" fmla="*/ 732754 w 733145"/>
                <a:gd name="connsiteY3" fmla="*/ 475964 h 529493"/>
                <a:gd name="connsiteX4" fmla="*/ 714424 w 733145"/>
                <a:gd name="connsiteY4" fmla="*/ 339517 h 529493"/>
                <a:gd name="connsiteX5" fmla="*/ 620745 w 733145"/>
                <a:gd name="connsiteY5" fmla="*/ 274349 h 529493"/>
                <a:gd name="connsiteX6" fmla="*/ 606491 w 733145"/>
                <a:gd name="connsiteY6" fmla="*/ 186778 h 529493"/>
                <a:gd name="connsiteX7" fmla="*/ 484300 w 733145"/>
                <a:gd name="connsiteY7" fmla="*/ 194925 h 529493"/>
                <a:gd name="connsiteX8" fmla="*/ 406911 w 733145"/>
                <a:gd name="connsiteY8" fmla="*/ 178632 h 529493"/>
                <a:gd name="connsiteX9" fmla="*/ 321379 w 733145"/>
                <a:gd name="connsiteY9" fmla="*/ 174560 h 529493"/>
                <a:gd name="connsiteX10" fmla="*/ 186967 w 733145"/>
                <a:gd name="connsiteY10" fmla="*/ 162341 h 529493"/>
                <a:gd name="connsiteX11" fmla="*/ 254173 w 733145"/>
                <a:gd name="connsiteY11" fmla="*/ 101245 h 529493"/>
                <a:gd name="connsiteX12" fmla="*/ 282684 w 733145"/>
                <a:gd name="connsiteY12" fmla="*/ 101245 h 529493"/>
                <a:gd name="connsiteX13" fmla="*/ 315268 w 733145"/>
                <a:gd name="connsiteY13" fmla="*/ 17748 h 529493"/>
                <a:gd name="connsiteX14" fmla="*/ 250101 w 733145"/>
                <a:gd name="connsiteY14" fmla="*/ 32004 h 529493"/>
                <a:gd name="connsiteX15" fmla="*/ 176784 w 733145"/>
                <a:gd name="connsiteY15" fmla="*/ 50332 h 529493"/>
                <a:gd name="connsiteX16" fmla="*/ 131982 w 733145"/>
                <a:gd name="connsiteY16" fmla="*/ 105318 h 529493"/>
                <a:gd name="connsiteX17" fmla="*/ 101434 w 733145"/>
                <a:gd name="connsiteY17" fmla="*/ 162341 h 529493"/>
                <a:gd name="connsiteX18" fmla="*/ 11827 w 733145"/>
                <a:gd name="connsiteY18" fmla="*/ 198998 h 529493"/>
                <a:gd name="connsiteX19" fmla="*/ 70887 w 733145"/>
                <a:gd name="connsiteY19" fmla="*/ 276385 h 529493"/>
                <a:gd name="connsiteX20" fmla="*/ 81069 w 733145"/>
                <a:gd name="connsiteY20" fmla="*/ 365992 h 529493"/>
                <a:gd name="connsiteX21" fmla="*/ 42375 w 733145"/>
                <a:gd name="connsiteY21" fmla="*/ 471890 h 529493"/>
                <a:gd name="connsiteX22" fmla="*/ 87180 w 733145"/>
                <a:gd name="connsiteY22" fmla="*/ 475964 h 529493"/>
                <a:gd name="connsiteX23" fmla="*/ 184931 w 733145"/>
                <a:gd name="connsiteY23" fmla="*/ 447453 h 529493"/>
                <a:gd name="connsiteX24" fmla="*/ 274538 w 733145"/>
                <a:gd name="connsiteY24" fmla="*/ 398576 h 529493"/>
                <a:gd name="connsiteX25" fmla="*/ 360071 w 733145"/>
                <a:gd name="connsiteY25" fmla="*/ 308969 h 529493"/>
                <a:gd name="connsiteX26" fmla="*/ 396729 w 733145"/>
                <a:gd name="connsiteY26" fmla="*/ 394503 h 529493"/>
                <a:gd name="connsiteX27" fmla="*/ 400801 w 733145"/>
                <a:gd name="connsiteY27" fmla="*/ 514657 h 529493"/>
                <a:gd name="connsiteX28" fmla="*/ 445606 w 733145"/>
                <a:gd name="connsiteY28" fmla="*/ 516694 h 529493"/>
                <a:gd name="connsiteX29" fmla="*/ 496518 w 733145"/>
                <a:gd name="connsiteY29" fmla="*/ 498365 h 529493"/>
                <a:gd name="connsiteX30" fmla="*/ 600380 w 733145"/>
                <a:gd name="connsiteY30" fmla="*/ 431160 h 52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33145" h="529493">
                  <a:moveTo>
                    <a:pt x="600380" y="431160"/>
                  </a:moveTo>
                  <a:cubicBezTo>
                    <a:pt x="620745" y="445416"/>
                    <a:pt x="616673" y="463744"/>
                    <a:pt x="637038" y="459672"/>
                  </a:cubicBezTo>
                  <a:cubicBezTo>
                    <a:pt x="653329" y="457635"/>
                    <a:pt x="685913" y="465781"/>
                    <a:pt x="702206" y="482073"/>
                  </a:cubicBezTo>
                  <a:cubicBezTo>
                    <a:pt x="718499" y="478000"/>
                    <a:pt x="732754" y="475964"/>
                    <a:pt x="732754" y="475964"/>
                  </a:cubicBezTo>
                  <a:cubicBezTo>
                    <a:pt x="732754" y="475964"/>
                    <a:pt x="718499" y="372101"/>
                    <a:pt x="714424" y="339517"/>
                  </a:cubicBezTo>
                  <a:cubicBezTo>
                    <a:pt x="710352" y="306933"/>
                    <a:pt x="620745" y="274349"/>
                    <a:pt x="620745" y="274349"/>
                  </a:cubicBezTo>
                  <a:lnTo>
                    <a:pt x="606491" y="186778"/>
                  </a:lnTo>
                  <a:cubicBezTo>
                    <a:pt x="606491" y="186778"/>
                    <a:pt x="502626" y="203071"/>
                    <a:pt x="484300" y="194925"/>
                  </a:cubicBezTo>
                  <a:cubicBezTo>
                    <a:pt x="465971" y="186778"/>
                    <a:pt x="425240" y="207144"/>
                    <a:pt x="406911" y="178632"/>
                  </a:cubicBezTo>
                  <a:cubicBezTo>
                    <a:pt x="388582" y="150121"/>
                    <a:pt x="353962" y="198998"/>
                    <a:pt x="321379" y="174560"/>
                  </a:cubicBezTo>
                  <a:cubicBezTo>
                    <a:pt x="288793" y="150121"/>
                    <a:pt x="191041" y="182706"/>
                    <a:pt x="186967" y="162341"/>
                  </a:cubicBezTo>
                  <a:cubicBezTo>
                    <a:pt x="182895" y="141975"/>
                    <a:pt x="227697" y="97172"/>
                    <a:pt x="254173" y="101245"/>
                  </a:cubicBezTo>
                  <a:cubicBezTo>
                    <a:pt x="260283" y="101245"/>
                    <a:pt x="270466" y="103282"/>
                    <a:pt x="282684" y="101245"/>
                  </a:cubicBezTo>
                  <a:cubicBezTo>
                    <a:pt x="294903" y="80880"/>
                    <a:pt x="323415" y="29967"/>
                    <a:pt x="315268" y="17748"/>
                  </a:cubicBezTo>
                  <a:cubicBezTo>
                    <a:pt x="307122" y="3492"/>
                    <a:pt x="272502" y="15711"/>
                    <a:pt x="250101" y="32004"/>
                  </a:cubicBezTo>
                  <a:cubicBezTo>
                    <a:pt x="227697" y="50332"/>
                    <a:pt x="184931" y="23857"/>
                    <a:pt x="176784" y="50332"/>
                  </a:cubicBezTo>
                  <a:cubicBezTo>
                    <a:pt x="168640" y="76807"/>
                    <a:pt x="156419" y="105318"/>
                    <a:pt x="131982" y="105318"/>
                  </a:cubicBezTo>
                  <a:cubicBezTo>
                    <a:pt x="107545" y="105318"/>
                    <a:pt x="125871" y="150121"/>
                    <a:pt x="101434" y="162341"/>
                  </a:cubicBezTo>
                  <a:cubicBezTo>
                    <a:pt x="76997" y="174560"/>
                    <a:pt x="17938" y="170487"/>
                    <a:pt x="11827" y="198998"/>
                  </a:cubicBezTo>
                  <a:cubicBezTo>
                    <a:pt x="5719" y="225473"/>
                    <a:pt x="76997" y="243801"/>
                    <a:pt x="70887" y="276385"/>
                  </a:cubicBezTo>
                  <a:cubicBezTo>
                    <a:pt x="64776" y="308969"/>
                    <a:pt x="107545" y="345627"/>
                    <a:pt x="81069" y="365992"/>
                  </a:cubicBezTo>
                  <a:cubicBezTo>
                    <a:pt x="58668" y="384320"/>
                    <a:pt x="40339" y="412832"/>
                    <a:pt x="42375" y="471890"/>
                  </a:cubicBezTo>
                  <a:cubicBezTo>
                    <a:pt x="60704" y="484110"/>
                    <a:pt x="76997" y="496329"/>
                    <a:pt x="87180" y="475964"/>
                  </a:cubicBezTo>
                  <a:cubicBezTo>
                    <a:pt x="101434" y="443379"/>
                    <a:pt x="184931" y="475964"/>
                    <a:pt x="184931" y="447453"/>
                  </a:cubicBezTo>
                  <a:cubicBezTo>
                    <a:pt x="184931" y="418941"/>
                    <a:pt x="274538" y="427087"/>
                    <a:pt x="274538" y="398576"/>
                  </a:cubicBezTo>
                  <a:cubicBezTo>
                    <a:pt x="274538" y="370065"/>
                    <a:pt x="327487" y="306933"/>
                    <a:pt x="360071" y="308969"/>
                  </a:cubicBezTo>
                  <a:cubicBezTo>
                    <a:pt x="392657" y="313042"/>
                    <a:pt x="355998" y="374138"/>
                    <a:pt x="396729" y="394503"/>
                  </a:cubicBezTo>
                  <a:cubicBezTo>
                    <a:pt x="437459" y="414868"/>
                    <a:pt x="378400" y="486146"/>
                    <a:pt x="400801" y="514657"/>
                  </a:cubicBezTo>
                  <a:cubicBezTo>
                    <a:pt x="408947" y="524840"/>
                    <a:pt x="425240" y="522803"/>
                    <a:pt x="445606" y="516694"/>
                  </a:cubicBezTo>
                  <a:cubicBezTo>
                    <a:pt x="459860" y="512621"/>
                    <a:pt x="478189" y="504475"/>
                    <a:pt x="496518" y="498365"/>
                  </a:cubicBezTo>
                  <a:cubicBezTo>
                    <a:pt x="533174" y="469854"/>
                    <a:pt x="582051" y="420977"/>
                    <a:pt x="600380" y="43116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45" name="Freeform: Shape 344">
              <a:extLst>
                <a:ext uri="{FF2B5EF4-FFF2-40B4-BE49-F238E27FC236}">
                  <a16:creationId xmlns:a16="http://schemas.microsoft.com/office/drawing/2014/main" id="{F2F50BC9-4014-4589-A8BE-87F3ECDDD8C5}"/>
                </a:ext>
              </a:extLst>
            </p:cNvPr>
            <p:cNvSpPr/>
            <p:nvPr/>
          </p:nvSpPr>
          <p:spPr>
            <a:xfrm>
              <a:off x="4861256" y="2975633"/>
              <a:ext cx="23158" cy="46316"/>
            </a:xfrm>
            <a:custGeom>
              <a:avLst/>
              <a:gdLst>
                <a:gd name="connsiteX0" fmla="*/ 46076 w 81460"/>
                <a:gd name="connsiteY0" fmla="*/ 19601 h 162921"/>
                <a:gd name="connsiteX1" fmla="*/ 42003 w 81460"/>
                <a:gd name="connsiteY1" fmla="*/ 11455 h 162921"/>
                <a:gd name="connsiteX2" fmla="*/ 29785 w 81460"/>
                <a:gd name="connsiteY2" fmla="*/ 11455 h 162921"/>
                <a:gd name="connsiteX3" fmla="*/ 17565 w 81460"/>
                <a:gd name="connsiteY3" fmla="*/ 11455 h 162921"/>
                <a:gd name="connsiteX4" fmla="*/ 11455 w 81460"/>
                <a:gd name="connsiteY4" fmla="*/ 48113 h 162921"/>
                <a:gd name="connsiteX5" fmla="*/ 44040 w 81460"/>
                <a:gd name="connsiteY5" fmla="*/ 117354 h 162921"/>
                <a:gd name="connsiteX6" fmla="*/ 82733 w 81460"/>
                <a:gd name="connsiteY6" fmla="*/ 158085 h 162921"/>
                <a:gd name="connsiteX7" fmla="*/ 56259 w 81460"/>
                <a:gd name="connsiteY7" fmla="*/ 94953 h 162921"/>
                <a:gd name="connsiteX8" fmla="*/ 46076 w 81460"/>
                <a:gd name="connsiteY8" fmla="*/ 19601 h 16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460" h="162921">
                  <a:moveTo>
                    <a:pt x="46076" y="19601"/>
                  </a:moveTo>
                  <a:cubicBezTo>
                    <a:pt x="44040" y="17565"/>
                    <a:pt x="42003" y="13492"/>
                    <a:pt x="42003" y="11455"/>
                  </a:cubicBezTo>
                  <a:cubicBezTo>
                    <a:pt x="37930" y="11455"/>
                    <a:pt x="33857" y="11455"/>
                    <a:pt x="29785" y="11455"/>
                  </a:cubicBezTo>
                  <a:cubicBezTo>
                    <a:pt x="25711" y="11455"/>
                    <a:pt x="21638" y="11455"/>
                    <a:pt x="17565" y="11455"/>
                  </a:cubicBezTo>
                  <a:cubicBezTo>
                    <a:pt x="13492" y="19601"/>
                    <a:pt x="11455" y="33857"/>
                    <a:pt x="11455" y="48113"/>
                  </a:cubicBezTo>
                  <a:cubicBezTo>
                    <a:pt x="11455" y="88843"/>
                    <a:pt x="42003" y="92916"/>
                    <a:pt x="44040" y="117354"/>
                  </a:cubicBezTo>
                  <a:cubicBezTo>
                    <a:pt x="44040" y="141792"/>
                    <a:pt x="76624" y="172340"/>
                    <a:pt x="82733" y="158085"/>
                  </a:cubicBezTo>
                  <a:cubicBezTo>
                    <a:pt x="92916" y="133646"/>
                    <a:pt x="60332" y="113281"/>
                    <a:pt x="56259" y="94953"/>
                  </a:cubicBezTo>
                  <a:cubicBezTo>
                    <a:pt x="54222" y="80697"/>
                    <a:pt x="66442" y="56259"/>
                    <a:pt x="46076" y="1960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46" name="Freeform: Shape 345">
              <a:extLst>
                <a:ext uri="{FF2B5EF4-FFF2-40B4-BE49-F238E27FC236}">
                  <a16:creationId xmlns:a16="http://schemas.microsoft.com/office/drawing/2014/main" id="{126A768C-DA5B-450A-9FC9-7C9F549544FF}"/>
                </a:ext>
              </a:extLst>
            </p:cNvPr>
            <p:cNvSpPr/>
            <p:nvPr/>
          </p:nvSpPr>
          <p:spPr>
            <a:xfrm>
              <a:off x="8136944" y="2445204"/>
              <a:ext cx="92632" cy="86842"/>
            </a:xfrm>
            <a:custGeom>
              <a:avLst/>
              <a:gdLst>
                <a:gd name="connsiteX0" fmla="*/ 308787 w 325842"/>
                <a:gd name="connsiteY0" fmla="*/ 237908 h 305477"/>
                <a:gd name="connsiteX1" fmla="*/ 249728 w 325842"/>
                <a:gd name="connsiteY1" fmla="*/ 162557 h 305477"/>
                <a:gd name="connsiteX2" fmla="*/ 217144 w 325842"/>
                <a:gd name="connsiteY2" fmla="*/ 81097 h 305477"/>
                <a:gd name="connsiteX3" fmla="*/ 190670 w 325842"/>
                <a:gd name="connsiteY3" fmla="*/ 22037 h 305477"/>
                <a:gd name="connsiteX4" fmla="*/ 107172 w 325842"/>
                <a:gd name="connsiteY4" fmla="*/ 11855 h 305477"/>
                <a:gd name="connsiteX5" fmla="*/ 11455 w 325842"/>
                <a:gd name="connsiteY5" fmla="*/ 32220 h 305477"/>
                <a:gd name="connsiteX6" fmla="*/ 31821 w 325842"/>
                <a:gd name="connsiteY6" fmla="*/ 113680 h 305477"/>
                <a:gd name="connsiteX7" fmla="*/ 105136 w 325842"/>
                <a:gd name="connsiteY7" fmla="*/ 146265 h 305477"/>
                <a:gd name="connsiteX8" fmla="*/ 123464 w 325842"/>
                <a:gd name="connsiteY8" fmla="*/ 182922 h 305477"/>
                <a:gd name="connsiteX9" fmla="*/ 131610 w 325842"/>
                <a:gd name="connsiteY9" fmla="*/ 182922 h 305477"/>
                <a:gd name="connsiteX10" fmla="*/ 156049 w 325842"/>
                <a:gd name="connsiteY10" fmla="*/ 205324 h 305477"/>
                <a:gd name="connsiteX11" fmla="*/ 202888 w 325842"/>
                <a:gd name="connsiteY11" fmla="*/ 229762 h 305477"/>
                <a:gd name="connsiteX12" fmla="*/ 247692 w 325842"/>
                <a:gd name="connsiteY12" fmla="*/ 248090 h 305477"/>
                <a:gd name="connsiteX13" fmla="*/ 268057 w 325842"/>
                <a:gd name="connsiteY13" fmla="*/ 303077 h 305477"/>
                <a:gd name="connsiteX14" fmla="*/ 329152 w 325842"/>
                <a:gd name="connsiteY14" fmla="*/ 288821 h 305477"/>
                <a:gd name="connsiteX15" fmla="*/ 308787 w 325842"/>
                <a:gd name="connsiteY15" fmla="*/ 237908 h 30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5842" h="305477">
                  <a:moveTo>
                    <a:pt x="308787" y="237908"/>
                  </a:moveTo>
                  <a:cubicBezTo>
                    <a:pt x="308787" y="213470"/>
                    <a:pt x="249728" y="193105"/>
                    <a:pt x="249728" y="162557"/>
                  </a:cubicBezTo>
                  <a:cubicBezTo>
                    <a:pt x="249728" y="132010"/>
                    <a:pt x="211035" y="105534"/>
                    <a:pt x="217144" y="81097"/>
                  </a:cubicBezTo>
                  <a:cubicBezTo>
                    <a:pt x="221217" y="64804"/>
                    <a:pt x="200852" y="40366"/>
                    <a:pt x="190670" y="22037"/>
                  </a:cubicBezTo>
                  <a:cubicBezTo>
                    <a:pt x="164194" y="15928"/>
                    <a:pt x="131610" y="9819"/>
                    <a:pt x="107172" y="11855"/>
                  </a:cubicBezTo>
                  <a:cubicBezTo>
                    <a:pt x="72551" y="15928"/>
                    <a:pt x="46076" y="26111"/>
                    <a:pt x="11455" y="32220"/>
                  </a:cubicBezTo>
                  <a:cubicBezTo>
                    <a:pt x="29785" y="62768"/>
                    <a:pt x="17566" y="70914"/>
                    <a:pt x="31821" y="113680"/>
                  </a:cubicBezTo>
                  <a:cubicBezTo>
                    <a:pt x="48114" y="158484"/>
                    <a:pt x="90880" y="134046"/>
                    <a:pt x="105136" y="146265"/>
                  </a:cubicBezTo>
                  <a:cubicBezTo>
                    <a:pt x="111245" y="150338"/>
                    <a:pt x="117354" y="166630"/>
                    <a:pt x="123464" y="182922"/>
                  </a:cubicBezTo>
                  <a:cubicBezTo>
                    <a:pt x="125501" y="182922"/>
                    <a:pt x="129574" y="182922"/>
                    <a:pt x="131610" y="182922"/>
                  </a:cubicBezTo>
                  <a:cubicBezTo>
                    <a:pt x="147902" y="184958"/>
                    <a:pt x="154011" y="195141"/>
                    <a:pt x="156049" y="205324"/>
                  </a:cubicBezTo>
                  <a:cubicBezTo>
                    <a:pt x="176414" y="209397"/>
                    <a:pt x="192706" y="223653"/>
                    <a:pt x="202888" y="229762"/>
                  </a:cubicBezTo>
                  <a:cubicBezTo>
                    <a:pt x="215107" y="235871"/>
                    <a:pt x="223253" y="217543"/>
                    <a:pt x="247692" y="248090"/>
                  </a:cubicBezTo>
                  <a:cubicBezTo>
                    <a:pt x="268057" y="272529"/>
                    <a:pt x="270093" y="280675"/>
                    <a:pt x="268057" y="303077"/>
                  </a:cubicBezTo>
                  <a:cubicBezTo>
                    <a:pt x="290458" y="303077"/>
                    <a:pt x="310823" y="296967"/>
                    <a:pt x="329152" y="288821"/>
                  </a:cubicBezTo>
                  <a:cubicBezTo>
                    <a:pt x="318970" y="270492"/>
                    <a:pt x="308787" y="248090"/>
                    <a:pt x="308787" y="237908"/>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47" name="Freeform: Shape 346">
              <a:extLst>
                <a:ext uri="{FF2B5EF4-FFF2-40B4-BE49-F238E27FC236}">
                  <a16:creationId xmlns:a16="http://schemas.microsoft.com/office/drawing/2014/main" id="{05A6ECA5-A027-4ADE-85F5-7251E3752B8A}"/>
                </a:ext>
              </a:extLst>
            </p:cNvPr>
            <p:cNvSpPr/>
            <p:nvPr/>
          </p:nvSpPr>
          <p:spPr>
            <a:xfrm>
              <a:off x="8178049" y="2426212"/>
              <a:ext cx="133158" cy="121579"/>
            </a:xfrm>
            <a:custGeom>
              <a:avLst/>
              <a:gdLst>
                <a:gd name="connsiteX0" fmla="*/ 455415 w 468398"/>
                <a:gd name="connsiteY0" fmla="*/ 147902 h 427667"/>
                <a:gd name="connsiteX1" fmla="*/ 371919 w 468398"/>
                <a:gd name="connsiteY1" fmla="*/ 29784 h 427667"/>
                <a:gd name="connsiteX2" fmla="*/ 310823 w 468398"/>
                <a:gd name="connsiteY2" fmla="*/ 78660 h 427667"/>
                <a:gd name="connsiteX3" fmla="*/ 268056 w 468398"/>
                <a:gd name="connsiteY3" fmla="*/ 78660 h 427667"/>
                <a:gd name="connsiteX4" fmla="*/ 196778 w 468398"/>
                <a:gd name="connsiteY4" fmla="*/ 23675 h 427667"/>
                <a:gd name="connsiteX5" fmla="*/ 166230 w 468398"/>
                <a:gd name="connsiteY5" fmla="*/ 11455 h 427667"/>
                <a:gd name="connsiteX6" fmla="*/ 147902 w 468398"/>
                <a:gd name="connsiteY6" fmla="*/ 48112 h 427667"/>
                <a:gd name="connsiteX7" fmla="*/ 178450 w 468398"/>
                <a:gd name="connsiteY7" fmla="*/ 92916 h 427667"/>
                <a:gd name="connsiteX8" fmla="*/ 105135 w 468398"/>
                <a:gd name="connsiteY8" fmla="*/ 86807 h 427667"/>
                <a:gd name="connsiteX9" fmla="*/ 39966 w 468398"/>
                <a:gd name="connsiteY9" fmla="*/ 66442 h 427667"/>
                <a:gd name="connsiteX10" fmla="*/ 70514 w 468398"/>
                <a:gd name="connsiteY10" fmla="*/ 147902 h 427667"/>
                <a:gd name="connsiteX11" fmla="*/ 103099 w 468398"/>
                <a:gd name="connsiteY11" fmla="*/ 229363 h 427667"/>
                <a:gd name="connsiteX12" fmla="*/ 162157 w 468398"/>
                <a:gd name="connsiteY12" fmla="*/ 304713 h 427667"/>
                <a:gd name="connsiteX13" fmla="*/ 180486 w 468398"/>
                <a:gd name="connsiteY13" fmla="*/ 355626 h 427667"/>
                <a:gd name="connsiteX14" fmla="*/ 294530 w 468398"/>
                <a:gd name="connsiteY14" fmla="*/ 280276 h 427667"/>
                <a:gd name="connsiteX15" fmla="*/ 312859 w 468398"/>
                <a:gd name="connsiteY15" fmla="*/ 371919 h 427667"/>
                <a:gd name="connsiteX16" fmla="*/ 380064 w 468398"/>
                <a:gd name="connsiteY16" fmla="*/ 424868 h 427667"/>
                <a:gd name="connsiteX17" fmla="*/ 396356 w 468398"/>
                <a:gd name="connsiteY17" fmla="*/ 363772 h 427667"/>
                <a:gd name="connsiteX18" fmla="*/ 455415 w 468398"/>
                <a:gd name="connsiteY18" fmla="*/ 147902 h 427667"/>
                <a:gd name="connsiteX19" fmla="*/ 58295 w 468398"/>
                <a:gd name="connsiteY19" fmla="*/ 296567 h 427667"/>
                <a:gd name="connsiteX20" fmla="*/ 11455 w 468398"/>
                <a:gd name="connsiteY20" fmla="*/ 272129 h 427667"/>
                <a:gd name="connsiteX21" fmla="*/ 42003 w 468398"/>
                <a:gd name="connsiteY21" fmla="*/ 327115 h 427667"/>
                <a:gd name="connsiteX22" fmla="*/ 105135 w 468398"/>
                <a:gd name="connsiteY22" fmla="*/ 367845 h 427667"/>
                <a:gd name="connsiteX23" fmla="*/ 121426 w 468398"/>
                <a:gd name="connsiteY23" fmla="*/ 367845 h 427667"/>
                <a:gd name="connsiteX24" fmla="*/ 101061 w 468398"/>
                <a:gd name="connsiteY24" fmla="*/ 312859 h 427667"/>
                <a:gd name="connsiteX25" fmla="*/ 58295 w 468398"/>
                <a:gd name="connsiteY25" fmla="*/ 296567 h 427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68398" h="427667">
                  <a:moveTo>
                    <a:pt x="455415" y="147902"/>
                  </a:moveTo>
                  <a:cubicBezTo>
                    <a:pt x="443197" y="125500"/>
                    <a:pt x="408576" y="78660"/>
                    <a:pt x="371919" y="29784"/>
                  </a:cubicBezTo>
                  <a:cubicBezTo>
                    <a:pt x="359699" y="66442"/>
                    <a:pt x="318969" y="56259"/>
                    <a:pt x="310823" y="78660"/>
                  </a:cubicBezTo>
                  <a:cubicBezTo>
                    <a:pt x="302677" y="101062"/>
                    <a:pt x="282312" y="74587"/>
                    <a:pt x="268056" y="78660"/>
                  </a:cubicBezTo>
                  <a:cubicBezTo>
                    <a:pt x="255837" y="82733"/>
                    <a:pt x="225289" y="29784"/>
                    <a:pt x="196778" y="23675"/>
                  </a:cubicBezTo>
                  <a:cubicBezTo>
                    <a:pt x="188632" y="21638"/>
                    <a:pt x="178450" y="17565"/>
                    <a:pt x="166230" y="11455"/>
                  </a:cubicBezTo>
                  <a:cubicBezTo>
                    <a:pt x="154011" y="25711"/>
                    <a:pt x="143829" y="42003"/>
                    <a:pt x="147902" y="48112"/>
                  </a:cubicBezTo>
                  <a:cubicBezTo>
                    <a:pt x="156047" y="62368"/>
                    <a:pt x="192704" y="78660"/>
                    <a:pt x="178450" y="92916"/>
                  </a:cubicBezTo>
                  <a:cubicBezTo>
                    <a:pt x="164194" y="107172"/>
                    <a:pt x="119390" y="101062"/>
                    <a:pt x="105135" y="86807"/>
                  </a:cubicBezTo>
                  <a:cubicBezTo>
                    <a:pt x="90879" y="72551"/>
                    <a:pt x="50148" y="48112"/>
                    <a:pt x="39966" y="66442"/>
                  </a:cubicBezTo>
                  <a:cubicBezTo>
                    <a:pt x="31821" y="84770"/>
                    <a:pt x="76624" y="123464"/>
                    <a:pt x="70514" y="147902"/>
                  </a:cubicBezTo>
                  <a:cubicBezTo>
                    <a:pt x="64404" y="172340"/>
                    <a:pt x="103099" y="198815"/>
                    <a:pt x="103099" y="229363"/>
                  </a:cubicBezTo>
                  <a:cubicBezTo>
                    <a:pt x="103099" y="259910"/>
                    <a:pt x="162157" y="280276"/>
                    <a:pt x="162157" y="304713"/>
                  </a:cubicBezTo>
                  <a:cubicBezTo>
                    <a:pt x="162157" y="316933"/>
                    <a:pt x="172339" y="337298"/>
                    <a:pt x="180486" y="355626"/>
                  </a:cubicBezTo>
                  <a:cubicBezTo>
                    <a:pt x="227325" y="335261"/>
                    <a:pt x="263982" y="296567"/>
                    <a:pt x="294530" y="280276"/>
                  </a:cubicBezTo>
                  <a:cubicBezTo>
                    <a:pt x="339334" y="255837"/>
                    <a:pt x="321006" y="357663"/>
                    <a:pt x="312859" y="371919"/>
                  </a:cubicBezTo>
                  <a:cubicBezTo>
                    <a:pt x="306750" y="382101"/>
                    <a:pt x="343407" y="408576"/>
                    <a:pt x="380064" y="424868"/>
                  </a:cubicBezTo>
                  <a:cubicBezTo>
                    <a:pt x="378028" y="402466"/>
                    <a:pt x="384137" y="382101"/>
                    <a:pt x="396356" y="363772"/>
                  </a:cubicBezTo>
                  <a:cubicBezTo>
                    <a:pt x="447269" y="300641"/>
                    <a:pt x="483927" y="200851"/>
                    <a:pt x="455415" y="147902"/>
                  </a:cubicBezTo>
                  <a:close/>
                  <a:moveTo>
                    <a:pt x="58295" y="296567"/>
                  </a:moveTo>
                  <a:cubicBezTo>
                    <a:pt x="50148" y="292494"/>
                    <a:pt x="31821" y="278239"/>
                    <a:pt x="11455" y="272129"/>
                  </a:cubicBezTo>
                  <a:cubicBezTo>
                    <a:pt x="17565" y="290458"/>
                    <a:pt x="17565" y="312859"/>
                    <a:pt x="42003" y="327115"/>
                  </a:cubicBezTo>
                  <a:cubicBezTo>
                    <a:pt x="82733" y="347480"/>
                    <a:pt x="23674" y="355626"/>
                    <a:pt x="105135" y="367845"/>
                  </a:cubicBezTo>
                  <a:cubicBezTo>
                    <a:pt x="111244" y="367845"/>
                    <a:pt x="115317" y="367845"/>
                    <a:pt x="121426" y="367845"/>
                  </a:cubicBezTo>
                  <a:cubicBezTo>
                    <a:pt x="123464" y="345444"/>
                    <a:pt x="121426" y="339334"/>
                    <a:pt x="101061" y="312859"/>
                  </a:cubicBezTo>
                  <a:cubicBezTo>
                    <a:pt x="78660" y="286385"/>
                    <a:pt x="70514" y="302677"/>
                    <a:pt x="58295" y="29656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48" name="Freeform: Shape 347">
              <a:extLst>
                <a:ext uri="{FF2B5EF4-FFF2-40B4-BE49-F238E27FC236}">
                  <a16:creationId xmlns:a16="http://schemas.microsoft.com/office/drawing/2014/main" id="{55A51D66-66A5-4E1B-BDF6-C6644A16D1DA}"/>
                </a:ext>
              </a:extLst>
            </p:cNvPr>
            <p:cNvSpPr/>
            <p:nvPr/>
          </p:nvSpPr>
          <p:spPr>
            <a:xfrm>
              <a:off x="8608308" y="2548318"/>
              <a:ext cx="387895" cy="301053"/>
            </a:xfrm>
            <a:custGeom>
              <a:avLst/>
              <a:gdLst>
                <a:gd name="connsiteX0" fmla="*/ 1308360 w 1364464"/>
                <a:gd name="connsiteY0" fmla="*/ 156231 h 1058987"/>
                <a:gd name="connsiteX1" fmla="*/ 1271704 w 1364464"/>
                <a:gd name="connsiteY1" fmla="*/ 127719 h 1058987"/>
                <a:gd name="connsiteX2" fmla="*/ 1167843 w 1364464"/>
                <a:gd name="connsiteY2" fmla="*/ 201033 h 1058987"/>
                <a:gd name="connsiteX3" fmla="*/ 1118966 w 1364464"/>
                <a:gd name="connsiteY3" fmla="*/ 219362 h 1058987"/>
                <a:gd name="connsiteX4" fmla="*/ 1072125 w 1364464"/>
                <a:gd name="connsiteY4" fmla="*/ 217326 h 1058987"/>
                <a:gd name="connsiteX5" fmla="*/ 1068053 w 1364464"/>
                <a:gd name="connsiteY5" fmla="*/ 97171 h 1058987"/>
                <a:gd name="connsiteX6" fmla="*/ 1031395 w 1364464"/>
                <a:gd name="connsiteY6" fmla="*/ 11638 h 1058987"/>
                <a:gd name="connsiteX7" fmla="*/ 945862 w 1364464"/>
                <a:gd name="connsiteY7" fmla="*/ 101244 h 1058987"/>
                <a:gd name="connsiteX8" fmla="*/ 856255 w 1364464"/>
                <a:gd name="connsiteY8" fmla="*/ 150121 h 1058987"/>
                <a:gd name="connsiteX9" fmla="*/ 758501 w 1364464"/>
                <a:gd name="connsiteY9" fmla="*/ 178632 h 1058987"/>
                <a:gd name="connsiteX10" fmla="*/ 677041 w 1364464"/>
                <a:gd name="connsiteY10" fmla="*/ 154194 h 1058987"/>
                <a:gd name="connsiteX11" fmla="*/ 599655 w 1364464"/>
                <a:gd name="connsiteY11" fmla="*/ 125683 h 1058987"/>
                <a:gd name="connsiteX12" fmla="*/ 522266 w 1364464"/>
                <a:gd name="connsiteY12" fmla="*/ 109390 h 1058987"/>
                <a:gd name="connsiteX13" fmla="*/ 446916 w 1364464"/>
                <a:gd name="connsiteY13" fmla="*/ 158267 h 1058987"/>
                <a:gd name="connsiteX14" fmla="*/ 389893 w 1364464"/>
                <a:gd name="connsiteY14" fmla="*/ 258056 h 1058987"/>
                <a:gd name="connsiteX15" fmla="*/ 255483 w 1364464"/>
                <a:gd name="connsiteY15" fmla="*/ 343589 h 1058987"/>
                <a:gd name="connsiteX16" fmla="*/ 174023 w 1364464"/>
                <a:gd name="connsiteY16" fmla="*/ 376174 h 1058987"/>
                <a:gd name="connsiteX17" fmla="*/ 106817 w 1364464"/>
                <a:gd name="connsiteY17" fmla="*/ 355809 h 1058987"/>
                <a:gd name="connsiteX18" fmla="*/ 66086 w 1364464"/>
                <a:gd name="connsiteY18" fmla="*/ 404685 h 1058987"/>
                <a:gd name="connsiteX19" fmla="*/ 29431 w 1364464"/>
                <a:gd name="connsiteY19" fmla="*/ 486145 h 1058987"/>
                <a:gd name="connsiteX20" fmla="*/ 17212 w 1364464"/>
                <a:gd name="connsiteY20" fmla="*/ 575752 h 1058987"/>
                <a:gd name="connsiteX21" fmla="*/ 17212 w 1364464"/>
                <a:gd name="connsiteY21" fmla="*/ 683688 h 1058987"/>
                <a:gd name="connsiteX22" fmla="*/ 31467 w 1364464"/>
                <a:gd name="connsiteY22" fmla="*/ 799768 h 1058987"/>
                <a:gd name="connsiteX23" fmla="*/ 125146 w 1364464"/>
                <a:gd name="connsiteY23" fmla="*/ 852718 h 1058987"/>
                <a:gd name="connsiteX24" fmla="*/ 27395 w 1364464"/>
                <a:gd name="connsiteY24" fmla="*/ 997311 h 1058987"/>
                <a:gd name="connsiteX25" fmla="*/ 45721 w 1364464"/>
                <a:gd name="connsiteY25" fmla="*/ 1031932 h 1058987"/>
                <a:gd name="connsiteX26" fmla="*/ 190316 w 1364464"/>
                <a:gd name="connsiteY26" fmla="*/ 1048223 h 1058987"/>
                <a:gd name="connsiteX27" fmla="*/ 571143 w 1364464"/>
                <a:gd name="connsiteY27" fmla="*/ 997311 h 1058987"/>
                <a:gd name="connsiteX28" fmla="*/ 562996 w 1364464"/>
                <a:gd name="connsiteY28" fmla="*/ 895485 h 1058987"/>
                <a:gd name="connsiteX29" fmla="*/ 638349 w 1364464"/>
                <a:gd name="connsiteY29" fmla="*/ 846609 h 1058987"/>
                <a:gd name="connsiteX30" fmla="*/ 703516 w 1364464"/>
                <a:gd name="connsiteY30" fmla="*/ 828280 h 1058987"/>
                <a:gd name="connsiteX31" fmla="*/ 803306 w 1364464"/>
                <a:gd name="connsiteY31" fmla="*/ 791623 h 1058987"/>
                <a:gd name="connsiteX32" fmla="*/ 848108 w 1364464"/>
                <a:gd name="connsiteY32" fmla="*/ 746820 h 1058987"/>
                <a:gd name="connsiteX33" fmla="*/ 878656 w 1364464"/>
                <a:gd name="connsiteY33" fmla="*/ 638884 h 1058987"/>
                <a:gd name="connsiteX34" fmla="*/ 943826 w 1364464"/>
                <a:gd name="connsiteY34" fmla="*/ 596117 h 1058987"/>
                <a:gd name="connsiteX35" fmla="*/ 913278 w 1364464"/>
                <a:gd name="connsiteY35" fmla="*/ 528912 h 1058987"/>
                <a:gd name="connsiteX36" fmla="*/ 1019176 w 1364464"/>
                <a:gd name="connsiteY36" fmla="*/ 530949 h 1058987"/>
                <a:gd name="connsiteX37" fmla="*/ 1027323 w 1364464"/>
                <a:gd name="connsiteY37" fmla="*/ 449488 h 1058987"/>
                <a:gd name="connsiteX38" fmla="*/ 1072125 w 1364464"/>
                <a:gd name="connsiteY38" fmla="*/ 376174 h 1058987"/>
                <a:gd name="connsiteX39" fmla="*/ 1055834 w 1364464"/>
                <a:gd name="connsiteY39" fmla="*/ 315078 h 1058987"/>
                <a:gd name="connsiteX40" fmla="*/ 1070089 w 1364464"/>
                <a:gd name="connsiteY40" fmla="*/ 264166 h 1058987"/>
                <a:gd name="connsiteX41" fmla="*/ 1084344 w 1364464"/>
                <a:gd name="connsiteY41" fmla="*/ 258056 h 1058987"/>
                <a:gd name="connsiteX42" fmla="*/ 1133220 w 1364464"/>
                <a:gd name="connsiteY42" fmla="*/ 239727 h 1058987"/>
                <a:gd name="connsiteX43" fmla="*/ 1261522 w 1364464"/>
                <a:gd name="connsiteY43" fmla="*/ 198997 h 1058987"/>
                <a:gd name="connsiteX44" fmla="*/ 1357237 w 1364464"/>
                <a:gd name="connsiteY44" fmla="*/ 168449 h 1058987"/>
                <a:gd name="connsiteX45" fmla="*/ 1308360 w 1364464"/>
                <a:gd name="connsiteY45" fmla="*/ 156231 h 105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364464" h="1058987">
                  <a:moveTo>
                    <a:pt x="1308360" y="156231"/>
                  </a:moveTo>
                  <a:cubicBezTo>
                    <a:pt x="1287995" y="160303"/>
                    <a:pt x="1292069" y="141975"/>
                    <a:pt x="1271704" y="127719"/>
                  </a:cubicBezTo>
                  <a:cubicBezTo>
                    <a:pt x="1255411" y="117536"/>
                    <a:pt x="1204498" y="166413"/>
                    <a:pt x="1167843" y="201033"/>
                  </a:cubicBezTo>
                  <a:cubicBezTo>
                    <a:pt x="1151549" y="207143"/>
                    <a:pt x="1133220" y="213253"/>
                    <a:pt x="1118966" y="219362"/>
                  </a:cubicBezTo>
                  <a:cubicBezTo>
                    <a:pt x="1098601" y="225472"/>
                    <a:pt x="1082308" y="227509"/>
                    <a:pt x="1072125" y="217326"/>
                  </a:cubicBezTo>
                  <a:cubicBezTo>
                    <a:pt x="1049724" y="188814"/>
                    <a:pt x="1108783" y="117536"/>
                    <a:pt x="1068053" y="97171"/>
                  </a:cubicBezTo>
                  <a:cubicBezTo>
                    <a:pt x="1027323" y="76806"/>
                    <a:pt x="1063978" y="15711"/>
                    <a:pt x="1031395" y="11638"/>
                  </a:cubicBezTo>
                  <a:cubicBezTo>
                    <a:pt x="998811" y="7565"/>
                    <a:pt x="945862" y="72733"/>
                    <a:pt x="945862" y="101244"/>
                  </a:cubicBezTo>
                  <a:cubicBezTo>
                    <a:pt x="945862" y="129755"/>
                    <a:pt x="856255" y="121610"/>
                    <a:pt x="856255" y="150121"/>
                  </a:cubicBezTo>
                  <a:cubicBezTo>
                    <a:pt x="856255" y="178632"/>
                    <a:pt x="774794" y="146048"/>
                    <a:pt x="758501" y="178632"/>
                  </a:cubicBezTo>
                  <a:cubicBezTo>
                    <a:pt x="744247" y="211216"/>
                    <a:pt x="703516" y="154194"/>
                    <a:pt x="677041" y="154194"/>
                  </a:cubicBezTo>
                  <a:cubicBezTo>
                    <a:pt x="650568" y="154194"/>
                    <a:pt x="632238" y="113464"/>
                    <a:pt x="599655" y="125683"/>
                  </a:cubicBezTo>
                  <a:cubicBezTo>
                    <a:pt x="567071" y="137901"/>
                    <a:pt x="546706" y="113464"/>
                    <a:pt x="522266" y="109390"/>
                  </a:cubicBezTo>
                  <a:cubicBezTo>
                    <a:pt x="495793" y="105318"/>
                    <a:pt x="477464" y="170486"/>
                    <a:pt x="446916" y="158267"/>
                  </a:cubicBezTo>
                  <a:cubicBezTo>
                    <a:pt x="416368" y="146048"/>
                    <a:pt x="402111" y="219362"/>
                    <a:pt x="389893" y="258056"/>
                  </a:cubicBezTo>
                  <a:cubicBezTo>
                    <a:pt x="379710" y="298787"/>
                    <a:pt x="251411" y="298787"/>
                    <a:pt x="255483" y="343589"/>
                  </a:cubicBezTo>
                  <a:cubicBezTo>
                    <a:pt x="259555" y="388393"/>
                    <a:pt x="180133" y="404685"/>
                    <a:pt x="174023" y="376174"/>
                  </a:cubicBezTo>
                  <a:cubicBezTo>
                    <a:pt x="165876" y="347663"/>
                    <a:pt x="116999" y="363955"/>
                    <a:pt x="106817" y="355809"/>
                  </a:cubicBezTo>
                  <a:cubicBezTo>
                    <a:pt x="96634" y="347663"/>
                    <a:pt x="62014" y="363955"/>
                    <a:pt x="66086" y="404685"/>
                  </a:cubicBezTo>
                  <a:cubicBezTo>
                    <a:pt x="70161" y="445415"/>
                    <a:pt x="33503" y="469854"/>
                    <a:pt x="29431" y="486145"/>
                  </a:cubicBezTo>
                  <a:cubicBezTo>
                    <a:pt x="25356" y="502438"/>
                    <a:pt x="2955" y="551314"/>
                    <a:pt x="17212" y="575752"/>
                  </a:cubicBezTo>
                  <a:cubicBezTo>
                    <a:pt x="31467" y="600190"/>
                    <a:pt x="-1117" y="640921"/>
                    <a:pt x="17212" y="683688"/>
                  </a:cubicBezTo>
                  <a:cubicBezTo>
                    <a:pt x="35539" y="728491"/>
                    <a:pt x="25356" y="783477"/>
                    <a:pt x="31467" y="799768"/>
                  </a:cubicBezTo>
                  <a:cubicBezTo>
                    <a:pt x="39613" y="816061"/>
                    <a:pt x="108855" y="807915"/>
                    <a:pt x="125146" y="852718"/>
                  </a:cubicBezTo>
                  <a:cubicBezTo>
                    <a:pt x="139403" y="897522"/>
                    <a:pt x="31467" y="972872"/>
                    <a:pt x="27395" y="997311"/>
                  </a:cubicBezTo>
                  <a:cubicBezTo>
                    <a:pt x="25356" y="1007493"/>
                    <a:pt x="35539" y="1019712"/>
                    <a:pt x="45721" y="1031932"/>
                  </a:cubicBezTo>
                  <a:cubicBezTo>
                    <a:pt x="88490" y="1033968"/>
                    <a:pt x="141439" y="1040078"/>
                    <a:pt x="190316" y="1048223"/>
                  </a:cubicBezTo>
                  <a:cubicBezTo>
                    <a:pt x="251411" y="1060443"/>
                    <a:pt x="565032" y="1009530"/>
                    <a:pt x="571143" y="997311"/>
                  </a:cubicBezTo>
                  <a:cubicBezTo>
                    <a:pt x="577254" y="985091"/>
                    <a:pt x="560960" y="909741"/>
                    <a:pt x="562996" y="895485"/>
                  </a:cubicBezTo>
                  <a:cubicBezTo>
                    <a:pt x="565032" y="881229"/>
                    <a:pt x="605763" y="844572"/>
                    <a:pt x="638349" y="846609"/>
                  </a:cubicBezTo>
                  <a:cubicBezTo>
                    <a:pt x="670933" y="850681"/>
                    <a:pt x="703516" y="854755"/>
                    <a:pt x="703516" y="828280"/>
                  </a:cubicBezTo>
                  <a:cubicBezTo>
                    <a:pt x="703516" y="801805"/>
                    <a:pt x="795160" y="767185"/>
                    <a:pt x="803306" y="791623"/>
                  </a:cubicBezTo>
                  <a:cubicBezTo>
                    <a:pt x="811453" y="816061"/>
                    <a:pt x="846072" y="805878"/>
                    <a:pt x="848108" y="746820"/>
                  </a:cubicBezTo>
                  <a:cubicBezTo>
                    <a:pt x="850144" y="685724"/>
                    <a:pt x="846072" y="640921"/>
                    <a:pt x="878656" y="638884"/>
                  </a:cubicBezTo>
                  <a:cubicBezTo>
                    <a:pt x="911240" y="636847"/>
                    <a:pt x="945862" y="614446"/>
                    <a:pt x="943826" y="596117"/>
                  </a:cubicBezTo>
                  <a:cubicBezTo>
                    <a:pt x="941788" y="577789"/>
                    <a:pt x="901057" y="541132"/>
                    <a:pt x="913278" y="528912"/>
                  </a:cubicBezTo>
                  <a:cubicBezTo>
                    <a:pt x="923461" y="516693"/>
                    <a:pt x="1008993" y="559460"/>
                    <a:pt x="1019176" y="530949"/>
                  </a:cubicBezTo>
                  <a:cubicBezTo>
                    <a:pt x="1031395" y="504474"/>
                    <a:pt x="1013066" y="473926"/>
                    <a:pt x="1027323" y="449488"/>
                  </a:cubicBezTo>
                  <a:cubicBezTo>
                    <a:pt x="1041577" y="425050"/>
                    <a:pt x="1074161" y="400612"/>
                    <a:pt x="1072125" y="376174"/>
                  </a:cubicBezTo>
                  <a:cubicBezTo>
                    <a:pt x="1070089" y="351735"/>
                    <a:pt x="1074161" y="337480"/>
                    <a:pt x="1055834" y="315078"/>
                  </a:cubicBezTo>
                  <a:cubicBezTo>
                    <a:pt x="1035469" y="294713"/>
                    <a:pt x="1043613" y="266202"/>
                    <a:pt x="1070089" y="264166"/>
                  </a:cubicBezTo>
                  <a:cubicBezTo>
                    <a:pt x="1074161" y="264166"/>
                    <a:pt x="1080271" y="262129"/>
                    <a:pt x="1084344" y="258056"/>
                  </a:cubicBezTo>
                  <a:cubicBezTo>
                    <a:pt x="1104709" y="253983"/>
                    <a:pt x="1121002" y="249910"/>
                    <a:pt x="1133220" y="239727"/>
                  </a:cubicBezTo>
                  <a:cubicBezTo>
                    <a:pt x="1167843" y="211216"/>
                    <a:pt x="1235046" y="188814"/>
                    <a:pt x="1261522" y="198997"/>
                  </a:cubicBezTo>
                  <a:cubicBezTo>
                    <a:pt x="1281887" y="207143"/>
                    <a:pt x="1328725" y="201033"/>
                    <a:pt x="1357237" y="168449"/>
                  </a:cubicBezTo>
                  <a:cubicBezTo>
                    <a:pt x="1340946" y="158267"/>
                    <a:pt x="1320581" y="154194"/>
                    <a:pt x="1308360" y="15623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49" name="Freeform: Shape 348">
              <a:extLst>
                <a:ext uri="{FF2B5EF4-FFF2-40B4-BE49-F238E27FC236}">
                  <a16:creationId xmlns:a16="http://schemas.microsoft.com/office/drawing/2014/main" id="{3D51539A-76DB-451C-B168-08DBFF10C6C3}"/>
                </a:ext>
              </a:extLst>
            </p:cNvPr>
            <p:cNvSpPr/>
            <p:nvPr/>
          </p:nvSpPr>
          <p:spPr>
            <a:xfrm>
              <a:off x="8618629" y="2592370"/>
              <a:ext cx="451579" cy="440001"/>
            </a:xfrm>
            <a:custGeom>
              <a:avLst/>
              <a:gdLst>
                <a:gd name="connsiteX0" fmla="*/ 1502183 w 1588480"/>
                <a:gd name="connsiteY0" fmla="*/ 170303 h 1547750"/>
                <a:gd name="connsiteX1" fmla="*/ 1453306 w 1588480"/>
                <a:gd name="connsiteY1" fmla="*/ 92916 h 1547750"/>
                <a:gd name="connsiteX2" fmla="*/ 1367773 w 1588480"/>
                <a:gd name="connsiteY2" fmla="*/ 17565 h 1547750"/>
                <a:gd name="connsiteX3" fmla="*/ 1339262 w 1588480"/>
                <a:gd name="connsiteY3" fmla="*/ 23674 h 1547750"/>
                <a:gd name="connsiteX4" fmla="*/ 1322968 w 1588480"/>
                <a:gd name="connsiteY4" fmla="*/ 11455 h 1547750"/>
                <a:gd name="connsiteX5" fmla="*/ 1227253 w 1588480"/>
                <a:gd name="connsiteY5" fmla="*/ 42003 h 1547750"/>
                <a:gd name="connsiteX6" fmla="*/ 1098952 w 1588480"/>
                <a:gd name="connsiteY6" fmla="*/ 82733 h 1547750"/>
                <a:gd name="connsiteX7" fmla="*/ 1050078 w 1588480"/>
                <a:gd name="connsiteY7" fmla="*/ 101062 h 1547750"/>
                <a:gd name="connsiteX8" fmla="*/ 1035820 w 1588480"/>
                <a:gd name="connsiteY8" fmla="*/ 107171 h 1547750"/>
                <a:gd name="connsiteX9" fmla="*/ 1021566 w 1588480"/>
                <a:gd name="connsiteY9" fmla="*/ 158084 h 1547750"/>
                <a:gd name="connsiteX10" fmla="*/ 1037856 w 1588480"/>
                <a:gd name="connsiteY10" fmla="*/ 219179 h 1547750"/>
                <a:gd name="connsiteX11" fmla="*/ 993054 w 1588480"/>
                <a:gd name="connsiteY11" fmla="*/ 292494 h 1547750"/>
                <a:gd name="connsiteX12" fmla="*/ 984908 w 1588480"/>
                <a:gd name="connsiteY12" fmla="*/ 373955 h 1547750"/>
                <a:gd name="connsiteX13" fmla="*/ 879010 w 1588480"/>
                <a:gd name="connsiteY13" fmla="*/ 371918 h 1547750"/>
                <a:gd name="connsiteX14" fmla="*/ 909558 w 1588480"/>
                <a:gd name="connsiteY14" fmla="*/ 439123 h 1547750"/>
                <a:gd name="connsiteX15" fmla="*/ 844388 w 1588480"/>
                <a:gd name="connsiteY15" fmla="*/ 481890 h 1547750"/>
                <a:gd name="connsiteX16" fmla="*/ 813840 w 1588480"/>
                <a:gd name="connsiteY16" fmla="*/ 589825 h 1547750"/>
                <a:gd name="connsiteX17" fmla="*/ 769038 w 1588480"/>
                <a:gd name="connsiteY17" fmla="*/ 634628 h 1547750"/>
                <a:gd name="connsiteX18" fmla="*/ 669248 w 1588480"/>
                <a:gd name="connsiteY18" fmla="*/ 671286 h 1547750"/>
                <a:gd name="connsiteX19" fmla="*/ 604080 w 1588480"/>
                <a:gd name="connsiteY19" fmla="*/ 689614 h 1547750"/>
                <a:gd name="connsiteX20" fmla="*/ 528728 w 1588480"/>
                <a:gd name="connsiteY20" fmla="*/ 738491 h 1547750"/>
                <a:gd name="connsiteX21" fmla="*/ 536875 w 1588480"/>
                <a:gd name="connsiteY21" fmla="*/ 840316 h 1547750"/>
                <a:gd name="connsiteX22" fmla="*/ 156047 w 1588480"/>
                <a:gd name="connsiteY22" fmla="*/ 891229 h 1547750"/>
                <a:gd name="connsiteX23" fmla="*/ 11455 w 1588480"/>
                <a:gd name="connsiteY23" fmla="*/ 874937 h 1547750"/>
                <a:gd name="connsiteX24" fmla="*/ 56258 w 1588480"/>
                <a:gd name="connsiteY24" fmla="*/ 929923 h 1547750"/>
                <a:gd name="connsiteX25" fmla="*/ 154011 w 1588480"/>
                <a:gd name="connsiteY25" fmla="*/ 1017493 h 1547750"/>
                <a:gd name="connsiteX26" fmla="*/ 198814 w 1588480"/>
                <a:gd name="connsiteY26" fmla="*/ 1129502 h 1547750"/>
                <a:gd name="connsiteX27" fmla="*/ 221215 w 1588480"/>
                <a:gd name="connsiteY27" fmla="*/ 1206889 h 1547750"/>
                <a:gd name="connsiteX28" fmla="*/ 135682 w 1588480"/>
                <a:gd name="connsiteY28" fmla="*/ 1235400 h 1547750"/>
                <a:gd name="connsiteX29" fmla="*/ 76623 w 1588480"/>
                <a:gd name="connsiteY29" fmla="*/ 1333153 h 1547750"/>
                <a:gd name="connsiteX30" fmla="*/ 105135 w 1588480"/>
                <a:gd name="connsiteY30" fmla="*/ 1335190 h 1547750"/>
                <a:gd name="connsiteX31" fmla="*/ 164194 w 1588480"/>
                <a:gd name="connsiteY31" fmla="*/ 1355555 h 1547750"/>
                <a:gd name="connsiteX32" fmla="*/ 508363 w 1588480"/>
                <a:gd name="connsiteY32" fmla="*/ 1314824 h 1547750"/>
                <a:gd name="connsiteX33" fmla="*/ 606117 w 1588480"/>
                <a:gd name="connsiteY33" fmla="*/ 1430905 h 1547750"/>
                <a:gd name="connsiteX34" fmla="*/ 618335 w 1588480"/>
                <a:gd name="connsiteY34" fmla="*/ 1487928 h 1547750"/>
                <a:gd name="connsiteX35" fmla="*/ 699796 w 1588480"/>
                <a:gd name="connsiteY35" fmla="*/ 1526622 h 1547750"/>
                <a:gd name="connsiteX36" fmla="*/ 714053 w 1588480"/>
                <a:gd name="connsiteY36" fmla="*/ 1536804 h 1547750"/>
                <a:gd name="connsiteX37" fmla="*/ 720161 w 1588480"/>
                <a:gd name="connsiteY37" fmla="*/ 1528658 h 1547750"/>
                <a:gd name="connsiteX38" fmla="*/ 805696 w 1588480"/>
                <a:gd name="connsiteY38" fmla="*/ 1463490 h 1547750"/>
                <a:gd name="connsiteX39" fmla="*/ 895301 w 1588480"/>
                <a:gd name="connsiteY39" fmla="*/ 1459416 h 1547750"/>
                <a:gd name="connsiteX40" fmla="*/ 966578 w 1588480"/>
                <a:gd name="connsiteY40" fmla="*/ 1439051 h 1547750"/>
                <a:gd name="connsiteX41" fmla="*/ 933995 w 1588480"/>
                <a:gd name="connsiteY41" fmla="*/ 1345372 h 1547750"/>
                <a:gd name="connsiteX42" fmla="*/ 893264 w 1588480"/>
                <a:gd name="connsiteY42" fmla="*/ 1241510 h 1547750"/>
                <a:gd name="connsiteX43" fmla="*/ 834205 w 1588480"/>
                <a:gd name="connsiteY43" fmla="*/ 1168195 h 1547750"/>
                <a:gd name="connsiteX44" fmla="*/ 905483 w 1588480"/>
                <a:gd name="connsiteY44" fmla="*/ 1072479 h 1547750"/>
                <a:gd name="connsiteX45" fmla="*/ 976761 w 1588480"/>
                <a:gd name="connsiteY45" fmla="*/ 1080625 h 1547750"/>
                <a:gd name="connsiteX46" fmla="*/ 1039895 w 1588480"/>
                <a:gd name="connsiteY46" fmla="*/ 1076552 h 1547750"/>
                <a:gd name="connsiteX47" fmla="*/ 1092844 w 1588480"/>
                <a:gd name="connsiteY47" fmla="*/ 999165 h 1547750"/>
                <a:gd name="connsiteX48" fmla="*/ 1170230 w 1588480"/>
                <a:gd name="connsiteY48" fmla="*/ 946215 h 1547750"/>
                <a:gd name="connsiteX49" fmla="*/ 1206888 w 1588480"/>
                <a:gd name="connsiteY49" fmla="*/ 838280 h 1547750"/>
                <a:gd name="connsiteX50" fmla="*/ 1261873 w 1588480"/>
                <a:gd name="connsiteY50" fmla="*/ 789403 h 1547750"/>
                <a:gd name="connsiteX51" fmla="*/ 1306678 w 1588480"/>
                <a:gd name="connsiteY51" fmla="*/ 732381 h 1547750"/>
                <a:gd name="connsiteX52" fmla="*/ 1325007 w 1588480"/>
                <a:gd name="connsiteY52" fmla="*/ 654993 h 1547750"/>
                <a:gd name="connsiteX53" fmla="*/ 1373881 w 1588480"/>
                <a:gd name="connsiteY53" fmla="*/ 577606 h 1547750"/>
                <a:gd name="connsiteX54" fmla="*/ 1329079 w 1588480"/>
                <a:gd name="connsiteY54" fmla="*/ 532803 h 1547750"/>
                <a:gd name="connsiteX55" fmla="*/ 1274094 w 1588480"/>
                <a:gd name="connsiteY55" fmla="*/ 437087 h 1547750"/>
                <a:gd name="connsiteX56" fmla="*/ 1259837 w 1588480"/>
                <a:gd name="connsiteY56" fmla="*/ 341370 h 1547750"/>
                <a:gd name="connsiteX57" fmla="*/ 1308714 w 1588480"/>
                <a:gd name="connsiteY57" fmla="*/ 284348 h 1547750"/>
                <a:gd name="connsiteX58" fmla="*/ 1451270 w 1588480"/>
                <a:gd name="connsiteY58" fmla="*/ 312859 h 1547750"/>
                <a:gd name="connsiteX59" fmla="*/ 1544949 w 1588480"/>
                <a:gd name="connsiteY59" fmla="*/ 272129 h 1547750"/>
                <a:gd name="connsiteX60" fmla="*/ 1579571 w 1588480"/>
                <a:gd name="connsiteY60" fmla="*/ 208997 h 1547750"/>
                <a:gd name="connsiteX61" fmla="*/ 1502183 w 1588480"/>
                <a:gd name="connsiteY61" fmla="*/ 170303 h 15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588480" h="1547750">
                  <a:moveTo>
                    <a:pt x="1502183" y="170303"/>
                  </a:moveTo>
                  <a:cubicBezTo>
                    <a:pt x="1457380" y="147901"/>
                    <a:pt x="1453306" y="107171"/>
                    <a:pt x="1453306" y="92916"/>
                  </a:cubicBezTo>
                  <a:cubicBezTo>
                    <a:pt x="1453306" y="80697"/>
                    <a:pt x="1404429" y="48112"/>
                    <a:pt x="1367773" y="17565"/>
                  </a:cubicBezTo>
                  <a:cubicBezTo>
                    <a:pt x="1363699" y="17565"/>
                    <a:pt x="1351480" y="19601"/>
                    <a:pt x="1339262" y="23674"/>
                  </a:cubicBezTo>
                  <a:cubicBezTo>
                    <a:pt x="1335190" y="19601"/>
                    <a:pt x="1329079" y="15528"/>
                    <a:pt x="1322968" y="11455"/>
                  </a:cubicBezTo>
                  <a:cubicBezTo>
                    <a:pt x="1294459" y="44039"/>
                    <a:pt x="1247618" y="50149"/>
                    <a:pt x="1227253" y="42003"/>
                  </a:cubicBezTo>
                  <a:cubicBezTo>
                    <a:pt x="1200778" y="31821"/>
                    <a:pt x="1135610" y="54222"/>
                    <a:pt x="1098952" y="82733"/>
                  </a:cubicBezTo>
                  <a:cubicBezTo>
                    <a:pt x="1086733" y="92916"/>
                    <a:pt x="1070443" y="96989"/>
                    <a:pt x="1050078" y="101062"/>
                  </a:cubicBezTo>
                  <a:cubicBezTo>
                    <a:pt x="1046003" y="105135"/>
                    <a:pt x="1039895" y="107171"/>
                    <a:pt x="1035820" y="107171"/>
                  </a:cubicBezTo>
                  <a:cubicBezTo>
                    <a:pt x="1011383" y="109208"/>
                    <a:pt x="1003237" y="137719"/>
                    <a:pt x="1021566" y="158084"/>
                  </a:cubicBezTo>
                  <a:cubicBezTo>
                    <a:pt x="1041931" y="178449"/>
                    <a:pt x="1035820" y="194742"/>
                    <a:pt x="1037856" y="219179"/>
                  </a:cubicBezTo>
                  <a:cubicBezTo>
                    <a:pt x="1039895" y="243618"/>
                    <a:pt x="1007309" y="268056"/>
                    <a:pt x="993054" y="292494"/>
                  </a:cubicBezTo>
                  <a:cubicBezTo>
                    <a:pt x="978800" y="316933"/>
                    <a:pt x="995090" y="347480"/>
                    <a:pt x="984908" y="373955"/>
                  </a:cubicBezTo>
                  <a:cubicBezTo>
                    <a:pt x="974725" y="400429"/>
                    <a:pt x="889192" y="359699"/>
                    <a:pt x="879010" y="371918"/>
                  </a:cubicBezTo>
                  <a:cubicBezTo>
                    <a:pt x="866791" y="384137"/>
                    <a:pt x="907522" y="420794"/>
                    <a:pt x="909558" y="439123"/>
                  </a:cubicBezTo>
                  <a:cubicBezTo>
                    <a:pt x="911594" y="457452"/>
                    <a:pt x="879010" y="477817"/>
                    <a:pt x="844388" y="481890"/>
                  </a:cubicBezTo>
                  <a:cubicBezTo>
                    <a:pt x="811804" y="483926"/>
                    <a:pt x="815878" y="530767"/>
                    <a:pt x="813840" y="589825"/>
                  </a:cubicBezTo>
                  <a:cubicBezTo>
                    <a:pt x="811804" y="650921"/>
                    <a:pt x="777184" y="659067"/>
                    <a:pt x="769038" y="634628"/>
                  </a:cubicBezTo>
                  <a:cubicBezTo>
                    <a:pt x="760891" y="610190"/>
                    <a:pt x="669248" y="642775"/>
                    <a:pt x="669248" y="671286"/>
                  </a:cubicBezTo>
                  <a:cubicBezTo>
                    <a:pt x="669248" y="697760"/>
                    <a:pt x="638700" y="691651"/>
                    <a:pt x="604080" y="689614"/>
                  </a:cubicBezTo>
                  <a:cubicBezTo>
                    <a:pt x="571497" y="687578"/>
                    <a:pt x="530766" y="722199"/>
                    <a:pt x="528728" y="738491"/>
                  </a:cubicBezTo>
                  <a:cubicBezTo>
                    <a:pt x="526692" y="752746"/>
                    <a:pt x="542985" y="828097"/>
                    <a:pt x="536875" y="840316"/>
                  </a:cubicBezTo>
                  <a:cubicBezTo>
                    <a:pt x="530766" y="852535"/>
                    <a:pt x="219179" y="903448"/>
                    <a:pt x="156047" y="891229"/>
                  </a:cubicBezTo>
                  <a:cubicBezTo>
                    <a:pt x="107171" y="881047"/>
                    <a:pt x="54222" y="876974"/>
                    <a:pt x="11455" y="874937"/>
                  </a:cubicBezTo>
                  <a:cubicBezTo>
                    <a:pt x="27746" y="891229"/>
                    <a:pt x="50147" y="911594"/>
                    <a:pt x="56258" y="929923"/>
                  </a:cubicBezTo>
                  <a:cubicBezTo>
                    <a:pt x="68476" y="966580"/>
                    <a:pt x="109207" y="999165"/>
                    <a:pt x="154011" y="1017493"/>
                  </a:cubicBezTo>
                  <a:cubicBezTo>
                    <a:pt x="198814" y="1037858"/>
                    <a:pt x="176413" y="1121356"/>
                    <a:pt x="198814" y="1129502"/>
                  </a:cubicBezTo>
                  <a:cubicBezTo>
                    <a:pt x="221215" y="1137647"/>
                    <a:pt x="251763" y="1202816"/>
                    <a:pt x="221215" y="1206889"/>
                  </a:cubicBezTo>
                  <a:cubicBezTo>
                    <a:pt x="190667" y="1210962"/>
                    <a:pt x="164194" y="1219108"/>
                    <a:pt x="135682" y="1235400"/>
                  </a:cubicBezTo>
                  <a:cubicBezTo>
                    <a:pt x="107171" y="1249656"/>
                    <a:pt x="76623" y="1288349"/>
                    <a:pt x="76623" y="1333153"/>
                  </a:cubicBezTo>
                  <a:cubicBezTo>
                    <a:pt x="86805" y="1333153"/>
                    <a:pt x="96988" y="1333153"/>
                    <a:pt x="105135" y="1335190"/>
                  </a:cubicBezTo>
                  <a:cubicBezTo>
                    <a:pt x="125500" y="1339262"/>
                    <a:pt x="145865" y="1345372"/>
                    <a:pt x="164194" y="1355555"/>
                  </a:cubicBezTo>
                  <a:cubicBezTo>
                    <a:pt x="276202" y="1325007"/>
                    <a:pt x="394319" y="1306678"/>
                    <a:pt x="508363" y="1314824"/>
                  </a:cubicBezTo>
                  <a:cubicBezTo>
                    <a:pt x="577605" y="1318897"/>
                    <a:pt x="612227" y="1377956"/>
                    <a:pt x="606117" y="1430905"/>
                  </a:cubicBezTo>
                  <a:cubicBezTo>
                    <a:pt x="614263" y="1449234"/>
                    <a:pt x="606117" y="1469599"/>
                    <a:pt x="618335" y="1487928"/>
                  </a:cubicBezTo>
                  <a:cubicBezTo>
                    <a:pt x="632592" y="1512366"/>
                    <a:pt x="661101" y="1508293"/>
                    <a:pt x="699796" y="1526622"/>
                  </a:cubicBezTo>
                  <a:cubicBezTo>
                    <a:pt x="705906" y="1528658"/>
                    <a:pt x="709978" y="1532731"/>
                    <a:pt x="714053" y="1536804"/>
                  </a:cubicBezTo>
                  <a:cubicBezTo>
                    <a:pt x="716089" y="1532731"/>
                    <a:pt x="718125" y="1530694"/>
                    <a:pt x="720161" y="1528658"/>
                  </a:cubicBezTo>
                  <a:cubicBezTo>
                    <a:pt x="742562" y="1500147"/>
                    <a:pt x="746636" y="1451271"/>
                    <a:pt x="805696" y="1463490"/>
                  </a:cubicBezTo>
                  <a:cubicBezTo>
                    <a:pt x="864753" y="1475709"/>
                    <a:pt x="860681" y="1451271"/>
                    <a:pt x="895301" y="1459416"/>
                  </a:cubicBezTo>
                  <a:cubicBezTo>
                    <a:pt x="929923" y="1467563"/>
                    <a:pt x="950288" y="1463490"/>
                    <a:pt x="966578" y="1439051"/>
                  </a:cubicBezTo>
                  <a:cubicBezTo>
                    <a:pt x="980836" y="1414614"/>
                    <a:pt x="952324" y="1365737"/>
                    <a:pt x="933995" y="1345372"/>
                  </a:cubicBezTo>
                  <a:cubicBezTo>
                    <a:pt x="915666" y="1325007"/>
                    <a:pt x="889192" y="1280203"/>
                    <a:pt x="893264" y="1241510"/>
                  </a:cubicBezTo>
                  <a:cubicBezTo>
                    <a:pt x="897339" y="1200780"/>
                    <a:pt x="834205" y="1200780"/>
                    <a:pt x="834205" y="1168195"/>
                  </a:cubicBezTo>
                  <a:cubicBezTo>
                    <a:pt x="834205" y="1135611"/>
                    <a:pt x="893264" y="1082661"/>
                    <a:pt x="905483" y="1072479"/>
                  </a:cubicBezTo>
                  <a:cubicBezTo>
                    <a:pt x="917704" y="1060260"/>
                    <a:pt x="964542" y="1105063"/>
                    <a:pt x="976761" y="1080625"/>
                  </a:cubicBezTo>
                  <a:cubicBezTo>
                    <a:pt x="988982" y="1056187"/>
                    <a:pt x="1021566" y="1072479"/>
                    <a:pt x="1039895" y="1076552"/>
                  </a:cubicBezTo>
                  <a:cubicBezTo>
                    <a:pt x="1058222" y="1080625"/>
                    <a:pt x="1088769" y="1035822"/>
                    <a:pt x="1092844" y="999165"/>
                  </a:cubicBezTo>
                  <a:cubicBezTo>
                    <a:pt x="1096916" y="962507"/>
                    <a:pt x="1160047" y="958434"/>
                    <a:pt x="1170230" y="946215"/>
                  </a:cubicBezTo>
                  <a:cubicBezTo>
                    <a:pt x="1182451" y="933996"/>
                    <a:pt x="1200778" y="854572"/>
                    <a:pt x="1206888" y="838280"/>
                  </a:cubicBezTo>
                  <a:cubicBezTo>
                    <a:pt x="1215035" y="821988"/>
                    <a:pt x="1261873" y="834207"/>
                    <a:pt x="1261873" y="789403"/>
                  </a:cubicBezTo>
                  <a:cubicBezTo>
                    <a:pt x="1261873" y="744600"/>
                    <a:pt x="1284277" y="736454"/>
                    <a:pt x="1306678" y="732381"/>
                  </a:cubicBezTo>
                  <a:cubicBezTo>
                    <a:pt x="1329079" y="728308"/>
                    <a:pt x="1320932" y="687578"/>
                    <a:pt x="1325007" y="654993"/>
                  </a:cubicBezTo>
                  <a:cubicBezTo>
                    <a:pt x="1329079" y="622410"/>
                    <a:pt x="1343334" y="585752"/>
                    <a:pt x="1373881" y="577606"/>
                  </a:cubicBezTo>
                  <a:cubicBezTo>
                    <a:pt x="1404429" y="569460"/>
                    <a:pt x="1363699" y="524657"/>
                    <a:pt x="1329079" y="532803"/>
                  </a:cubicBezTo>
                  <a:cubicBezTo>
                    <a:pt x="1296495" y="540949"/>
                    <a:pt x="1274094" y="437087"/>
                    <a:pt x="1274094" y="437087"/>
                  </a:cubicBezTo>
                  <a:cubicBezTo>
                    <a:pt x="1274094" y="437087"/>
                    <a:pt x="1278166" y="351553"/>
                    <a:pt x="1259837" y="341370"/>
                  </a:cubicBezTo>
                  <a:cubicBezTo>
                    <a:pt x="1241508" y="329151"/>
                    <a:pt x="1267984" y="284348"/>
                    <a:pt x="1308714" y="284348"/>
                  </a:cubicBezTo>
                  <a:cubicBezTo>
                    <a:pt x="1349444" y="284348"/>
                    <a:pt x="1424794" y="333224"/>
                    <a:pt x="1451270" y="312859"/>
                  </a:cubicBezTo>
                  <a:cubicBezTo>
                    <a:pt x="1477746" y="292494"/>
                    <a:pt x="1528658" y="280275"/>
                    <a:pt x="1544949" y="272129"/>
                  </a:cubicBezTo>
                  <a:cubicBezTo>
                    <a:pt x="1557168" y="266020"/>
                    <a:pt x="1571425" y="227325"/>
                    <a:pt x="1579571" y="208997"/>
                  </a:cubicBezTo>
                  <a:cubicBezTo>
                    <a:pt x="1559206" y="198814"/>
                    <a:pt x="1530694" y="184559"/>
                    <a:pt x="1502183" y="17030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50" name="Freeform: Shape 349">
              <a:extLst>
                <a:ext uri="{FF2B5EF4-FFF2-40B4-BE49-F238E27FC236}">
                  <a16:creationId xmlns:a16="http://schemas.microsoft.com/office/drawing/2014/main" id="{430E5CAC-3A8E-4B8F-AF58-64C7AEAD8269}"/>
                </a:ext>
              </a:extLst>
            </p:cNvPr>
            <p:cNvSpPr/>
            <p:nvPr/>
          </p:nvSpPr>
          <p:spPr>
            <a:xfrm>
              <a:off x="9512939" y="3566387"/>
              <a:ext cx="306842" cy="341579"/>
            </a:xfrm>
            <a:custGeom>
              <a:avLst/>
              <a:gdLst>
                <a:gd name="connsiteX0" fmla="*/ 144407 w 1079352"/>
                <a:gd name="connsiteY0" fmla="*/ 218381 h 1201543"/>
                <a:gd name="connsiteX1" fmla="*/ 272706 w 1079352"/>
                <a:gd name="connsiteY1" fmla="*/ 362974 h 1201543"/>
                <a:gd name="connsiteX2" fmla="*/ 376567 w 1079352"/>
                <a:gd name="connsiteY2" fmla="*/ 568662 h 1201543"/>
                <a:gd name="connsiteX3" fmla="*/ 506905 w 1079352"/>
                <a:gd name="connsiteY3" fmla="*/ 756021 h 1201543"/>
                <a:gd name="connsiteX4" fmla="*/ 608730 w 1079352"/>
                <a:gd name="connsiteY4" fmla="*/ 923016 h 1201543"/>
                <a:gd name="connsiteX5" fmla="*/ 657607 w 1079352"/>
                <a:gd name="connsiteY5" fmla="*/ 980038 h 1201543"/>
                <a:gd name="connsiteX6" fmla="*/ 828675 w 1079352"/>
                <a:gd name="connsiteY6" fmla="*/ 1138886 h 1201543"/>
                <a:gd name="connsiteX7" fmla="*/ 875513 w 1079352"/>
                <a:gd name="connsiteY7" fmla="*/ 1189799 h 1201543"/>
                <a:gd name="connsiteX8" fmla="*/ 975303 w 1079352"/>
                <a:gd name="connsiteY8" fmla="*/ 1193872 h 1201543"/>
                <a:gd name="connsiteX9" fmla="*/ 1007887 w 1079352"/>
                <a:gd name="connsiteY9" fmla="*/ 1043169 h 1201543"/>
                <a:gd name="connsiteX10" fmla="*/ 1022144 w 1079352"/>
                <a:gd name="connsiteY10" fmla="*/ 937272 h 1201543"/>
                <a:gd name="connsiteX11" fmla="*/ 1060838 w 1079352"/>
                <a:gd name="connsiteY11" fmla="*/ 912833 h 1201543"/>
                <a:gd name="connsiteX12" fmla="*/ 1062874 w 1079352"/>
                <a:gd name="connsiteY12" fmla="*/ 849700 h 1201543"/>
                <a:gd name="connsiteX13" fmla="*/ 985486 w 1079352"/>
                <a:gd name="connsiteY13" fmla="*/ 768240 h 1201543"/>
                <a:gd name="connsiteX14" fmla="*/ 975303 w 1079352"/>
                <a:gd name="connsiteY14" fmla="*/ 813043 h 1201543"/>
                <a:gd name="connsiteX15" fmla="*/ 1011961 w 1079352"/>
                <a:gd name="connsiteY15" fmla="*/ 861920 h 1201543"/>
                <a:gd name="connsiteX16" fmla="*/ 952902 w 1079352"/>
                <a:gd name="connsiteY16" fmla="*/ 843591 h 1201543"/>
                <a:gd name="connsiteX17" fmla="*/ 893842 w 1079352"/>
                <a:gd name="connsiteY17" fmla="*/ 788605 h 1201543"/>
                <a:gd name="connsiteX18" fmla="*/ 810346 w 1079352"/>
                <a:gd name="connsiteY18" fmla="*/ 698999 h 1201543"/>
                <a:gd name="connsiteX19" fmla="*/ 789981 w 1079352"/>
                <a:gd name="connsiteY19" fmla="*/ 625684 h 1201543"/>
                <a:gd name="connsiteX20" fmla="*/ 743140 w 1079352"/>
                <a:gd name="connsiteY20" fmla="*/ 532005 h 1201543"/>
                <a:gd name="connsiteX21" fmla="*/ 692227 w 1079352"/>
                <a:gd name="connsiteY21" fmla="*/ 487201 h 1201543"/>
                <a:gd name="connsiteX22" fmla="*/ 645389 w 1079352"/>
                <a:gd name="connsiteY22" fmla="*/ 436288 h 1201543"/>
                <a:gd name="connsiteX23" fmla="*/ 586329 w 1079352"/>
                <a:gd name="connsiteY23" fmla="*/ 405741 h 1201543"/>
                <a:gd name="connsiteX24" fmla="*/ 513015 w 1079352"/>
                <a:gd name="connsiteY24" fmla="*/ 373157 h 1201543"/>
                <a:gd name="connsiteX25" fmla="*/ 431555 w 1079352"/>
                <a:gd name="connsiteY25" fmla="*/ 285587 h 1201543"/>
                <a:gd name="connsiteX26" fmla="*/ 272706 w 1079352"/>
                <a:gd name="connsiteY26" fmla="*/ 130811 h 1201543"/>
                <a:gd name="connsiteX27" fmla="*/ 136260 w 1079352"/>
                <a:gd name="connsiteY27" fmla="*/ 61570 h 1201543"/>
                <a:gd name="connsiteX28" fmla="*/ 14069 w 1079352"/>
                <a:gd name="connsiteY28" fmla="*/ 22876 h 1201543"/>
                <a:gd name="connsiteX29" fmla="*/ 144407 w 1079352"/>
                <a:gd name="connsiteY29" fmla="*/ 218381 h 120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79352" h="1201543">
                  <a:moveTo>
                    <a:pt x="144407" y="218381"/>
                  </a:moveTo>
                  <a:cubicBezTo>
                    <a:pt x="191245" y="248929"/>
                    <a:pt x="217721" y="356865"/>
                    <a:pt x="272706" y="362974"/>
                  </a:cubicBezTo>
                  <a:cubicBezTo>
                    <a:pt x="327693" y="369084"/>
                    <a:pt x="333801" y="558479"/>
                    <a:pt x="376567" y="568662"/>
                  </a:cubicBezTo>
                  <a:cubicBezTo>
                    <a:pt x="411190" y="576808"/>
                    <a:pt x="478393" y="676597"/>
                    <a:pt x="506905" y="756021"/>
                  </a:cubicBezTo>
                  <a:cubicBezTo>
                    <a:pt x="549671" y="804898"/>
                    <a:pt x="586329" y="859883"/>
                    <a:pt x="608730" y="923016"/>
                  </a:cubicBezTo>
                  <a:cubicBezTo>
                    <a:pt x="629096" y="941344"/>
                    <a:pt x="647425" y="959673"/>
                    <a:pt x="657607" y="980038"/>
                  </a:cubicBezTo>
                  <a:cubicBezTo>
                    <a:pt x="688155" y="1037060"/>
                    <a:pt x="810346" y="1116485"/>
                    <a:pt x="828675" y="1138886"/>
                  </a:cubicBezTo>
                  <a:cubicBezTo>
                    <a:pt x="844966" y="1163324"/>
                    <a:pt x="861259" y="1218310"/>
                    <a:pt x="875513" y="1189799"/>
                  </a:cubicBezTo>
                  <a:cubicBezTo>
                    <a:pt x="889770" y="1163324"/>
                    <a:pt x="948830" y="1189799"/>
                    <a:pt x="975303" y="1193872"/>
                  </a:cubicBezTo>
                  <a:cubicBezTo>
                    <a:pt x="1003815" y="1197945"/>
                    <a:pt x="1011961" y="1085937"/>
                    <a:pt x="1007887" y="1043169"/>
                  </a:cubicBezTo>
                  <a:cubicBezTo>
                    <a:pt x="1005851" y="1000403"/>
                    <a:pt x="1022144" y="959673"/>
                    <a:pt x="1022144" y="937272"/>
                  </a:cubicBezTo>
                  <a:cubicBezTo>
                    <a:pt x="1022144" y="916906"/>
                    <a:pt x="1036398" y="906724"/>
                    <a:pt x="1060838" y="912833"/>
                  </a:cubicBezTo>
                  <a:cubicBezTo>
                    <a:pt x="1085275" y="918942"/>
                    <a:pt x="1083239" y="855811"/>
                    <a:pt x="1062874" y="849700"/>
                  </a:cubicBezTo>
                  <a:cubicBezTo>
                    <a:pt x="1042509" y="843591"/>
                    <a:pt x="1032326" y="768240"/>
                    <a:pt x="985486" y="768240"/>
                  </a:cubicBezTo>
                  <a:cubicBezTo>
                    <a:pt x="938647" y="768240"/>
                    <a:pt x="946791" y="811007"/>
                    <a:pt x="975303" y="813043"/>
                  </a:cubicBezTo>
                  <a:cubicBezTo>
                    <a:pt x="1003815" y="815081"/>
                    <a:pt x="1020108" y="839518"/>
                    <a:pt x="1011961" y="861920"/>
                  </a:cubicBezTo>
                  <a:cubicBezTo>
                    <a:pt x="1003815" y="882285"/>
                    <a:pt x="991596" y="841555"/>
                    <a:pt x="952902" y="843591"/>
                  </a:cubicBezTo>
                  <a:cubicBezTo>
                    <a:pt x="914208" y="845628"/>
                    <a:pt x="938647" y="792678"/>
                    <a:pt x="893842" y="788605"/>
                  </a:cubicBezTo>
                  <a:cubicBezTo>
                    <a:pt x="849040" y="786569"/>
                    <a:pt x="857187" y="698999"/>
                    <a:pt x="810346" y="698999"/>
                  </a:cubicBezTo>
                  <a:cubicBezTo>
                    <a:pt x="763505" y="698999"/>
                    <a:pt x="759433" y="656232"/>
                    <a:pt x="789981" y="625684"/>
                  </a:cubicBezTo>
                  <a:cubicBezTo>
                    <a:pt x="820528" y="595136"/>
                    <a:pt x="743140" y="568662"/>
                    <a:pt x="743140" y="532005"/>
                  </a:cubicBezTo>
                  <a:cubicBezTo>
                    <a:pt x="743140" y="495348"/>
                    <a:pt x="692227" y="517749"/>
                    <a:pt x="692227" y="487201"/>
                  </a:cubicBezTo>
                  <a:cubicBezTo>
                    <a:pt x="692227" y="456653"/>
                    <a:pt x="669826" y="472945"/>
                    <a:pt x="645389" y="436288"/>
                  </a:cubicBezTo>
                  <a:cubicBezTo>
                    <a:pt x="620949" y="399631"/>
                    <a:pt x="608730" y="432215"/>
                    <a:pt x="586329" y="405741"/>
                  </a:cubicBezTo>
                  <a:cubicBezTo>
                    <a:pt x="563928" y="379266"/>
                    <a:pt x="533380" y="362974"/>
                    <a:pt x="513015" y="373157"/>
                  </a:cubicBezTo>
                  <a:cubicBezTo>
                    <a:pt x="492650" y="381302"/>
                    <a:pt x="447845" y="334463"/>
                    <a:pt x="431555" y="285587"/>
                  </a:cubicBezTo>
                  <a:cubicBezTo>
                    <a:pt x="417298" y="246893"/>
                    <a:pt x="288999" y="183761"/>
                    <a:pt x="272706" y="130811"/>
                  </a:cubicBezTo>
                  <a:cubicBezTo>
                    <a:pt x="256415" y="79898"/>
                    <a:pt x="211610" y="57497"/>
                    <a:pt x="136260" y="61570"/>
                  </a:cubicBezTo>
                  <a:cubicBezTo>
                    <a:pt x="60908" y="63607"/>
                    <a:pt x="30360" y="-17854"/>
                    <a:pt x="14069" y="22876"/>
                  </a:cubicBezTo>
                  <a:cubicBezTo>
                    <a:pt x="-6296" y="73789"/>
                    <a:pt x="97566" y="187833"/>
                    <a:pt x="144407" y="218381"/>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51" name="Freeform: Shape 350">
              <a:extLst>
                <a:ext uri="{FF2B5EF4-FFF2-40B4-BE49-F238E27FC236}">
                  <a16:creationId xmlns:a16="http://schemas.microsoft.com/office/drawing/2014/main" id="{4E68526D-B9CA-49D6-A332-5A941C35192F}"/>
                </a:ext>
              </a:extLst>
            </p:cNvPr>
            <p:cNvSpPr/>
            <p:nvPr/>
          </p:nvSpPr>
          <p:spPr>
            <a:xfrm>
              <a:off x="9871962" y="3604179"/>
              <a:ext cx="277895" cy="248948"/>
            </a:xfrm>
            <a:custGeom>
              <a:avLst/>
              <a:gdLst>
                <a:gd name="connsiteX0" fmla="*/ 771386 w 977526"/>
                <a:gd name="connsiteY0" fmla="*/ 608830 h 875701"/>
                <a:gd name="connsiteX1" fmla="*/ 826373 w 977526"/>
                <a:gd name="connsiteY1" fmla="*/ 452018 h 875701"/>
                <a:gd name="connsiteX2" fmla="*/ 968929 w 977526"/>
                <a:gd name="connsiteY2" fmla="*/ 364449 h 875701"/>
                <a:gd name="connsiteX3" fmla="*/ 903759 w 977526"/>
                <a:gd name="connsiteY3" fmla="*/ 282988 h 875701"/>
                <a:gd name="connsiteX4" fmla="*/ 873211 w 977526"/>
                <a:gd name="connsiteY4" fmla="*/ 201527 h 875701"/>
                <a:gd name="connsiteX5" fmla="*/ 842664 w 977526"/>
                <a:gd name="connsiteY5" fmla="*/ 111922 h 875701"/>
                <a:gd name="connsiteX6" fmla="*/ 848774 w 977526"/>
                <a:gd name="connsiteY6" fmla="*/ 36570 h 875701"/>
                <a:gd name="connsiteX7" fmla="*/ 863029 w 977526"/>
                <a:gd name="connsiteY7" fmla="*/ 28424 h 875701"/>
                <a:gd name="connsiteX8" fmla="*/ 818227 w 977526"/>
                <a:gd name="connsiteY8" fmla="*/ 12132 h 875701"/>
                <a:gd name="connsiteX9" fmla="*/ 673635 w 977526"/>
                <a:gd name="connsiteY9" fmla="*/ 79337 h 875701"/>
                <a:gd name="connsiteX10" fmla="*/ 618647 w 977526"/>
                <a:gd name="connsiteY10" fmla="*/ 168944 h 875701"/>
                <a:gd name="connsiteX11" fmla="*/ 590135 w 977526"/>
                <a:gd name="connsiteY11" fmla="*/ 264660 h 875701"/>
                <a:gd name="connsiteX12" fmla="*/ 506639 w 977526"/>
                <a:gd name="connsiteY12" fmla="*/ 325755 h 875701"/>
                <a:gd name="connsiteX13" fmla="*/ 417032 w 977526"/>
                <a:gd name="connsiteY13" fmla="*/ 307426 h 875701"/>
                <a:gd name="connsiteX14" fmla="*/ 321317 w 977526"/>
                <a:gd name="connsiteY14" fmla="*/ 350193 h 875701"/>
                <a:gd name="connsiteX15" fmla="*/ 199126 w 977526"/>
                <a:gd name="connsiteY15" fmla="*/ 362413 h 875701"/>
                <a:gd name="connsiteX16" fmla="*/ 121737 w 977526"/>
                <a:gd name="connsiteY16" fmla="*/ 319645 h 875701"/>
                <a:gd name="connsiteX17" fmla="*/ 93228 w 977526"/>
                <a:gd name="connsiteY17" fmla="*/ 254477 h 875701"/>
                <a:gd name="connsiteX18" fmla="*/ 83045 w 977526"/>
                <a:gd name="connsiteY18" fmla="*/ 252440 h 875701"/>
                <a:gd name="connsiteX19" fmla="*/ 21950 w 977526"/>
                <a:gd name="connsiteY19" fmla="*/ 394996 h 875701"/>
                <a:gd name="connsiteX20" fmla="*/ 72863 w 977526"/>
                <a:gd name="connsiteY20" fmla="*/ 537552 h 875701"/>
                <a:gd name="connsiteX21" fmla="*/ 154323 w 977526"/>
                <a:gd name="connsiteY21" fmla="*/ 639378 h 875701"/>
                <a:gd name="connsiteX22" fmla="*/ 243928 w 977526"/>
                <a:gd name="connsiteY22" fmla="*/ 775825 h 875701"/>
                <a:gd name="connsiteX23" fmla="*/ 319281 w 977526"/>
                <a:gd name="connsiteY23" fmla="*/ 814519 h 875701"/>
                <a:gd name="connsiteX24" fmla="*/ 445543 w 977526"/>
                <a:gd name="connsiteY24" fmla="*/ 800263 h 875701"/>
                <a:gd name="connsiteX25" fmla="*/ 565698 w 977526"/>
                <a:gd name="connsiteY25" fmla="*/ 861358 h 875701"/>
                <a:gd name="connsiteX26" fmla="*/ 702144 w 977526"/>
                <a:gd name="connsiteY26" fmla="*/ 836920 h 875701"/>
                <a:gd name="connsiteX27" fmla="*/ 771386 w 977526"/>
                <a:gd name="connsiteY27" fmla="*/ 608830 h 875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77526" h="875701">
                  <a:moveTo>
                    <a:pt x="771386" y="608830"/>
                  </a:moveTo>
                  <a:cubicBezTo>
                    <a:pt x="822299" y="576246"/>
                    <a:pt x="832481" y="513114"/>
                    <a:pt x="826373" y="452018"/>
                  </a:cubicBezTo>
                  <a:cubicBezTo>
                    <a:pt x="820263" y="390923"/>
                    <a:pt x="948564" y="388887"/>
                    <a:pt x="968929" y="364449"/>
                  </a:cubicBezTo>
                  <a:cubicBezTo>
                    <a:pt x="989294" y="340010"/>
                    <a:pt x="940417" y="301317"/>
                    <a:pt x="903759" y="282988"/>
                  </a:cubicBezTo>
                  <a:cubicBezTo>
                    <a:pt x="867103" y="264660"/>
                    <a:pt x="897651" y="225966"/>
                    <a:pt x="873211" y="201527"/>
                  </a:cubicBezTo>
                  <a:cubicBezTo>
                    <a:pt x="848774" y="177089"/>
                    <a:pt x="806008" y="113958"/>
                    <a:pt x="842664" y="111922"/>
                  </a:cubicBezTo>
                  <a:cubicBezTo>
                    <a:pt x="879322" y="107848"/>
                    <a:pt x="818227" y="54898"/>
                    <a:pt x="848774" y="36570"/>
                  </a:cubicBezTo>
                  <a:cubicBezTo>
                    <a:pt x="852846" y="34533"/>
                    <a:pt x="856921" y="32497"/>
                    <a:pt x="863029" y="28424"/>
                  </a:cubicBezTo>
                  <a:cubicBezTo>
                    <a:pt x="844700" y="18241"/>
                    <a:pt x="828409" y="12132"/>
                    <a:pt x="818227" y="12132"/>
                  </a:cubicBezTo>
                  <a:cubicBezTo>
                    <a:pt x="773422" y="12132"/>
                    <a:pt x="667524" y="-87"/>
                    <a:pt x="673635" y="79337"/>
                  </a:cubicBezTo>
                  <a:cubicBezTo>
                    <a:pt x="679743" y="158761"/>
                    <a:pt x="612539" y="128213"/>
                    <a:pt x="618647" y="168944"/>
                  </a:cubicBezTo>
                  <a:cubicBezTo>
                    <a:pt x="624758" y="211710"/>
                    <a:pt x="586063" y="211710"/>
                    <a:pt x="590135" y="264660"/>
                  </a:cubicBezTo>
                  <a:cubicBezTo>
                    <a:pt x="596246" y="319645"/>
                    <a:pt x="561626" y="295208"/>
                    <a:pt x="506639" y="325755"/>
                  </a:cubicBezTo>
                  <a:cubicBezTo>
                    <a:pt x="451654" y="356303"/>
                    <a:pt x="474055" y="307426"/>
                    <a:pt x="417032" y="307426"/>
                  </a:cubicBezTo>
                  <a:cubicBezTo>
                    <a:pt x="362047" y="307426"/>
                    <a:pt x="355936" y="337974"/>
                    <a:pt x="321317" y="350193"/>
                  </a:cubicBezTo>
                  <a:cubicBezTo>
                    <a:pt x="288733" y="362413"/>
                    <a:pt x="221527" y="344083"/>
                    <a:pt x="199126" y="362413"/>
                  </a:cubicBezTo>
                  <a:cubicBezTo>
                    <a:pt x="176725" y="380740"/>
                    <a:pt x="144141" y="319645"/>
                    <a:pt x="121737" y="319645"/>
                  </a:cubicBezTo>
                  <a:cubicBezTo>
                    <a:pt x="109519" y="319645"/>
                    <a:pt x="101372" y="287061"/>
                    <a:pt x="93228" y="254477"/>
                  </a:cubicBezTo>
                  <a:cubicBezTo>
                    <a:pt x="89154" y="254477"/>
                    <a:pt x="85081" y="252440"/>
                    <a:pt x="83045" y="252440"/>
                  </a:cubicBezTo>
                  <a:cubicBezTo>
                    <a:pt x="46387" y="256514"/>
                    <a:pt x="-12672" y="358339"/>
                    <a:pt x="21950" y="394996"/>
                  </a:cubicBezTo>
                  <a:cubicBezTo>
                    <a:pt x="64716" y="437764"/>
                    <a:pt x="52498" y="502931"/>
                    <a:pt x="72863" y="537552"/>
                  </a:cubicBezTo>
                  <a:cubicBezTo>
                    <a:pt x="93228" y="570137"/>
                    <a:pt x="154323" y="576246"/>
                    <a:pt x="154323" y="639378"/>
                  </a:cubicBezTo>
                  <a:cubicBezTo>
                    <a:pt x="154323" y="702511"/>
                    <a:pt x="207272" y="802299"/>
                    <a:pt x="243928" y="775825"/>
                  </a:cubicBezTo>
                  <a:cubicBezTo>
                    <a:pt x="280586" y="749350"/>
                    <a:pt x="309098" y="788043"/>
                    <a:pt x="319281" y="814519"/>
                  </a:cubicBezTo>
                  <a:cubicBezTo>
                    <a:pt x="331499" y="840993"/>
                    <a:pt x="417032" y="794154"/>
                    <a:pt x="445543" y="800263"/>
                  </a:cubicBezTo>
                  <a:cubicBezTo>
                    <a:pt x="474055" y="806372"/>
                    <a:pt x="559588" y="824701"/>
                    <a:pt x="565698" y="861358"/>
                  </a:cubicBezTo>
                  <a:cubicBezTo>
                    <a:pt x="571809" y="898015"/>
                    <a:pt x="649195" y="859321"/>
                    <a:pt x="702144" y="836920"/>
                  </a:cubicBezTo>
                  <a:cubicBezTo>
                    <a:pt x="751021" y="814519"/>
                    <a:pt x="720473" y="643451"/>
                    <a:pt x="771386" y="608830"/>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52" name="Freeform: Shape 351">
              <a:extLst>
                <a:ext uri="{FF2B5EF4-FFF2-40B4-BE49-F238E27FC236}">
                  <a16:creationId xmlns:a16="http://schemas.microsoft.com/office/drawing/2014/main" id="{95157484-845C-432C-A18A-085BFFDA5C7E}"/>
                </a:ext>
              </a:extLst>
            </p:cNvPr>
            <p:cNvSpPr/>
            <p:nvPr/>
          </p:nvSpPr>
          <p:spPr>
            <a:xfrm>
              <a:off x="10138383" y="3684411"/>
              <a:ext cx="179474" cy="220000"/>
            </a:xfrm>
            <a:custGeom>
              <a:avLst/>
              <a:gdLst>
                <a:gd name="connsiteX0" fmla="*/ 88785 w 631319"/>
                <a:gd name="connsiteY0" fmla="*/ 548583 h 773875"/>
                <a:gd name="connsiteX1" fmla="*/ 117297 w 631319"/>
                <a:gd name="connsiteY1" fmla="*/ 656518 h 773875"/>
                <a:gd name="connsiteX2" fmla="*/ 129515 w 631319"/>
                <a:gd name="connsiteY2" fmla="*/ 774635 h 773875"/>
                <a:gd name="connsiteX3" fmla="*/ 176356 w 631319"/>
                <a:gd name="connsiteY3" fmla="*/ 674847 h 773875"/>
                <a:gd name="connsiteX4" fmla="*/ 164137 w 631319"/>
                <a:gd name="connsiteY4" fmla="*/ 487487 h 773875"/>
                <a:gd name="connsiteX5" fmla="*/ 225233 w 631319"/>
                <a:gd name="connsiteY5" fmla="*/ 530253 h 773875"/>
                <a:gd name="connsiteX6" fmla="*/ 272071 w 631319"/>
                <a:gd name="connsiteY6" fmla="*/ 632079 h 773875"/>
                <a:gd name="connsiteX7" fmla="*/ 359642 w 631319"/>
                <a:gd name="connsiteY7" fmla="*/ 644299 h 773875"/>
                <a:gd name="connsiteX8" fmla="*/ 365750 w 631319"/>
                <a:gd name="connsiteY8" fmla="*/ 564874 h 773875"/>
                <a:gd name="connsiteX9" fmla="*/ 345385 w 631319"/>
                <a:gd name="connsiteY9" fmla="*/ 446757 h 773875"/>
                <a:gd name="connsiteX10" fmla="*/ 314838 w 631319"/>
                <a:gd name="connsiteY10" fmla="*/ 363259 h 773875"/>
                <a:gd name="connsiteX11" fmla="*/ 457393 w 631319"/>
                <a:gd name="connsiteY11" fmla="*/ 251251 h 773875"/>
                <a:gd name="connsiteX12" fmla="*/ 263925 w 631319"/>
                <a:gd name="connsiteY12" fmla="*/ 312346 h 773875"/>
                <a:gd name="connsiteX13" fmla="*/ 145808 w 631319"/>
                <a:gd name="connsiteY13" fmla="*/ 212558 h 773875"/>
                <a:gd name="connsiteX14" fmla="*/ 459432 w 631319"/>
                <a:gd name="connsiteY14" fmla="*/ 137206 h 773875"/>
                <a:gd name="connsiteX15" fmla="*/ 624389 w 631319"/>
                <a:gd name="connsiteY15" fmla="*/ 31307 h 773875"/>
                <a:gd name="connsiteX16" fmla="*/ 524599 w 631319"/>
                <a:gd name="connsiteY16" fmla="*/ 74075 h 773875"/>
                <a:gd name="connsiteX17" fmla="*/ 286328 w 631319"/>
                <a:gd name="connsiteY17" fmla="*/ 47599 h 773875"/>
                <a:gd name="connsiteX18" fmla="*/ 172282 w 631319"/>
                <a:gd name="connsiteY18" fmla="*/ 98512 h 773875"/>
                <a:gd name="connsiteX19" fmla="*/ 105078 w 631319"/>
                <a:gd name="connsiteY19" fmla="*/ 249215 h 773875"/>
                <a:gd name="connsiteX20" fmla="*/ 29726 w 631319"/>
                <a:gd name="connsiteY20" fmla="*/ 444720 h 773875"/>
                <a:gd name="connsiteX21" fmla="*/ 88785 w 631319"/>
                <a:gd name="connsiteY21" fmla="*/ 548583 h 7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1319" h="773875">
                  <a:moveTo>
                    <a:pt x="88785" y="548583"/>
                  </a:moveTo>
                  <a:cubicBezTo>
                    <a:pt x="131551" y="550619"/>
                    <a:pt x="125443" y="617823"/>
                    <a:pt x="117297" y="656518"/>
                  </a:cubicBezTo>
                  <a:cubicBezTo>
                    <a:pt x="109150" y="695212"/>
                    <a:pt x="92859" y="788891"/>
                    <a:pt x="129515" y="774635"/>
                  </a:cubicBezTo>
                  <a:cubicBezTo>
                    <a:pt x="174320" y="756307"/>
                    <a:pt x="202829" y="697248"/>
                    <a:pt x="176356" y="674847"/>
                  </a:cubicBezTo>
                  <a:cubicBezTo>
                    <a:pt x="151916" y="654482"/>
                    <a:pt x="153955" y="520071"/>
                    <a:pt x="164137" y="487487"/>
                  </a:cubicBezTo>
                  <a:cubicBezTo>
                    <a:pt x="176356" y="454902"/>
                    <a:pt x="251706" y="479341"/>
                    <a:pt x="225233" y="530253"/>
                  </a:cubicBezTo>
                  <a:cubicBezTo>
                    <a:pt x="200793" y="581166"/>
                    <a:pt x="272071" y="575057"/>
                    <a:pt x="272071" y="632079"/>
                  </a:cubicBezTo>
                  <a:cubicBezTo>
                    <a:pt x="272071" y="689101"/>
                    <a:pt x="314838" y="658554"/>
                    <a:pt x="359642" y="644299"/>
                  </a:cubicBezTo>
                  <a:cubicBezTo>
                    <a:pt x="404445" y="630043"/>
                    <a:pt x="396298" y="601531"/>
                    <a:pt x="365750" y="564874"/>
                  </a:cubicBezTo>
                  <a:cubicBezTo>
                    <a:pt x="335203" y="528217"/>
                    <a:pt x="388154" y="477305"/>
                    <a:pt x="345385" y="446757"/>
                  </a:cubicBezTo>
                  <a:cubicBezTo>
                    <a:pt x="302619" y="416209"/>
                    <a:pt x="276146" y="371406"/>
                    <a:pt x="314838" y="363259"/>
                  </a:cubicBezTo>
                  <a:cubicBezTo>
                    <a:pt x="353532" y="355114"/>
                    <a:pt x="471651" y="281798"/>
                    <a:pt x="457393" y="251251"/>
                  </a:cubicBezTo>
                  <a:cubicBezTo>
                    <a:pt x="443139" y="220703"/>
                    <a:pt x="278182" y="257361"/>
                    <a:pt x="263925" y="312346"/>
                  </a:cubicBezTo>
                  <a:cubicBezTo>
                    <a:pt x="249670" y="367332"/>
                    <a:pt x="133590" y="306237"/>
                    <a:pt x="145808" y="212558"/>
                  </a:cubicBezTo>
                  <a:cubicBezTo>
                    <a:pt x="160063" y="118877"/>
                    <a:pt x="392226" y="104623"/>
                    <a:pt x="459432" y="137206"/>
                  </a:cubicBezTo>
                  <a:cubicBezTo>
                    <a:pt x="526635" y="169790"/>
                    <a:pt x="599949" y="82220"/>
                    <a:pt x="624389" y="31307"/>
                  </a:cubicBezTo>
                  <a:cubicBezTo>
                    <a:pt x="648826" y="-19605"/>
                    <a:pt x="571440" y="39454"/>
                    <a:pt x="524599" y="74075"/>
                  </a:cubicBezTo>
                  <a:cubicBezTo>
                    <a:pt x="477759" y="106659"/>
                    <a:pt x="351496" y="70002"/>
                    <a:pt x="286328" y="47599"/>
                  </a:cubicBezTo>
                  <a:cubicBezTo>
                    <a:pt x="221158" y="23162"/>
                    <a:pt x="225233" y="90367"/>
                    <a:pt x="172282" y="98512"/>
                  </a:cubicBezTo>
                  <a:cubicBezTo>
                    <a:pt x="119333" y="106659"/>
                    <a:pt x="129515" y="234959"/>
                    <a:pt x="105078" y="249215"/>
                  </a:cubicBezTo>
                  <a:cubicBezTo>
                    <a:pt x="80638" y="263471"/>
                    <a:pt x="80638" y="357150"/>
                    <a:pt x="29726" y="444720"/>
                  </a:cubicBezTo>
                  <a:cubicBezTo>
                    <a:pt x="-21187" y="532291"/>
                    <a:pt x="46019" y="544509"/>
                    <a:pt x="88785" y="54858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53" name="Freeform: Shape 352">
              <a:extLst>
                <a:ext uri="{FF2B5EF4-FFF2-40B4-BE49-F238E27FC236}">
                  <a16:creationId xmlns:a16="http://schemas.microsoft.com/office/drawing/2014/main" id="{BB00C5BF-0789-4BA0-83FD-9B5AD6916FF8}"/>
                </a:ext>
              </a:extLst>
            </p:cNvPr>
            <p:cNvSpPr/>
            <p:nvPr/>
          </p:nvSpPr>
          <p:spPr>
            <a:xfrm>
              <a:off x="9560577" y="3688034"/>
              <a:ext cx="23158" cy="23158"/>
            </a:xfrm>
            <a:custGeom>
              <a:avLst/>
              <a:gdLst>
                <a:gd name="connsiteX0" fmla="*/ 50150 w 81460"/>
                <a:gd name="connsiteY0" fmla="*/ 43002 h 81460"/>
                <a:gd name="connsiteX1" fmla="*/ 76623 w 81460"/>
                <a:gd name="connsiteY1" fmla="*/ 73550 h 81460"/>
                <a:gd name="connsiteX2" fmla="*/ 11455 w 81460"/>
                <a:gd name="connsiteY2" fmla="*/ 14490 h 81460"/>
                <a:gd name="connsiteX3" fmla="*/ 50150 w 81460"/>
                <a:gd name="connsiteY3" fmla="*/ 43002 h 81460"/>
              </a:gdLst>
              <a:ahLst/>
              <a:cxnLst>
                <a:cxn ang="0">
                  <a:pos x="connsiteX0" y="connsiteY0"/>
                </a:cxn>
                <a:cxn ang="0">
                  <a:pos x="connsiteX1" y="connsiteY1"/>
                </a:cxn>
                <a:cxn ang="0">
                  <a:pos x="connsiteX2" y="connsiteY2"/>
                </a:cxn>
                <a:cxn ang="0">
                  <a:pos x="connsiteX3" y="connsiteY3"/>
                </a:cxn>
              </a:cxnLst>
              <a:rect l="l" t="t" r="r" b="b"/>
              <a:pathLst>
                <a:path w="81460" h="81460">
                  <a:moveTo>
                    <a:pt x="50150" y="43002"/>
                  </a:moveTo>
                  <a:cubicBezTo>
                    <a:pt x="58296" y="53185"/>
                    <a:pt x="68479" y="63367"/>
                    <a:pt x="76623" y="73550"/>
                  </a:cubicBezTo>
                  <a:cubicBezTo>
                    <a:pt x="70515" y="38929"/>
                    <a:pt x="21638" y="236"/>
                    <a:pt x="11455" y="14490"/>
                  </a:cubicBezTo>
                  <a:cubicBezTo>
                    <a:pt x="25710" y="20601"/>
                    <a:pt x="37931" y="30784"/>
                    <a:pt x="50150" y="43002"/>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54" name="Freeform: Shape 353">
              <a:extLst>
                <a:ext uri="{FF2B5EF4-FFF2-40B4-BE49-F238E27FC236}">
                  <a16:creationId xmlns:a16="http://schemas.microsoft.com/office/drawing/2014/main" id="{9D8FED19-E15D-4500-8B8D-45DD5293E081}"/>
                </a:ext>
              </a:extLst>
            </p:cNvPr>
            <p:cNvSpPr/>
            <p:nvPr/>
          </p:nvSpPr>
          <p:spPr>
            <a:xfrm>
              <a:off x="10068595" y="3969705"/>
              <a:ext cx="81053" cy="34737"/>
            </a:xfrm>
            <a:custGeom>
              <a:avLst/>
              <a:gdLst>
                <a:gd name="connsiteX0" fmla="*/ 148949 w 285111"/>
                <a:gd name="connsiteY0" fmla="*/ 21575 h 122190"/>
                <a:gd name="connsiteX1" fmla="*/ 61378 w 285111"/>
                <a:gd name="connsiteY1" fmla="*/ 33795 h 122190"/>
                <a:gd name="connsiteX2" fmla="*/ 16576 w 285111"/>
                <a:gd name="connsiteY2" fmla="*/ 88781 h 122190"/>
                <a:gd name="connsiteX3" fmla="*/ 153021 w 285111"/>
                <a:gd name="connsiteY3" fmla="*/ 113218 h 122190"/>
                <a:gd name="connsiteX4" fmla="*/ 287433 w 285111"/>
                <a:gd name="connsiteY4" fmla="*/ 70452 h 122190"/>
                <a:gd name="connsiteX5" fmla="*/ 148949 w 285111"/>
                <a:gd name="connsiteY5" fmla="*/ 21575 h 122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111" h="122190">
                  <a:moveTo>
                    <a:pt x="148949" y="21575"/>
                  </a:moveTo>
                  <a:cubicBezTo>
                    <a:pt x="138766" y="48051"/>
                    <a:pt x="89890" y="54160"/>
                    <a:pt x="61378" y="33795"/>
                  </a:cubicBezTo>
                  <a:cubicBezTo>
                    <a:pt x="32869" y="13430"/>
                    <a:pt x="-1754" y="62305"/>
                    <a:pt x="16576" y="88781"/>
                  </a:cubicBezTo>
                  <a:cubicBezTo>
                    <a:pt x="24722" y="100999"/>
                    <a:pt x="83782" y="149876"/>
                    <a:pt x="153021" y="113218"/>
                  </a:cubicBezTo>
                  <a:cubicBezTo>
                    <a:pt x="222263" y="76561"/>
                    <a:pt x="271140" y="109146"/>
                    <a:pt x="287433" y="70452"/>
                  </a:cubicBezTo>
                  <a:cubicBezTo>
                    <a:pt x="305760" y="29721"/>
                    <a:pt x="159132" y="-6936"/>
                    <a:pt x="148949" y="2157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55" name="Freeform: Shape 354">
              <a:extLst>
                <a:ext uri="{FF2B5EF4-FFF2-40B4-BE49-F238E27FC236}">
                  <a16:creationId xmlns:a16="http://schemas.microsoft.com/office/drawing/2014/main" id="{577681C6-FE87-4638-A22A-840A8730F0B6}"/>
                </a:ext>
              </a:extLst>
            </p:cNvPr>
            <p:cNvSpPr/>
            <p:nvPr/>
          </p:nvSpPr>
          <p:spPr>
            <a:xfrm>
              <a:off x="10031841" y="3969108"/>
              <a:ext cx="28947" cy="23158"/>
            </a:xfrm>
            <a:custGeom>
              <a:avLst/>
              <a:gdLst>
                <a:gd name="connsiteX0" fmla="*/ 11455 w 101825"/>
                <a:gd name="connsiteY0" fmla="*/ 11455 h 81460"/>
                <a:gd name="connsiteX1" fmla="*/ 25710 w 101825"/>
                <a:gd name="connsiteY1" fmla="*/ 66442 h 81460"/>
                <a:gd name="connsiteX2" fmla="*/ 90880 w 101825"/>
                <a:gd name="connsiteY2" fmla="*/ 60332 h 81460"/>
                <a:gd name="connsiteX3" fmla="*/ 11455 w 101825"/>
                <a:gd name="connsiteY3" fmla="*/ 11455 h 81460"/>
              </a:gdLst>
              <a:ahLst/>
              <a:cxnLst>
                <a:cxn ang="0">
                  <a:pos x="connsiteX0" y="connsiteY0"/>
                </a:cxn>
                <a:cxn ang="0">
                  <a:pos x="connsiteX1" y="connsiteY1"/>
                </a:cxn>
                <a:cxn ang="0">
                  <a:pos x="connsiteX2" y="connsiteY2"/>
                </a:cxn>
                <a:cxn ang="0">
                  <a:pos x="connsiteX3" y="connsiteY3"/>
                </a:cxn>
              </a:cxnLst>
              <a:rect l="l" t="t" r="r" b="b"/>
              <a:pathLst>
                <a:path w="101825" h="81460">
                  <a:moveTo>
                    <a:pt x="11455" y="11455"/>
                  </a:moveTo>
                  <a:cubicBezTo>
                    <a:pt x="21638" y="27747"/>
                    <a:pt x="25710" y="46076"/>
                    <a:pt x="25710" y="66442"/>
                  </a:cubicBezTo>
                  <a:cubicBezTo>
                    <a:pt x="44039" y="74587"/>
                    <a:pt x="64404" y="80697"/>
                    <a:pt x="90880" y="60332"/>
                  </a:cubicBezTo>
                  <a:cubicBezTo>
                    <a:pt x="135682" y="21638"/>
                    <a:pt x="48111" y="27747"/>
                    <a:pt x="11455"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56" name="Freeform: Shape 355">
              <a:extLst>
                <a:ext uri="{FF2B5EF4-FFF2-40B4-BE49-F238E27FC236}">
                  <a16:creationId xmlns:a16="http://schemas.microsoft.com/office/drawing/2014/main" id="{AD688154-E5BD-4F97-9C59-ECFA5A0861E6}"/>
                </a:ext>
              </a:extLst>
            </p:cNvPr>
            <p:cNvSpPr/>
            <p:nvPr/>
          </p:nvSpPr>
          <p:spPr>
            <a:xfrm>
              <a:off x="9786079" y="3904057"/>
              <a:ext cx="225790" cy="63684"/>
            </a:xfrm>
            <a:custGeom>
              <a:avLst/>
              <a:gdLst>
                <a:gd name="connsiteX0" fmla="*/ 85780 w 794240"/>
                <a:gd name="connsiteY0" fmla="*/ 116054 h 224016"/>
                <a:gd name="connsiteX1" fmla="*/ 136693 w 794240"/>
                <a:gd name="connsiteY1" fmla="*/ 173076 h 224016"/>
                <a:gd name="connsiteX2" fmla="*/ 303689 w 794240"/>
                <a:gd name="connsiteY2" fmla="*/ 187332 h 224016"/>
                <a:gd name="connsiteX3" fmla="*/ 460499 w 794240"/>
                <a:gd name="connsiteY3" fmla="*/ 219916 h 224016"/>
                <a:gd name="connsiteX4" fmla="*/ 690626 w 794240"/>
                <a:gd name="connsiteY4" fmla="*/ 195477 h 224016"/>
                <a:gd name="connsiteX5" fmla="*/ 788378 w 794240"/>
                <a:gd name="connsiteY5" fmla="*/ 128273 h 224016"/>
                <a:gd name="connsiteX6" fmla="*/ 676369 w 794240"/>
                <a:gd name="connsiteY6" fmla="*/ 126237 h 224016"/>
                <a:gd name="connsiteX7" fmla="*/ 480864 w 794240"/>
                <a:gd name="connsiteY7" fmla="*/ 101798 h 224016"/>
                <a:gd name="connsiteX8" fmla="*/ 279249 w 794240"/>
                <a:gd name="connsiteY8" fmla="*/ 52921 h 224016"/>
                <a:gd name="connsiteX9" fmla="*/ 59307 w 794240"/>
                <a:gd name="connsiteY9" fmla="*/ 40703 h 224016"/>
                <a:gd name="connsiteX10" fmla="*/ 14502 w 794240"/>
                <a:gd name="connsiteY10" fmla="*/ 101798 h 224016"/>
                <a:gd name="connsiteX11" fmla="*/ 85780 w 794240"/>
                <a:gd name="connsiteY11" fmla="*/ 116054 h 22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4240" h="224016">
                  <a:moveTo>
                    <a:pt x="85780" y="116054"/>
                  </a:moveTo>
                  <a:cubicBezTo>
                    <a:pt x="110220" y="116054"/>
                    <a:pt x="100037" y="166967"/>
                    <a:pt x="136693" y="173076"/>
                  </a:cubicBezTo>
                  <a:cubicBezTo>
                    <a:pt x="173351" y="179186"/>
                    <a:pt x="293506" y="215843"/>
                    <a:pt x="303689" y="187332"/>
                  </a:cubicBezTo>
                  <a:cubicBezTo>
                    <a:pt x="313871" y="162894"/>
                    <a:pt x="401440" y="181222"/>
                    <a:pt x="460499" y="219916"/>
                  </a:cubicBezTo>
                  <a:cubicBezTo>
                    <a:pt x="537888" y="209733"/>
                    <a:pt x="613238" y="199551"/>
                    <a:pt x="690626" y="195477"/>
                  </a:cubicBezTo>
                  <a:cubicBezTo>
                    <a:pt x="647858" y="171039"/>
                    <a:pt x="753758" y="150674"/>
                    <a:pt x="788378" y="128273"/>
                  </a:cubicBezTo>
                  <a:cubicBezTo>
                    <a:pt x="825036" y="103834"/>
                    <a:pt x="765976" y="95689"/>
                    <a:pt x="676369" y="126237"/>
                  </a:cubicBezTo>
                  <a:cubicBezTo>
                    <a:pt x="586762" y="156784"/>
                    <a:pt x="482901" y="59031"/>
                    <a:pt x="480864" y="101798"/>
                  </a:cubicBezTo>
                  <a:cubicBezTo>
                    <a:pt x="478828" y="144565"/>
                    <a:pt x="317943" y="83469"/>
                    <a:pt x="279249" y="52921"/>
                  </a:cubicBezTo>
                  <a:cubicBezTo>
                    <a:pt x="240555" y="22374"/>
                    <a:pt x="89855" y="-16319"/>
                    <a:pt x="59307" y="40703"/>
                  </a:cubicBezTo>
                  <a:cubicBezTo>
                    <a:pt x="28759" y="97725"/>
                    <a:pt x="2284" y="46812"/>
                    <a:pt x="14502" y="101798"/>
                  </a:cubicBezTo>
                  <a:cubicBezTo>
                    <a:pt x="24685" y="136419"/>
                    <a:pt x="61343" y="116054"/>
                    <a:pt x="85780" y="11605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57" name="Freeform: Shape 356">
              <a:extLst>
                <a:ext uri="{FF2B5EF4-FFF2-40B4-BE49-F238E27FC236}">
                  <a16:creationId xmlns:a16="http://schemas.microsoft.com/office/drawing/2014/main" id="{16064EC9-A679-4B7D-A241-F27BE2A5B71A}"/>
                </a:ext>
              </a:extLst>
            </p:cNvPr>
            <p:cNvSpPr/>
            <p:nvPr/>
          </p:nvSpPr>
          <p:spPr>
            <a:xfrm>
              <a:off x="10147203" y="4010801"/>
              <a:ext cx="52105" cy="28947"/>
            </a:xfrm>
            <a:custGeom>
              <a:avLst/>
              <a:gdLst>
                <a:gd name="connsiteX0" fmla="*/ 12957 w 183286"/>
                <a:gd name="connsiteY0" fmla="*/ 23643 h 101825"/>
                <a:gd name="connsiteX1" fmla="*/ 96454 w 183286"/>
                <a:gd name="connsiteY1" fmla="*/ 68447 h 101825"/>
                <a:gd name="connsiteX2" fmla="*/ 186061 w 183286"/>
                <a:gd name="connsiteY2" fmla="*/ 74556 h 101825"/>
                <a:gd name="connsiteX3" fmla="*/ 12957 w 183286"/>
                <a:gd name="connsiteY3" fmla="*/ 23643 h 101825"/>
              </a:gdLst>
              <a:ahLst/>
              <a:cxnLst>
                <a:cxn ang="0">
                  <a:pos x="connsiteX0" y="connsiteY0"/>
                </a:cxn>
                <a:cxn ang="0">
                  <a:pos x="connsiteX1" y="connsiteY1"/>
                </a:cxn>
                <a:cxn ang="0">
                  <a:pos x="connsiteX2" y="connsiteY2"/>
                </a:cxn>
                <a:cxn ang="0">
                  <a:pos x="connsiteX3" y="connsiteY3"/>
                </a:cxn>
              </a:cxnLst>
              <a:rect l="l" t="t" r="r" b="b"/>
              <a:pathLst>
                <a:path w="183286" h="101825">
                  <a:moveTo>
                    <a:pt x="12957" y="23643"/>
                  </a:moveTo>
                  <a:cubicBezTo>
                    <a:pt x="29248" y="50118"/>
                    <a:pt x="78125" y="50118"/>
                    <a:pt x="96454" y="68447"/>
                  </a:cubicBezTo>
                  <a:cubicBezTo>
                    <a:pt x="116819" y="86776"/>
                    <a:pt x="186061" y="125469"/>
                    <a:pt x="186061" y="74556"/>
                  </a:cubicBezTo>
                  <a:cubicBezTo>
                    <a:pt x="186061" y="23643"/>
                    <a:pt x="-7408" y="-6904"/>
                    <a:pt x="12957" y="23643"/>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58" name="Freeform: Shape 357">
              <a:extLst>
                <a:ext uri="{FF2B5EF4-FFF2-40B4-BE49-F238E27FC236}">
                  <a16:creationId xmlns:a16="http://schemas.microsoft.com/office/drawing/2014/main" id="{2329779C-6E66-4ABD-BF2A-2E11C1BBA401}"/>
                </a:ext>
              </a:extLst>
            </p:cNvPr>
            <p:cNvSpPr/>
            <p:nvPr/>
          </p:nvSpPr>
          <p:spPr>
            <a:xfrm>
              <a:off x="10472114" y="3743826"/>
              <a:ext cx="277895" cy="254737"/>
            </a:xfrm>
            <a:custGeom>
              <a:avLst/>
              <a:gdLst>
                <a:gd name="connsiteX0" fmla="*/ 823063 w 977526"/>
                <a:gd name="connsiteY0" fmla="*/ 221466 h 896066"/>
                <a:gd name="connsiteX1" fmla="*/ 729381 w 977526"/>
                <a:gd name="connsiteY1" fmla="*/ 156297 h 896066"/>
                <a:gd name="connsiteX2" fmla="*/ 645885 w 977526"/>
                <a:gd name="connsiteY2" fmla="*/ 131859 h 896066"/>
                <a:gd name="connsiteX3" fmla="*/ 562388 w 977526"/>
                <a:gd name="connsiteY3" fmla="*/ 213320 h 896066"/>
                <a:gd name="connsiteX4" fmla="*/ 409650 w 977526"/>
                <a:gd name="connsiteY4" fmla="*/ 319219 h 896066"/>
                <a:gd name="connsiteX5" fmla="*/ 309860 w 977526"/>
                <a:gd name="connsiteY5" fmla="*/ 66690 h 896066"/>
                <a:gd name="connsiteX6" fmla="*/ 93990 w 977526"/>
                <a:gd name="connsiteY6" fmla="*/ 36143 h 896066"/>
                <a:gd name="connsiteX7" fmla="*/ 12529 w 977526"/>
                <a:gd name="connsiteY7" fmla="*/ 103347 h 896066"/>
                <a:gd name="connsiteX8" fmla="*/ 63442 w 977526"/>
                <a:gd name="connsiteY8" fmla="*/ 129823 h 896066"/>
                <a:gd name="connsiteX9" fmla="*/ 116391 w 977526"/>
                <a:gd name="connsiteY9" fmla="*/ 199064 h 896066"/>
                <a:gd name="connsiteX10" fmla="*/ 267094 w 977526"/>
                <a:gd name="connsiteY10" fmla="*/ 207210 h 896066"/>
                <a:gd name="connsiteX11" fmla="*/ 258947 w 977526"/>
                <a:gd name="connsiteY11" fmla="*/ 237758 h 896066"/>
                <a:gd name="connsiteX12" fmla="*/ 177486 w 977526"/>
                <a:gd name="connsiteY12" fmla="*/ 252014 h 896066"/>
                <a:gd name="connsiteX13" fmla="*/ 122502 w 977526"/>
                <a:gd name="connsiteY13" fmla="*/ 266268 h 896066"/>
                <a:gd name="connsiteX14" fmla="*/ 181561 w 977526"/>
                <a:gd name="connsiteY14" fmla="*/ 355876 h 896066"/>
                <a:gd name="connsiteX15" fmla="*/ 246728 w 977526"/>
                <a:gd name="connsiteY15" fmla="*/ 355876 h 896066"/>
                <a:gd name="connsiteX16" fmla="*/ 344482 w 977526"/>
                <a:gd name="connsiteY16" fmla="*/ 386423 h 896066"/>
                <a:gd name="connsiteX17" fmla="*/ 427979 w 977526"/>
                <a:gd name="connsiteY17" fmla="*/ 435300 h 896066"/>
                <a:gd name="connsiteX18" fmla="*/ 692726 w 977526"/>
                <a:gd name="connsiteY18" fmla="*/ 535089 h 896066"/>
                <a:gd name="connsiteX19" fmla="*/ 745674 w 977526"/>
                <a:gd name="connsiteY19" fmla="*/ 653206 h 896066"/>
                <a:gd name="connsiteX20" fmla="*/ 743638 w 977526"/>
                <a:gd name="connsiteY20" fmla="*/ 742813 h 896066"/>
                <a:gd name="connsiteX21" fmla="*/ 654031 w 977526"/>
                <a:gd name="connsiteY21" fmla="*/ 824274 h 896066"/>
                <a:gd name="connsiteX22" fmla="*/ 871937 w 977526"/>
                <a:gd name="connsiteY22" fmla="*/ 812055 h 896066"/>
                <a:gd name="connsiteX23" fmla="*/ 971727 w 977526"/>
                <a:gd name="connsiteY23" fmla="*/ 897588 h 896066"/>
                <a:gd name="connsiteX24" fmla="*/ 971727 w 977526"/>
                <a:gd name="connsiteY24" fmla="*/ 254050 h 896066"/>
                <a:gd name="connsiteX25" fmla="*/ 906559 w 977526"/>
                <a:gd name="connsiteY25" fmla="*/ 229611 h 896066"/>
                <a:gd name="connsiteX26" fmla="*/ 823063 w 977526"/>
                <a:gd name="connsiteY26" fmla="*/ 221466 h 89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77526" h="896066">
                  <a:moveTo>
                    <a:pt x="823063" y="221466"/>
                  </a:moveTo>
                  <a:cubicBezTo>
                    <a:pt x="772150" y="219429"/>
                    <a:pt x="741602" y="190918"/>
                    <a:pt x="729381" y="156297"/>
                  </a:cubicBezTo>
                  <a:cubicBezTo>
                    <a:pt x="688651" y="140006"/>
                    <a:pt x="658103" y="129823"/>
                    <a:pt x="645885" y="131859"/>
                  </a:cubicBezTo>
                  <a:cubicBezTo>
                    <a:pt x="603118" y="135932"/>
                    <a:pt x="599046" y="213320"/>
                    <a:pt x="562388" y="213320"/>
                  </a:cubicBezTo>
                  <a:cubicBezTo>
                    <a:pt x="525730" y="213320"/>
                    <a:pt x="474817" y="294780"/>
                    <a:pt x="409650" y="319219"/>
                  </a:cubicBezTo>
                  <a:cubicBezTo>
                    <a:pt x="342444" y="343657"/>
                    <a:pt x="340408" y="111494"/>
                    <a:pt x="309860" y="66690"/>
                  </a:cubicBezTo>
                  <a:cubicBezTo>
                    <a:pt x="279312" y="21887"/>
                    <a:pt x="112319" y="-14770"/>
                    <a:pt x="93990" y="36143"/>
                  </a:cubicBezTo>
                  <a:cubicBezTo>
                    <a:pt x="77697" y="87055"/>
                    <a:pt x="18640" y="60581"/>
                    <a:pt x="12529" y="103347"/>
                  </a:cubicBezTo>
                  <a:cubicBezTo>
                    <a:pt x="6419" y="142042"/>
                    <a:pt x="26784" y="129823"/>
                    <a:pt x="63442" y="129823"/>
                  </a:cubicBezTo>
                  <a:cubicBezTo>
                    <a:pt x="100100" y="129823"/>
                    <a:pt x="100100" y="160371"/>
                    <a:pt x="116391" y="199064"/>
                  </a:cubicBezTo>
                  <a:cubicBezTo>
                    <a:pt x="132684" y="237758"/>
                    <a:pt x="234510" y="211284"/>
                    <a:pt x="267094" y="207210"/>
                  </a:cubicBezTo>
                  <a:cubicBezTo>
                    <a:pt x="299677" y="203137"/>
                    <a:pt x="305788" y="256086"/>
                    <a:pt x="258947" y="237758"/>
                  </a:cubicBezTo>
                  <a:cubicBezTo>
                    <a:pt x="212109" y="219429"/>
                    <a:pt x="212109" y="262196"/>
                    <a:pt x="177486" y="252014"/>
                  </a:cubicBezTo>
                  <a:cubicBezTo>
                    <a:pt x="144903" y="243867"/>
                    <a:pt x="100100" y="245903"/>
                    <a:pt x="122502" y="266268"/>
                  </a:cubicBezTo>
                  <a:cubicBezTo>
                    <a:pt x="144903" y="286634"/>
                    <a:pt x="181561" y="309036"/>
                    <a:pt x="181561" y="355876"/>
                  </a:cubicBezTo>
                  <a:cubicBezTo>
                    <a:pt x="181561" y="404752"/>
                    <a:pt x="246728" y="394570"/>
                    <a:pt x="246728" y="355876"/>
                  </a:cubicBezTo>
                  <a:cubicBezTo>
                    <a:pt x="246728" y="317181"/>
                    <a:pt x="279312" y="368094"/>
                    <a:pt x="344482" y="386423"/>
                  </a:cubicBezTo>
                  <a:cubicBezTo>
                    <a:pt x="409650" y="404752"/>
                    <a:pt x="364847" y="431227"/>
                    <a:pt x="427979" y="435300"/>
                  </a:cubicBezTo>
                  <a:cubicBezTo>
                    <a:pt x="493146" y="439372"/>
                    <a:pt x="637738" y="490285"/>
                    <a:pt x="692726" y="535089"/>
                  </a:cubicBezTo>
                  <a:cubicBezTo>
                    <a:pt x="747710" y="579892"/>
                    <a:pt x="709016" y="610440"/>
                    <a:pt x="745674" y="653206"/>
                  </a:cubicBezTo>
                  <a:cubicBezTo>
                    <a:pt x="782333" y="695974"/>
                    <a:pt x="792515" y="742813"/>
                    <a:pt x="743638" y="742813"/>
                  </a:cubicBezTo>
                  <a:cubicBezTo>
                    <a:pt x="692726" y="742813"/>
                    <a:pt x="639777" y="797799"/>
                    <a:pt x="654031" y="824274"/>
                  </a:cubicBezTo>
                  <a:cubicBezTo>
                    <a:pt x="668286" y="850748"/>
                    <a:pt x="833245" y="812055"/>
                    <a:pt x="871937" y="812055"/>
                  </a:cubicBezTo>
                  <a:cubicBezTo>
                    <a:pt x="898413" y="812055"/>
                    <a:pt x="922850" y="860931"/>
                    <a:pt x="971727" y="897588"/>
                  </a:cubicBezTo>
                  <a:lnTo>
                    <a:pt x="971727" y="254050"/>
                  </a:lnTo>
                  <a:cubicBezTo>
                    <a:pt x="951362" y="245903"/>
                    <a:pt x="928961" y="237758"/>
                    <a:pt x="906559" y="229611"/>
                  </a:cubicBezTo>
                  <a:cubicBezTo>
                    <a:pt x="880084" y="225538"/>
                    <a:pt x="851572" y="221466"/>
                    <a:pt x="823063" y="22146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59" name="Freeform: Shape 358">
              <a:extLst>
                <a:ext uri="{FF2B5EF4-FFF2-40B4-BE49-F238E27FC236}">
                  <a16:creationId xmlns:a16="http://schemas.microsoft.com/office/drawing/2014/main" id="{5FDF6739-2B75-4858-9AAA-9B4C090F77AD}"/>
                </a:ext>
              </a:extLst>
            </p:cNvPr>
            <p:cNvSpPr/>
            <p:nvPr/>
          </p:nvSpPr>
          <p:spPr>
            <a:xfrm>
              <a:off x="10374630" y="3674751"/>
              <a:ext cx="46316" cy="75263"/>
            </a:xfrm>
            <a:custGeom>
              <a:avLst/>
              <a:gdLst>
                <a:gd name="connsiteX0" fmla="*/ 115132 w 162921"/>
                <a:gd name="connsiteY0" fmla="*/ 177299 h 264746"/>
                <a:gd name="connsiteX1" fmla="*/ 147718 w 162921"/>
                <a:gd name="connsiteY1" fmla="*/ 101948 h 264746"/>
                <a:gd name="connsiteX2" fmla="*/ 92731 w 162921"/>
                <a:gd name="connsiteY2" fmla="*/ 75473 h 264746"/>
                <a:gd name="connsiteX3" fmla="*/ 27563 w 162921"/>
                <a:gd name="connsiteY3" fmla="*/ 36780 h 264746"/>
                <a:gd name="connsiteX4" fmla="*/ 78476 w 162921"/>
                <a:gd name="connsiteY4" fmla="*/ 260797 h 264746"/>
                <a:gd name="connsiteX5" fmla="*/ 115132 w 162921"/>
                <a:gd name="connsiteY5" fmla="*/ 177299 h 26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921" h="264746">
                  <a:moveTo>
                    <a:pt x="115132" y="177299"/>
                  </a:moveTo>
                  <a:cubicBezTo>
                    <a:pt x="176227" y="183408"/>
                    <a:pt x="147718" y="144715"/>
                    <a:pt x="147718" y="101948"/>
                  </a:cubicBezTo>
                  <a:cubicBezTo>
                    <a:pt x="147718" y="59181"/>
                    <a:pt x="92731" y="95838"/>
                    <a:pt x="92731" y="75473"/>
                  </a:cubicBezTo>
                  <a:cubicBezTo>
                    <a:pt x="92731" y="55108"/>
                    <a:pt x="72366" y="-30426"/>
                    <a:pt x="27563" y="36780"/>
                  </a:cubicBezTo>
                  <a:cubicBezTo>
                    <a:pt x="-17241" y="103985"/>
                    <a:pt x="41818" y="266906"/>
                    <a:pt x="78476" y="260797"/>
                  </a:cubicBezTo>
                  <a:cubicBezTo>
                    <a:pt x="109024" y="252650"/>
                    <a:pt x="54037" y="171190"/>
                    <a:pt x="115132" y="17729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60" name="Freeform: Shape 359">
              <a:extLst>
                <a:ext uri="{FF2B5EF4-FFF2-40B4-BE49-F238E27FC236}">
                  <a16:creationId xmlns:a16="http://schemas.microsoft.com/office/drawing/2014/main" id="{84DCA413-1D05-4E58-ABB4-0A880608C943}"/>
                </a:ext>
              </a:extLst>
            </p:cNvPr>
            <p:cNvSpPr/>
            <p:nvPr/>
          </p:nvSpPr>
          <p:spPr>
            <a:xfrm>
              <a:off x="10393445" y="3813843"/>
              <a:ext cx="81053" cy="34737"/>
            </a:xfrm>
            <a:custGeom>
              <a:avLst/>
              <a:gdLst>
                <a:gd name="connsiteX0" fmla="*/ 197616 w 285111"/>
                <a:gd name="connsiteY0" fmla="*/ 22014 h 122190"/>
                <a:gd name="connsiteX1" fmla="*/ 12294 w 285111"/>
                <a:gd name="connsiteY1" fmla="*/ 58671 h 122190"/>
                <a:gd name="connsiteX2" fmla="*/ 140593 w 285111"/>
                <a:gd name="connsiteY2" fmla="*/ 79036 h 122190"/>
                <a:gd name="connsiteX3" fmla="*/ 260747 w 285111"/>
                <a:gd name="connsiteY3" fmla="*/ 123840 h 122190"/>
                <a:gd name="connsiteX4" fmla="*/ 197616 w 285111"/>
                <a:gd name="connsiteY4" fmla="*/ 22014 h 122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111" h="122190">
                  <a:moveTo>
                    <a:pt x="197616" y="22014"/>
                  </a:moveTo>
                  <a:cubicBezTo>
                    <a:pt x="124302" y="-2424"/>
                    <a:pt x="75" y="17941"/>
                    <a:pt x="12294" y="58671"/>
                  </a:cubicBezTo>
                  <a:cubicBezTo>
                    <a:pt x="22476" y="95328"/>
                    <a:pt x="81536" y="79036"/>
                    <a:pt x="140593" y="79036"/>
                  </a:cubicBezTo>
                  <a:cubicBezTo>
                    <a:pt x="199652" y="79036"/>
                    <a:pt x="230200" y="123840"/>
                    <a:pt x="260747" y="123840"/>
                  </a:cubicBezTo>
                  <a:cubicBezTo>
                    <a:pt x="291295" y="125876"/>
                    <a:pt x="268894" y="46452"/>
                    <a:pt x="197616" y="2201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61" name="Freeform: Shape 360">
              <a:extLst>
                <a:ext uri="{FF2B5EF4-FFF2-40B4-BE49-F238E27FC236}">
                  <a16:creationId xmlns:a16="http://schemas.microsoft.com/office/drawing/2014/main" id="{B2DFE6FB-B348-479B-A74A-DD06B4ADFA90}"/>
                </a:ext>
              </a:extLst>
            </p:cNvPr>
            <p:cNvSpPr/>
            <p:nvPr/>
          </p:nvSpPr>
          <p:spPr>
            <a:xfrm>
              <a:off x="10168789" y="3973853"/>
              <a:ext cx="121579" cy="23158"/>
            </a:xfrm>
            <a:custGeom>
              <a:avLst/>
              <a:gdLst>
                <a:gd name="connsiteX0" fmla="*/ 389132 w 427667"/>
                <a:gd name="connsiteY0" fmla="*/ 13095 h 81460"/>
                <a:gd name="connsiteX1" fmla="*/ 187517 w 427667"/>
                <a:gd name="connsiteY1" fmla="*/ 31423 h 81460"/>
                <a:gd name="connsiteX2" fmla="*/ 12377 w 427667"/>
                <a:gd name="connsiteY2" fmla="*/ 57897 h 81460"/>
                <a:gd name="connsiteX3" fmla="*/ 165115 w 427667"/>
                <a:gd name="connsiteY3" fmla="*/ 88445 h 81460"/>
                <a:gd name="connsiteX4" fmla="*/ 358584 w 427667"/>
                <a:gd name="connsiteY4" fmla="*/ 43643 h 81460"/>
                <a:gd name="connsiteX5" fmla="*/ 389132 w 427667"/>
                <a:gd name="connsiteY5" fmla="*/ 13095 h 8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667" h="81460">
                  <a:moveTo>
                    <a:pt x="389132" y="13095"/>
                  </a:moveTo>
                  <a:cubicBezTo>
                    <a:pt x="313782" y="875"/>
                    <a:pt x="262869" y="61971"/>
                    <a:pt x="187517" y="31423"/>
                  </a:cubicBezTo>
                  <a:cubicBezTo>
                    <a:pt x="112167" y="875"/>
                    <a:pt x="158" y="31423"/>
                    <a:pt x="12377" y="57897"/>
                  </a:cubicBezTo>
                  <a:cubicBezTo>
                    <a:pt x="24595" y="82336"/>
                    <a:pt x="89765" y="84373"/>
                    <a:pt x="165115" y="88445"/>
                  </a:cubicBezTo>
                  <a:cubicBezTo>
                    <a:pt x="240468" y="90482"/>
                    <a:pt x="307671" y="45679"/>
                    <a:pt x="358584" y="43643"/>
                  </a:cubicBezTo>
                  <a:cubicBezTo>
                    <a:pt x="407461" y="39570"/>
                    <a:pt x="464484" y="23278"/>
                    <a:pt x="389132" y="1309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62" name="Freeform: Shape 361">
              <a:extLst>
                <a:ext uri="{FF2B5EF4-FFF2-40B4-BE49-F238E27FC236}">
                  <a16:creationId xmlns:a16="http://schemas.microsoft.com/office/drawing/2014/main" id="{210A5CE5-8443-4A43-9ACB-8CF8C5F6A4F7}"/>
                </a:ext>
              </a:extLst>
            </p:cNvPr>
            <p:cNvSpPr/>
            <p:nvPr/>
          </p:nvSpPr>
          <p:spPr>
            <a:xfrm>
              <a:off x="10338482" y="3821881"/>
              <a:ext cx="34737" cy="28947"/>
            </a:xfrm>
            <a:custGeom>
              <a:avLst/>
              <a:gdLst>
                <a:gd name="connsiteX0" fmla="*/ 12162 w 122190"/>
                <a:gd name="connsiteY0" fmla="*/ 36506 h 101825"/>
                <a:gd name="connsiteX1" fmla="*/ 126206 w 122190"/>
                <a:gd name="connsiteY1" fmla="*/ 69091 h 101825"/>
                <a:gd name="connsiteX2" fmla="*/ 12162 w 122190"/>
                <a:gd name="connsiteY2" fmla="*/ 36506 h 101825"/>
              </a:gdLst>
              <a:ahLst/>
              <a:cxnLst>
                <a:cxn ang="0">
                  <a:pos x="connsiteX0" y="connsiteY0"/>
                </a:cxn>
                <a:cxn ang="0">
                  <a:pos x="connsiteX1" y="connsiteY1"/>
                </a:cxn>
                <a:cxn ang="0">
                  <a:pos x="connsiteX2" y="connsiteY2"/>
                </a:cxn>
              </a:cxnLst>
              <a:rect l="l" t="t" r="r" b="b"/>
              <a:pathLst>
                <a:path w="122190" h="101825">
                  <a:moveTo>
                    <a:pt x="12162" y="36506"/>
                  </a:moveTo>
                  <a:cubicBezTo>
                    <a:pt x="24380" y="85383"/>
                    <a:pt x="103805" y="111857"/>
                    <a:pt x="126206" y="69091"/>
                  </a:cubicBezTo>
                  <a:cubicBezTo>
                    <a:pt x="150643" y="28361"/>
                    <a:pt x="-57" y="-18480"/>
                    <a:pt x="12162" y="36506"/>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63" name="Freeform: Shape 362">
              <a:extLst>
                <a:ext uri="{FF2B5EF4-FFF2-40B4-BE49-F238E27FC236}">
                  <a16:creationId xmlns:a16="http://schemas.microsoft.com/office/drawing/2014/main" id="{1E6417DB-B8FB-465B-92A9-4DE2DE3084F5}"/>
                </a:ext>
              </a:extLst>
            </p:cNvPr>
            <p:cNvSpPr/>
            <p:nvPr/>
          </p:nvSpPr>
          <p:spPr>
            <a:xfrm>
              <a:off x="10269349" y="3995161"/>
              <a:ext cx="52105" cy="46316"/>
            </a:xfrm>
            <a:custGeom>
              <a:avLst/>
              <a:gdLst>
                <a:gd name="connsiteX0" fmla="*/ 149444 w 183286"/>
                <a:gd name="connsiteY0" fmla="*/ 11455 h 162921"/>
                <a:gd name="connsiteX1" fmla="*/ 118896 w 183286"/>
                <a:gd name="connsiteY1" fmla="*/ 25711 h 162921"/>
                <a:gd name="connsiteX2" fmla="*/ 104641 w 183286"/>
                <a:gd name="connsiteY2" fmla="*/ 54222 h 162921"/>
                <a:gd name="connsiteX3" fmla="*/ 74094 w 183286"/>
                <a:gd name="connsiteY3" fmla="*/ 35894 h 162921"/>
                <a:gd name="connsiteX4" fmla="*/ 29291 w 183286"/>
                <a:gd name="connsiteY4" fmla="*/ 151975 h 162921"/>
                <a:gd name="connsiteX5" fmla="*/ 147408 w 183286"/>
                <a:gd name="connsiteY5" fmla="*/ 78660 h 162921"/>
                <a:gd name="connsiteX6" fmla="*/ 159626 w 183286"/>
                <a:gd name="connsiteY6" fmla="*/ 62368 h 162921"/>
                <a:gd name="connsiteX7" fmla="*/ 169809 w 183286"/>
                <a:gd name="connsiteY7" fmla="*/ 52186 h 162921"/>
                <a:gd name="connsiteX8" fmla="*/ 179991 w 183286"/>
                <a:gd name="connsiteY8" fmla="*/ 46076 h 162921"/>
                <a:gd name="connsiteX9" fmla="*/ 149444 w 183286"/>
                <a:gd name="connsiteY9" fmla="*/ 11455 h 16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3286" h="162921">
                  <a:moveTo>
                    <a:pt x="149444" y="11455"/>
                  </a:moveTo>
                  <a:cubicBezTo>
                    <a:pt x="141300" y="17565"/>
                    <a:pt x="131117" y="21638"/>
                    <a:pt x="118896" y="25711"/>
                  </a:cubicBezTo>
                  <a:cubicBezTo>
                    <a:pt x="114824" y="35894"/>
                    <a:pt x="110752" y="50150"/>
                    <a:pt x="104641" y="54222"/>
                  </a:cubicBezTo>
                  <a:cubicBezTo>
                    <a:pt x="96495" y="60332"/>
                    <a:pt x="84276" y="48112"/>
                    <a:pt x="74094" y="35894"/>
                  </a:cubicBezTo>
                  <a:cubicBezTo>
                    <a:pt x="19109" y="60332"/>
                    <a:pt x="-9403" y="129573"/>
                    <a:pt x="29291" y="151975"/>
                  </a:cubicBezTo>
                  <a:cubicBezTo>
                    <a:pt x="65947" y="172341"/>
                    <a:pt x="118896" y="117354"/>
                    <a:pt x="147408" y="78660"/>
                  </a:cubicBezTo>
                  <a:cubicBezTo>
                    <a:pt x="151482" y="72551"/>
                    <a:pt x="157590" y="66442"/>
                    <a:pt x="159626" y="62368"/>
                  </a:cubicBezTo>
                  <a:cubicBezTo>
                    <a:pt x="161665" y="60332"/>
                    <a:pt x="165737" y="56259"/>
                    <a:pt x="169809" y="52186"/>
                  </a:cubicBezTo>
                  <a:cubicBezTo>
                    <a:pt x="171847" y="50150"/>
                    <a:pt x="175919" y="48112"/>
                    <a:pt x="179991" y="46076"/>
                  </a:cubicBezTo>
                  <a:cubicBezTo>
                    <a:pt x="171847" y="31821"/>
                    <a:pt x="159626" y="19602"/>
                    <a:pt x="149444" y="11455"/>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64" name="Freeform: Shape 363">
              <a:extLst>
                <a:ext uri="{FF2B5EF4-FFF2-40B4-BE49-F238E27FC236}">
                  <a16:creationId xmlns:a16="http://schemas.microsoft.com/office/drawing/2014/main" id="{33DAD17F-A6B3-4DA8-BC26-DFE34A36C3D1}"/>
                </a:ext>
              </a:extLst>
            </p:cNvPr>
            <p:cNvSpPr/>
            <p:nvPr/>
          </p:nvSpPr>
          <p:spPr>
            <a:xfrm>
              <a:off x="10287156" y="3973913"/>
              <a:ext cx="92632" cy="34737"/>
            </a:xfrm>
            <a:custGeom>
              <a:avLst/>
              <a:gdLst>
                <a:gd name="connsiteX0" fmla="*/ 42003 w 325842"/>
                <a:gd name="connsiteY0" fmla="*/ 102490 h 122190"/>
                <a:gd name="connsiteX1" fmla="*/ 11455 w 325842"/>
                <a:gd name="connsiteY1" fmla="*/ 110637 h 122190"/>
                <a:gd name="connsiteX2" fmla="*/ 42003 w 325842"/>
                <a:gd name="connsiteY2" fmla="*/ 128964 h 122190"/>
                <a:gd name="connsiteX3" fmla="*/ 56258 w 325842"/>
                <a:gd name="connsiteY3" fmla="*/ 100454 h 122190"/>
                <a:gd name="connsiteX4" fmla="*/ 42003 w 325842"/>
                <a:gd name="connsiteY4" fmla="*/ 102490 h 122190"/>
                <a:gd name="connsiteX5" fmla="*/ 42003 w 325842"/>
                <a:gd name="connsiteY5" fmla="*/ 102490 h 122190"/>
                <a:gd name="connsiteX6" fmla="*/ 176413 w 325842"/>
                <a:gd name="connsiteY6" fmla="*/ 23067 h 122190"/>
                <a:gd name="connsiteX7" fmla="*/ 94952 w 325842"/>
                <a:gd name="connsiteY7" fmla="*/ 78052 h 122190"/>
                <a:gd name="connsiteX8" fmla="*/ 86805 w 325842"/>
                <a:gd name="connsiteY8" fmla="*/ 84162 h 122190"/>
                <a:gd name="connsiteX9" fmla="*/ 117353 w 325842"/>
                <a:gd name="connsiteY9" fmla="*/ 118782 h 122190"/>
                <a:gd name="connsiteX10" fmla="*/ 316933 w 325842"/>
                <a:gd name="connsiteY10" fmla="*/ 21029 h 122190"/>
                <a:gd name="connsiteX11" fmla="*/ 176413 w 325842"/>
                <a:gd name="connsiteY11" fmla="*/ 23067 h 122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842" h="122190">
                  <a:moveTo>
                    <a:pt x="42003" y="102490"/>
                  </a:moveTo>
                  <a:cubicBezTo>
                    <a:pt x="31821" y="102490"/>
                    <a:pt x="21638" y="106563"/>
                    <a:pt x="11455" y="110637"/>
                  </a:cubicBezTo>
                  <a:cubicBezTo>
                    <a:pt x="21638" y="122855"/>
                    <a:pt x="33857" y="135075"/>
                    <a:pt x="42003" y="128964"/>
                  </a:cubicBezTo>
                  <a:cubicBezTo>
                    <a:pt x="48114" y="122855"/>
                    <a:pt x="52186" y="110637"/>
                    <a:pt x="56258" y="100454"/>
                  </a:cubicBezTo>
                  <a:cubicBezTo>
                    <a:pt x="52186" y="100454"/>
                    <a:pt x="48114" y="102490"/>
                    <a:pt x="42003" y="102490"/>
                  </a:cubicBezTo>
                  <a:cubicBezTo>
                    <a:pt x="44039" y="102490"/>
                    <a:pt x="44039" y="102490"/>
                    <a:pt x="42003" y="102490"/>
                  </a:cubicBezTo>
                  <a:close/>
                  <a:moveTo>
                    <a:pt x="176413" y="23067"/>
                  </a:moveTo>
                  <a:cubicBezTo>
                    <a:pt x="137718" y="21029"/>
                    <a:pt x="123464" y="53614"/>
                    <a:pt x="94952" y="78052"/>
                  </a:cubicBezTo>
                  <a:cubicBezTo>
                    <a:pt x="92916" y="80089"/>
                    <a:pt x="88844" y="82125"/>
                    <a:pt x="86805" y="84162"/>
                  </a:cubicBezTo>
                  <a:cubicBezTo>
                    <a:pt x="96988" y="92307"/>
                    <a:pt x="107171" y="104527"/>
                    <a:pt x="117353" y="118782"/>
                  </a:cubicBezTo>
                  <a:cubicBezTo>
                    <a:pt x="172341" y="84162"/>
                    <a:pt x="308786" y="41395"/>
                    <a:pt x="316933" y="21029"/>
                  </a:cubicBezTo>
                  <a:cubicBezTo>
                    <a:pt x="325079" y="-3409"/>
                    <a:pt x="233436" y="27139"/>
                    <a:pt x="176413" y="23067"/>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65" name="Freeform: Shape 364">
              <a:extLst>
                <a:ext uri="{FF2B5EF4-FFF2-40B4-BE49-F238E27FC236}">
                  <a16:creationId xmlns:a16="http://schemas.microsoft.com/office/drawing/2014/main" id="{5CF3E0E6-6368-4408-9DA2-8452E5F9BED6}"/>
                </a:ext>
              </a:extLst>
            </p:cNvPr>
            <p:cNvSpPr/>
            <p:nvPr/>
          </p:nvSpPr>
          <p:spPr>
            <a:xfrm>
              <a:off x="7204648" y="2451552"/>
              <a:ext cx="46316" cy="81053"/>
            </a:xfrm>
            <a:custGeom>
              <a:avLst/>
              <a:gdLst>
                <a:gd name="connsiteX0" fmla="*/ 83401 w 162921"/>
                <a:gd name="connsiteY0" fmla="*/ 24144 h 285111"/>
                <a:gd name="connsiteX1" fmla="*/ 14160 w 162921"/>
                <a:gd name="connsiteY1" fmla="*/ 42472 h 285111"/>
                <a:gd name="connsiteX2" fmla="*/ 48781 w 162921"/>
                <a:gd name="connsiteY2" fmla="*/ 172809 h 285111"/>
                <a:gd name="connsiteX3" fmla="*/ 87474 w 162921"/>
                <a:gd name="connsiteY3" fmla="*/ 270562 h 285111"/>
                <a:gd name="connsiteX4" fmla="*/ 152643 w 162921"/>
                <a:gd name="connsiteY4" fmla="*/ 227795 h 285111"/>
                <a:gd name="connsiteX5" fmla="*/ 168935 w 162921"/>
                <a:gd name="connsiteY5" fmla="*/ 62837 h 285111"/>
                <a:gd name="connsiteX6" fmla="*/ 83401 w 162921"/>
                <a:gd name="connsiteY6" fmla="*/ 24144 h 28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921" h="285111">
                  <a:moveTo>
                    <a:pt x="83401" y="24144"/>
                  </a:moveTo>
                  <a:cubicBezTo>
                    <a:pt x="52853" y="52655"/>
                    <a:pt x="26379" y="20070"/>
                    <a:pt x="14160" y="42472"/>
                  </a:cubicBezTo>
                  <a:cubicBezTo>
                    <a:pt x="-2131" y="70983"/>
                    <a:pt x="61000" y="115787"/>
                    <a:pt x="48781" y="172809"/>
                  </a:cubicBezTo>
                  <a:cubicBezTo>
                    <a:pt x="36562" y="231868"/>
                    <a:pt x="54891" y="305182"/>
                    <a:pt x="87474" y="270562"/>
                  </a:cubicBezTo>
                  <a:cubicBezTo>
                    <a:pt x="120059" y="235941"/>
                    <a:pt x="134314" y="252234"/>
                    <a:pt x="152643" y="227795"/>
                  </a:cubicBezTo>
                  <a:cubicBezTo>
                    <a:pt x="170972" y="201321"/>
                    <a:pt x="154679" y="107641"/>
                    <a:pt x="168935" y="62837"/>
                  </a:cubicBezTo>
                  <a:cubicBezTo>
                    <a:pt x="183191" y="18034"/>
                    <a:pt x="113949" y="-4367"/>
                    <a:pt x="83401" y="24144"/>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66" name="Freeform: Shape 365">
              <a:extLst>
                <a:ext uri="{FF2B5EF4-FFF2-40B4-BE49-F238E27FC236}">
                  <a16:creationId xmlns:a16="http://schemas.microsoft.com/office/drawing/2014/main" id="{D1796B10-D1BC-4EAD-BC1D-9A2AA6D5B66D}"/>
                </a:ext>
              </a:extLst>
            </p:cNvPr>
            <p:cNvSpPr/>
            <p:nvPr/>
          </p:nvSpPr>
          <p:spPr>
            <a:xfrm>
              <a:off x="7166400" y="2238054"/>
              <a:ext cx="306842" cy="324211"/>
            </a:xfrm>
            <a:custGeom>
              <a:avLst/>
              <a:gdLst>
                <a:gd name="connsiteX0" fmla="*/ 902212 w 1079352"/>
                <a:gd name="connsiteY0" fmla="*/ 728309 h 1140447"/>
                <a:gd name="connsiteX1" fmla="*/ 832970 w 1079352"/>
                <a:gd name="connsiteY1" fmla="*/ 667213 h 1140447"/>
                <a:gd name="connsiteX2" fmla="*/ 686341 w 1079352"/>
                <a:gd name="connsiteY2" fmla="*/ 504292 h 1140447"/>
                <a:gd name="connsiteX3" fmla="*/ 553968 w 1079352"/>
                <a:gd name="connsiteY3" fmla="*/ 357663 h 1140447"/>
                <a:gd name="connsiteX4" fmla="*/ 556005 w 1079352"/>
                <a:gd name="connsiteY4" fmla="*/ 255837 h 1140447"/>
                <a:gd name="connsiteX5" fmla="*/ 596735 w 1079352"/>
                <a:gd name="connsiteY5" fmla="*/ 198815 h 1140447"/>
                <a:gd name="connsiteX6" fmla="*/ 600808 w 1079352"/>
                <a:gd name="connsiteY6" fmla="*/ 64405 h 1140447"/>
                <a:gd name="connsiteX7" fmla="*/ 551932 w 1079352"/>
                <a:gd name="connsiteY7" fmla="*/ 54222 h 1140447"/>
                <a:gd name="connsiteX8" fmla="*/ 533602 w 1079352"/>
                <a:gd name="connsiteY8" fmla="*/ 11455 h 1140447"/>
                <a:gd name="connsiteX9" fmla="*/ 458252 w 1079352"/>
                <a:gd name="connsiteY9" fmla="*/ 23675 h 1140447"/>
                <a:gd name="connsiteX10" fmla="*/ 399193 w 1079352"/>
                <a:gd name="connsiteY10" fmla="*/ 44040 h 1140447"/>
                <a:gd name="connsiteX11" fmla="*/ 386974 w 1079352"/>
                <a:gd name="connsiteY11" fmla="*/ 37930 h 1140447"/>
                <a:gd name="connsiteX12" fmla="*/ 368645 w 1079352"/>
                <a:gd name="connsiteY12" fmla="*/ 56259 h 1140447"/>
                <a:gd name="connsiteX13" fmla="*/ 354389 w 1079352"/>
                <a:gd name="connsiteY13" fmla="*/ 80697 h 1140447"/>
                <a:gd name="connsiteX14" fmla="*/ 325879 w 1079352"/>
                <a:gd name="connsiteY14" fmla="*/ 92916 h 1140447"/>
                <a:gd name="connsiteX15" fmla="*/ 281075 w 1079352"/>
                <a:gd name="connsiteY15" fmla="*/ 105135 h 1140447"/>
                <a:gd name="connsiteX16" fmla="*/ 248490 w 1079352"/>
                <a:gd name="connsiteY16" fmla="*/ 125500 h 1140447"/>
                <a:gd name="connsiteX17" fmla="*/ 224053 w 1079352"/>
                <a:gd name="connsiteY17" fmla="*/ 162157 h 1140447"/>
                <a:gd name="connsiteX18" fmla="*/ 171103 w 1079352"/>
                <a:gd name="connsiteY18" fmla="*/ 92916 h 1140447"/>
                <a:gd name="connsiteX19" fmla="*/ 124264 w 1079352"/>
                <a:gd name="connsiteY19" fmla="*/ 166231 h 1140447"/>
                <a:gd name="connsiteX20" fmla="*/ 42803 w 1079352"/>
                <a:gd name="connsiteY20" fmla="*/ 172340 h 1140447"/>
                <a:gd name="connsiteX21" fmla="*/ 52986 w 1079352"/>
                <a:gd name="connsiteY21" fmla="*/ 221216 h 1140447"/>
                <a:gd name="connsiteX22" fmla="*/ 34657 w 1079352"/>
                <a:gd name="connsiteY22" fmla="*/ 261946 h 1140447"/>
                <a:gd name="connsiteX23" fmla="*/ 16329 w 1079352"/>
                <a:gd name="connsiteY23" fmla="*/ 286385 h 1140447"/>
                <a:gd name="connsiteX24" fmla="*/ 42803 w 1079352"/>
                <a:gd name="connsiteY24" fmla="*/ 339334 h 1140447"/>
                <a:gd name="connsiteX25" fmla="*/ 63168 w 1079352"/>
                <a:gd name="connsiteY25" fmla="*/ 388211 h 1140447"/>
                <a:gd name="connsiteX26" fmla="*/ 107972 w 1079352"/>
                <a:gd name="connsiteY26" fmla="*/ 404502 h 1140447"/>
                <a:gd name="connsiteX27" fmla="*/ 97789 w 1079352"/>
                <a:gd name="connsiteY27" fmla="*/ 439123 h 1140447"/>
                <a:gd name="connsiteX28" fmla="*/ 142593 w 1079352"/>
                <a:gd name="connsiteY28" fmla="*/ 424868 h 1140447"/>
                <a:gd name="connsiteX29" fmla="*/ 207760 w 1079352"/>
                <a:gd name="connsiteY29" fmla="*/ 363772 h 1140447"/>
                <a:gd name="connsiteX30" fmla="*/ 340134 w 1079352"/>
                <a:gd name="connsiteY30" fmla="*/ 424868 h 1140447"/>
                <a:gd name="connsiteX31" fmla="*/ 368645 w 1079352"/>
                <a:gd name="connsiteY31" fmla="*/ 485963 h 1140447"/>
                <a:gd name="connsiteX32" fmla="*/ 458252 w 1079352"/>
                <a:gd name="connsiteY32" fmla="*/ 610190 h 1140447"/>
                <a:gd name="connsiteX33" fmla="*/ 586553 w 1079352"/>
                <a:gd name="connsiteY33" fmla="*/ 728309 h 1140447"/>
                <a:gd name="connsiteX34" fmla="*/ 678196 w 1079352"/>
                <a:gd name="connsiteY34" fmla="*/ 771075 h 1140447"/>
                <a:gd name="connsiteX35" fmla="*/ 759656 w 1079352"/>
                <a:gd name="connsiteY35" fmla="*/ 830134 h 1140447"/>
                <a:gd name="connsiteX36" fmla="*/ 826861 w 1079352"/>
                <a:gd name="connsiteY36" fmla="*/ 891230 h 1140447"/>
                <a:gd name="connsiteX37" fmla="*/ 857409 w 1079352"/>
                <a:gd name="connsiteY37" fmla="*/ 952325 h 1140447"/>
                <a:gd name="connsiteX38" fmla="*/ 861482 w 1079352"/>
                <a:gd name="connsiteY38" fmla="*/ 1062297 h 1140447"/>
                <a:gd name="connsiteX39" fmla="*/ 865555 w 1079352"/>
                <a:gd name="connsiteY39" fmla="*/ 1143757 h 1140447"/>
                <a:gd name="connsiteX40" fmla="*/ 912395 w 1079352"/>
                <a:gd name="connsiteY40" fmla="*/ 1060260 h 1140447"/>
                <a:gd name="connsiteX41" fmla="*/ 967381 w 1079352"/>
                <a:gd name="connsiteY41" fmla="*/ 999165 h 1140447"/>
                <a:gd name="connsiteX42" fmla="*/ 924613 w 1079352"/>
                <a:gd name="connsiteY42" fmla="*/ 919741 h 1140447"/>
                <a:gd name="connsiteX43" fmla="*/ 1016257 w 1079352"/>
                <a:gd name="connsiteY43" fmla="*/ 876974 h 1140447"/>
                <a:gd name="connsiteX44" fmla="*/ 1087535 w 1079352"/>
                <a:gd name="connsiteY44" fmla="*/ 881047 h 1140447"/>
                <a:gd name="connsiteX45" fmla="*/ 902212 w 1079352"/>
                <a:gd name="connsiteY45" fmla="*/ 728309 h 1140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79352" h="1140447">
                  <a:moveTo>
                    <a:pt x="902212" y="728309"/>
                  </a:moveTo>
                  <a:cubicBezTo>
                    <a:pt x="865555" y="703870"/>
                    <a:pt x="889992" y="665177"/>
                    <a:pt x="832970" y="667213"/>
                  </a:cubicBezTo>
                  <a:cubicBezTo>
                    <a:pt x="775948" y="671286"/>
                    <a:pt x="706706" y="593899"/>
                    <a:pt x="686341" y="504292"/>
                  </a:cubicBezTo>
                  <a:cubicBezTo>
                    <a:pt x="665976" y="414685"/>
                    <a:pt x="576370" y="410612"/>
                    <a:pt x="553968" y="357663"/>
                  </a:cubicBezTo>
                  <a:cubicBezTo>
                    <a:pt x="531566" y="304713"/>
                    <a:pt x="574333" y="298604"/>
                    <a:pt x="556005" y="255837"/>
                  </a:cubicBezTo>
                  <a:cubicBezTo>
                    <a:pt x="545822" y="231399"/>
                    <a:pt x="568223" y="208998"/>
                    <a:pt x="596735" y="198815"/>
                  </a:cubicBezTo>
                  <a:cubicBezTo>
                    <a:pt x="594698" y="149938"/>
                    <a:pt x="598771" y="96989"/>
                    <a:pt x="600808" y="64405"/>
                  </a:cubicBezTo>
                  <a:cubicBezTo>
                    <a:pt x="578406" y="62368"/>
                    <a:pt x="560078" y="58295"/>
                    <a:pt x="551932" y="54222"/>
                  </a:cubicBezTo>
                  <a:cubicBezTo>
                    <a:pt x="541749" y="48112"/>
                    <a:pt x="539713" y="11455"/>
                    <a:pt x="533602" y="11455"/>
                  </a:cubicBezTo>
                  <a:cubicBezTo>
                    <a:pt x="527493" y="11455"/>
                    <a:pt x="468435" y="11455"/>
                    <a:pt x="458252" y="23675"/>
                  </a:cubicBezTo>
                  <a:cubicBezTo>
                    <a:pt x="448070" y="35894"/>
                    <a:pt x="415485" y="56259"/>
                    <a:pt x="399193" y="44040"/>
                  </a:cubicBezTo>
                  <a:cubicBezTo>
                    <a:pt x="395120" y="42003"/>
                    <a:pt x="391046" y="39966"/>
                    <a:pt x="386974" y="37930"/>
                  </a:cubicBezTo>
                  <a:lnTo>
                    <a:pt x="368645" y="56259"/>
                  </a:lnTo>
                  <a:cubicBezTo>
                    <a:pt x="368645" y="56259"/>
                    <a:pt x="366609" y="80697"/>
                    <a:pt x="354389" y="80697"/>
                  </a:cubicBezTo>
                  <a:cubicBezTo>
                    <a:pt x="344207" y="80697"/>
                    <a:pt x="325879" y="72551"/>
                    <a:pt x="325879" y="92916"/>
                  </a:cubicBezTo>
                  <a:cubicBezTo>
                    <a:pt x="325879" y="113281"/>
                    <a:pt x="295331" y="107172"/>
                    <a:pt x="281075" y="105135"/>
                  </a:cubicBezTo>
                  <a:cubicBezTo>
                    <a:pt x="266820" y="101062"/>
                    <a:pt x="248490" y="107172"/>
                    <a:pt x="248490" y="125500"/>
                  </a:cubicBezTo>
                  <a:cubicBezTo>
                    <a:pt x="248490" y="143829"/>
                    <a:pt x="246454" y="182522"/>
                    <a:pt x="224053" y="162157"/>
                  </a:cubicBezTo>
                  <a:cubicBezTo>
                    <a:pt x="201651" y="141792"/>
                    <a:pt x="179250" y="86807"/>
                    <a:pt x="171103" y="92916"/>
                  </a:cubicBezTo>
                  <a:cubicBezTo>
                    <a:pt x="162958" y="99025"/>
                    <a:pt x="142593" y="166231"/>
                    <a:pt x="124264" y="166231"/>
                  </a:cubicBezTo>
                  <a:cubicBezTo>
                    <a:pt x="112045" y="166231"/>
                    <a:pt x="71315" y="170303"/>
                    <a:pt x="42803" y="172340"/>
                  </a:cubicBezTo>
                  <a:cubicBezTo>
                    <a:pt x="34657" y="198815"/>
                    <a:pt x="42803" y="213070"/>
                    <a:pt x="52986" y="221216"/>
                  </a:cubicBezTo>
                  <a:cubicBezTo>
                    <a:pt x="63168" y="227326"/>
                    <a:pt x="46876" y="255837"/>
                    <a:pt x="34657" y="261946"/>
                  </a:cubicBezTo>
                  <a:cubicBezTo>
                    <a:pt x="22438" y="268056"/>
                    <a:pt x="2073" y="261946"/>
                    <a:pt x="16329" y="286385"/>
                  </a:cubicBezTo>
                  <a:cubicBezTo>
                    <a:pt x="30584" y="310823"/>
                    <a:pt x="59095" y="312859"/>
                    <a:pt x="42803" y="339334"/>
                  </a:cubicBezTo>
                  <a:cubicBezTo>
                    <a:pt x="28547" y="363772"/>
                    <a:pt x="42803" y="386174"/>
                    <a:pt x="63168" y="388211"/>
                  </a:cubicBezTo>
                  <a:cubicBezTo>
                    <a:pt x="83533" y="390247"/>
                    <a:pt x="114081" y="386174"/>
                    <a:pt x="107972" y="404502"/>
                  </a:cubicBezTo>
                  <a:cubicBezTo>
                    <a:pt x="103898" y="414685"/>
                    <a:pt x="97789" y="426904"/>
                    <a:pt x="97789" y="439123"/>
                  </a:cubicBezTo>
                  <a:cubicBezTo>
                    <a:pt x="114081" y="433014"/>
                    <a:pt x="128337" y="433014"/>
                    <a:pt x="142593" y="424868"/>
                  </a:cubicBezTo>
                  <a:cubicBezTo>
                    <a:pt x="171103" y="408576"/>
                    <a:pt x="158885" y="380065"/>
                    <a:pt x="207760" y="363772"/>
                  </a:cubicBezTo>
                  <a:cubicBezTo>
                    <a:pt x="256637" y="349517"/>
                    <a:pt x="321806" y="392284"/>
                    <a:pt x="340134" y="424868"/>
                  </a:cubicBezTo>
                  <a:cubicBezTo>
                    <a:pt x="360499" y="457452"/>
                    <a:pt x="364572" y="459489"/>
                    <a:pt x="368645" y="485963"/>
                  </a:cubicBezTo>
                  <a:cubicBezTo>
                    <a:pt x="372719" y="512438"/>
                    <a:pt x="391046" y="563351"/>
                    <a:pt x="458252" y="610190"/>
                  </a:cubicBezTo>
                  <a:cubicBezTo>
                    <a:pt x="525457" y="657031"/>
                    <a:pt x="551932" y="709979"/>
                    <a:pt x="586553" y="728309"/>
                  </a:cubicBezTo>
                  <a:cubicBezTo>
                    <a:pt x="621174" y="748674"/>
                    <a:pt x="655793" y="742564"/>
                    <a:pt x="678196" y="771075"/>
                  </a:cubicBezTo>
                  <a:cubicBezTo>
                    <a:pt x="698561" y="797550"/>
                    <a:pt x="727071" y="813842"/>
                    <a:pt x="759656" y="830134"/>
                  </a:cubicBezTo>
                  <a:cubicBezTo>
                    <a:pt x="792240" y="846426"/>
                    <a:pt x="794277" y="885120"/>
                    <a:pt x="826861" y="891230"/>
                  </a:cubicBezTo>
                  <a:cubicBezTo>
                    <a:pt x="859445" y="895302"/>
                    <a:pt x="839080" y="925850"/>
                    <a:pt x="857409" y="952325"/>
                  </a:cubicBezTo>
                  <a:cubicBezTo>
                    <a:pt x="877774" y="978800"/>
                    <a:pt x="881847" y="1031749"/>
                    <a:pt x="861482" y="1062297"/>
                  </a:cubicBezTo>
                  <a:cubicBezTo>
                    <a:pt x="841117" y="1092845"/>
                    <a:pt x="851299" y="1143757"/>
                    <a:pt x="865555" y="1143757"/>
                  </a:cubicBezTo>
                  <a:cubicBezTo>
                    <a:pt x="879810" y="1143757"/>
                    <a:pt x="908322" y="1088771"/>
                    <a:pt x="912395" y="1060260"/>
                  </a:cubicBezTo>
                  <a:cubicBezTo>
                    <a:pt x="916468" y="1029712"/>
                    <a:pt x="944979" y="1031749"/>
                    <a:pt x="967381" y="999165"/>
                  </a:cubicBezTo>
                  <a:cubicBezTo>
                    <a:pt x="989782" y="966580"/>
                    <a:pt x="934796" y="960471"/>
                    <a:pt x="924613" y="919741"/>
                  </a:cubicBezTo>
                  <a:cubicBezTo>
                    <a:pt x="914431" y="879011"/>
                    <a:pt x="967381" y="842353"/>
                    <a:pt x="1016257" y="876974"/>
                  </a:cubicBezTo>
                  <a:cubicBezTo>
                    <a:pt x="1065133" y="909558"/>
                    <a:pt x="1085499" y="931960"/>
                    <a:pt x="1087535" y="881047"/>
                  </a:cubicBezTo>
                  <a:cubicBezTo>
                    <a:pt x="1093644" y="819952"/>
                    <a:pt x="938869" y="752746"/>
                    <a:pt x="902212" y="728309"/>
                  </a:cubicBezTo>
                  <a:close/>
                </a:path>
              </a:pathLst>
            </a:custGeom>
            <a:solidFill>
              <a:schemeClr val="accent5"/>
            </a:solidFill>
            <a:ln w="3175" cap="flat">
              <a:solidFill>
                <a:srgbClr val="FFFFFF"/>
              </a:solidFill>
              <a:prstDash val="solid"/>
              <a:miter/>
            </a:ln>
          </p:spPr>
          <p:txBody>
            <a:bodyPr rtlCol="0" anchor="ctr"/>
            <a:lstStyle/>
            <a:p>
              <a:endParaRPr lang="sr-Latn-RS"/>
            </a:p>
          </p:txBody>
        </p:sp>
        <p:sp>
          <p:nvSpPr>
            <p:cNvPr id="367" name="Freeform: Shape 366">
              <a:extLst>
                <a:ext uri="{FF2B5EF4-FFF2-40B4-BE49-F238E27FC236}">
                  <a16:creationId xmlns:a16="http://schemas.microsoft.com/office/drawing/2014/main" id="{23A5A262-2806-4D33-92CD-EC938AC90B12}"/>
                </a:ext>
              </a:extLst>
            </p:cNvPr>
            <p:cNvSpPr/>
            <p:nvPr/>
          </p:nvSpPr>
          <p:spPr>
            <a:xfrm>
              <a:off x="7324101" y="2551136"/>
              <a:ext cx="81053" cy="52105"/>
            </a:xfrm>
            <a:custGeom>
              <a:avLst/>
              <a:gdLst>
                <a:gd name="connsiteX0" fmla="*/ 204924 w 285111"/>
                <a:gd name="connsiteY0" fmla="*/ 18017 h 183286"/>
                <a:gd name="connsiteX1" fmla="*/ 90879 w 285111"/>
                <a:gd name="connsiteY1" fmla="*/ 18017 h 183286"/>
                <a:gd name="connsiteX2" fmla="*/ 11455 w 285111"/>
                <a:gd name="connsiteY2" fmla="*/ 48565 h 183286"/>
                <a:gd name="connsiteX3" fmla="*/ 15529 w 285111"/>
                <a:gd name="connsiteY3" fmla="*/ 50602 h 183286"/>
                <a:gd name="connsiteX4" fmla="*/ 58295 w 285111"/>
                <a:gd name="connsiteY4" fmla="*/ 97441 h 183286"/>
                <a:gd name="connsiteX5" fmla="*/ 109208 w 285111"/>
                <a:gd name="connsiteY5" fmla="*/ 115770 h 183286"/>
                <a:gd name="connsiteX6" fmla="*/ 217143 w 285111"/>
                <a:gd name="connsiteY6" fmla="*/ 189084 h 183286"/>
                <a:gd name="connsiteX7" fmla="*/ 241581 w 285111"/>
                <a:gd name="connsiteY7" fmla="*/ 119843 h 183286"/>
                <a:gd name="connsiteX8" fmla="*/ 280276 w 285111"/>
                <a:gd name="connsiteY8" fmla="*/ 24127 h 183286"/>
                <a:gd name="connsiteX9" fmla="*/ 204924 w 285111"/>
                <a:gd name="connsiteY9" fmla="*/ 18017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111" h="183286">
                  <a:moveTo>
                    <a:pt x="204924" y="18017"/>
                  </a:moveTo>
                  <a:cubicBezTo>
                    <a:pt x="147902" y="32273"/>
                    <a:pt x="123464" y="36346"/>
                    <a:pt x="90879" y="18017"/>
                  </a:cubicBezTo>
                  <a:cubicBezTo>
                    <a:pt x="62368" y="1725"/>
                    <a:pt x="17565" y="26163"/>
                    <a:pt x="11455" y="48565"/>
                  </a:cubicBezTo>
                  <a:cubicBezTo>
                    <a:pt x="13491" y="48565"/>
                    <a:pt x="15529" y="50602"/>
                    <a:pt x="15529" y="50602"/>
                  </a:cubicBezTo>
                  <a:cubicBezTo>
                    <a:pt x="37930" y="62821"/>
                    <a:pt x="50148" y="79113"/>
                    <a:pt x="58295" y="97441"/>
                  </a:cubicBezTo>
                  <a:cubicBezTo>
                    <a:pt x="72551" y="103551"/>
                    <a:pt x="86807" y="109660"/>
                    <a:pt x="109208" y="115770"/>
                  </a:cubicBezTo>
                  <a:cubicBezTo>
                    <a:pt x="178450" y="136136"/>
                    <a:pt x="186595" y="187048"/>
                    <a:pt x="217143" y="189084"/>
                  </a:cubicBezTo>
                  <a:cubicBezTo>
                    <a:pt x="245655" y="191121"/>
                    <a:pt x="249728" y="160573"/>
                    <a:pt x="241581" y="119843"/>
                  </a:cubicBezTo>
                  <a:cubicBezTo>
                    <a:pt x="235472" y="79113"/>
                    <a:pt x="276202" y="32273"/>
                    <a:pt x="280276" y="24127"/>
                  </a:cubicBezTo>
                  <a:cubicBezTo>
                    <a:pt x="284348" y="15981"/>
                    <a:pt x="261946" y="3762"/>
                    <a:pt x="204924" y="18017"/>
                  </a:cubicBezTo>
                  <a:close/>
                </a:path>
              </a:pathLst>
            </a:custGeom>
            <a:solidFill>
              <a:schemeClr val="accent5"/>
            </a:solidFill>
            <a:ln w="3175" cap="flat">
              <a:solidFill>
                <a:srgbClr val="FFFFFF"/>
              </a:solidFill>
              <a:prstDash val="solid"/>
              <a:miter/>
            </a:ln>
          </p:spPr>
          <p:txBody>
            <a:bodyPr rtlCol="0" anchor="ctr"/>
            <a:lstStyle/>
            <a:p>
              <a:endParaRPr lang="sr-Latn-RS"/>
            </a:p>
          </p:txBody>
        </p:sp>
        <p:grpSp>
          <p:nvGrpSpPr>
            <p:cNvPr id="5" name="Group 4">
              <a:extLst>
                <a:ext uri="{FF2B5EF4-FFF2-40B4-BE49-F238E27FC236}">
                  <a16:creationId xmlns:a16="http://schemas.microsoft.com/office/drawing/2014/main" id="{7306F8C1-D4D2-41EE-953B-3C2AB70EF31E}"/>
                </a:ext>
              </a:extLst>
            </p:cNvPr>
            <p:cNvGrpSpPr/>
            <p:nvPr/>
          </p:nvGrpSpPr>
          <p:grpSpPr>
            <a:xfrm>
              <a:off x="3615361" y="1924194"/>
              <a:ext cx="6746007" cy="1653428"/>
              <a:chOff x="3615361" y="1924194"/>
              <a:chExt cx="6746007" cy="1653428"/>
            </a:xfrm>
            <a:solidFill>
              <a:srgbClr val="F70C4F"/>
            </a:solidFill>
          </p:grpSpPr>
          <p:sp>
            <p:nvSpPr>
              <p:cNvPr id="368" name="Freeform: Shape 367">
                <a:extLst>
                  <a:ext uri="{FF2B5EF4-FFF2-40B4-BE49-F238E27FC236}">
                    <a16:creationId xmlns:a16="http://schemas.microsoft.com/office/drawing/2014/main" id="{3B58CA44-1E4E-418E-AF8E-B966BCE9A77D}"/>
                  </a:ext>
                </a:extLst>
              </p:cNvPr>
              <p:cNvSpPr/>
              <p:nvPr/>
            </p:nvSpPr>
            <p:spPr>
              <a:xfrm>
                <a:off x="7473470" y="2371212"/>
                <a:ext cx="34737" cy="52105"/>
              </a:xfrm>
              <a:custGeom>
                <a:avLst/>
                <a:gdLst>
                  <a:gd name="connsiteX0" fmla="*/ 52186 w 122190"/>
                  <a:gd name="connsiteY0" fmla="*/ 11455 h 183286"/>
                  <a:gd name="connsiteX1" fmla="*/ 15529 w 122190"/>
                  <a:gd name="connsiteY1" fmla="*/ 86807 h 183286"/>
                  <a:gd name="connsiteX2" fmla="*/ 11455 w 122190"/>
                  <a:gd name="connsiteY2" fmla="*/ 119390 h 183286"/>
                  <a:gd name="connsiteX3" fmla="*/ 78660 w 122190"/>
                  <a:gd name="connsiteY3" fmla="*/ 172340 h 183286"/>
                  <a:gd name="connsiteX4" fmla="*/ 82733 w 122190"/>
                  <a:gd name="connsiteY4" fmla="*/ 174377 h 183286"/>
                  <a:gd name="connsiteX5" fmla="*/ 125500 w 122190"/>
                  <a:gd name="connsiteY5" fmla="*/ 103099 h 183286"/>
                  <a:gd name="connsiteX6" fmla="*/ 52186 w 122190"/>
                  <a:gd name="connsiteY6" fmla="*/ 11455 h 18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90" h="183286">
                    <a:moveTo>
                      <a:pt x="52186" y="11455"/>
                    </a:moveTo>
                    <a:cubicBezTo>
                      <a:pt x="31821" y="39966"/>
                      <a:pt x="13491" y="74587"/>
                      <a:pt x="15529" y="86807"/>
                    </a:cubicBezTo>
                    <a:cubicBezTo>
                      <a:pt x="15529" y="92916"/>
                      <a:pt x="15529" y="103099"/>
                      <a:pt x="11455" y="119390"/>
                    </a:cubicBezTo>
                    <a:cubicBezTo>
                      <a:pt x="35894" y="141792"/>
                      <a:pt x="60332" y="162157"/>
                      <a:pt x="78660" y="172340"/>
                    </a:cubicBezTo>
                    <a:cubicBezTo>
                      <a:pt x="80697" y="174377"/>
                      <a:pt x="82733" y="174377"/>
                      <a:pt x="82733" y="174377"/>
                    </a:cubicBezTo>
                    <a:cubicBezTo>
                      <a:pt x="88843" y="141792"/>
                      <a:pt x="109208" y="107172"/>
                      <a:pt x="125500" y="103099"/>
                    </a:cubicBezTo>
                    <a:cubicBezTo>
                      <a:pt x="103099" y="74587"/>
                      <a:pt x="72551" y="33857"/>
                      <a:pt x="52186" y="11455"/>
                    </a:cubicBezTo>
                    <a:close/>
                  </a:path>
                </a:pathLst>
              </a:custGeom>
              <a:grpFill/>
              <a:ln w="3175" cap="flat">
                <a:solidFill>
                  <a:srgbClr val="FFFFFF"/>
                </a:solidFill>
                <a:prstDash val="solid"/>
                <a:miter/>
              </a:ln>
            </p:spPr>
            <p:txBody>
              <a:bodyPr rtlCol="0" anchor="ctr"/>
              <a:lstStyle/>
              <a:p>
                <a:endParaRPr lang="sr-Latn-RS"/>
              </a:p>
            </p:txBody>
          </p:sp>
          <p:sp>
            <p:nvSpPr>
              <p:cNvPr id="133" name="Freeform: Shape 132">
                <a:extLst>
                  <a:ext uri="{FF2B5EF4-FFF2-40B4-BE49-F238E27FC236}">
                    <a16:creationId xmlns:a16="http://schemas.microsoft.com/office/drawing/2014/main" id="{537A5B67-BE1B-4539-8A8A-B69373F70F8F}"/>
                  </a:ext>
                </a:extLst>
              </p:cNvPr>
              <p:cNvSpPr/>
              <p:nvPr/>
            </p:nvSpPr>
            <p:spPr>
              <a:xfrm>
                <a:off x="7403177" y="2303135"/>
                <a:ext cx="98421" cy="104211"/>
              </a:xfrm>
              <a:custGeom>
                <a:avLst/>
                <a:gdLst>
                  <a:gd name="connsiteX0" fmla="*/ 262789 w 346207"/>
                  <a:gd name="connsiteY0" fmla="*/ 326275 h 366572"/>
                  <a:gd name="connsiteX1" fmla="*/ 334067 w 346207"/>
                  <a:gd name="connsiteY1" fmla="*/ 212230 h 366572"/>
                  <a:gd name="connsiteX2" fmla="*/ 346286 w 346207"/>
                  <a:gd name="connsiteY2" fmla="*/ 75783 h 366572"/>
                  <a:gd name="connsiteX3" fmla="*/ 260752 w 346207"/>
                  <a:gd name="connsiteY3" fmla="*/ 28944 h 366572"/>
                  <a:gd name="connsiteX4" fmla="*/ 114124 w 346207"/>
                  <a:gd name="connsiteY4" fmla="*/ 12651 h 366572"/>
                  <a:gd name="connsiteX5" fmla="*/ 53028 w 346207"/>
                  <a:gd name="connsiteY5" fmla="*/ 26907 h 366572"/>
                  <a:gd name="connsiteX6" fmla="*/ 12298 w 346207"/>
                  <a:gd name="connsiteY6" fmla="*/ 53381 h 366572"/>
                  <a:gd name="connsiteX7" fmla="*/ 55064 w 346207"/>
                  <a:gd name="connsiteY7" fmla="*/ 122623 h 366572"/>
                  <a:gd name="connsiteX8" fmla="*/ 132452 w 346207"/>
                  <a:gd name="connsiteY8" fmla="*/ 224449 h 366572"/>
                  <a:gd name="connsiteX9" fmla="*/ 209839 w 346207"/>
                  <a:gd name="connsiteY9" fmla="*/ 318128 h 366572"/>
                  <a:gd name="connsiteX10" fmla="*/ 258716 w 346207"/>
                  <a:gd name="connsiteY10" fmla="*/ 356823 h 366572"/>
                  <a:gd name="connsiteX11" fmla="*/ 262789 w 346207"/>
                  <a:gd name="connsiteY11" fmla="*/ 326275 h 36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6207" h="366572">
                    <a:moveTo>
                      <a:pt x="262789" y="326275"/>
                    </a:moveTo>
                    <a:cubicBezTo>
                      <a:pt x="258716" y="305910"/>
                      <a:pt x="319811" y="212230"/>
                      <a:pt x="334067" y="212230"/>
                    </a:cubicBezTo>
                    <a:cubicBezTo>
                      <a:pt x="346286" y="212230"/>
                      <a:pt x="350359" y="122623"/>
                      <a:pt x="346286" y="75783"/>
                    </a:cubicBezTo>
                    <a:cubicBezTo>
                      <a:pt x="299446" y="41163"/>
                      <a:pt x="260752" y="28944"/>
                      <a:pt x="260752" y="28944"/>
                    </a:cubicBezTo>
                    <a:cubicBezTo>
                      <a:pt x="260752" y="28944"/>
                      <a:pt x="136525" y="22834"/>
                      <a:pt x="114124" y="12651"/>
                    </a:cubicBezTo>
                    <a:cubicBezTo>
                      <a:pt x="93759" y="4505"/>
                      <a:pt x="73393" y="41163"/>
                      <a:pt x="53028" y="26907"/>
                    </a:cubicBezTo>
                    <a:cubicBezTo>
                      <a:pt x="34699" y="10615"/>
                      <a:pt x="6187" y="30980"/>
                      <a:pt x="12298" y="53381"/>
                    </a:cubicBezTo>
                    <a:cubicBezTo>
                      <a:pt x="16370" y="75783"/>
                      <a:pt x="55064" y="90039"/>
                      <a:pt x="55064" y="122623"/>
                    </a:cubicBezTo>
                    <a:cubicBezTo>
                      <a:pt x="55064" y="157244"/>
                      <a:pt x="134489" y="206120"/>
                      <a:pt x="132452" y="224449"/>
                    </a:cubicBezTo>
                    <a:cubicBezTo>
                      <a:pt x="130416" y="236668"/>
                      <a:pt x="179291" y="271289"/>
                      <a:pt x="209839" y="318128"/>
                    </a:cubicBezTo>
                    <a:cubicBezTo>
                      <a:pt x="226132" y="328311"/>
                      <a:pt x="242424" y="342567"/>
                      <a:pt x="258716" y="356823"/>
                    </a:cubicBezTo>
                    <a:cubicBezTo>
                      <a:pt x="262789" y="342567"/>
                      <a:pt x="262789" y="330348"/>
                      <a:pt x="262789" y="326275"/>
                    </a:cubicBezTo>
                    <a:close/>
                  </a:path>
                </a:pathLst>
              </a:custGeom>
              <a:grpFill/>
              <a:ln w="3175" cap="flat">
                <a:solidFill>
                  <a:srgbClr val="FFFFFF"/>
                </a:solidFill>
                <a:prstDash val="solid"/>
                <a:miter/>
              </a:ln>
            </p:spPr>
            <p:txBody>
              <a:bodyPr rtlCol="0" anchor="ctr"/>
              <a:lstStyle/>
              <a:p>
                <a:endParaRPr lang="sr-Latn-RS"/>
              </a:p>
            </p:txBody>
          </p:sp>
          <p:sp>
            <p:nvSpPr>
              <p:cNvPr id="134" name="Freeform: Shape 133">
                <a:extLst>
                  <a:ext uri="{FF2B5EF4-FFF2-40B4-BE49-F238E27FC236}">
                    <a16:creationId xmlns:a16="http://schemas.microsoft.com/office/drawing/2014/main" id="{6D741C5C-7C3C-43B7-852A-4DF3592C2611}"/>
                  </a:ext>
                </a:extLst>
              </p:cNvPr>
              <p:cNvSpPr/>
              <p:nvPr/>
            </p:nvSpPr>
            <p:spPr>
              <a:xfrm>
                <a:off x="7354206" y="2255422"/>
                <a:ext cx="150527" cy="138947"/>
              </a:xfrm>
              <a:custGeom>
                <a:avLst/>
                <a:gdLst>
                  <a:gd name="connsiteX0" fmla="*/ 304713 w 529493"/>
                  <a:gd name="connsiteY0" fmla="*/ 394320 h 488763"/>
                  <a:gd name="connsiteX1" fmla="*/ 227325 w 529493"/>
                  <a:gd name="connsiteY1" fmla="*/ 292494 h 488763"/>
                  <a:gd name="connsiteX2" fmla="*/ 184559 w 529493"/>
                  <a:gd name="connsiteY2" fmla="*/ 223253 h 488763"/>
                  <a:gd name="connsiteX3" fmla="*/ 225289 w 529493"/>
                  <a:gd name="connsiteY3" fmla="*/ 196778 h 488763"/>
                  <a:gd name="connsiteX4" fmla="*/ 286385 w 529493"/>
                  <a:gd name="connsiteY4" fmla="*/ 182522 h 488763"/>
                  <a:gd name="connsiteX5" fmla="*/ 433013 w 529493"/>
                  <a:gd name="connsiteY5" fmla="*/ 198815 h 488763"/>
                  <a:gd name="connsiteX6" fmla="*/ 518547 w 529493"/>
                  <a:gd name="connsiteY6" fmla="*/ 245655 h 488763"/>
                  <a:gd name="connsiteX7" fmla="*/ 514473 w 529493"/>
                  <a:gd name="connsiteY7" fmla="*/ 223253 h 488763"/>
                  <a:gd name="connsiteX8" fmla="*/ 483926 w 529493"/>
                  <a:gd name="connsiteY8" fmla="*/ 149938 h 488763"/>
                  <a:gd name="connsiteX9" fmla="*/ 459488 w 529493"/>
                  <a:gd name="connsiteY9" fmla="*/ 88843 h 488763"/>
                  <a:gd name="connsiteX10" fmla="*/ 426904 w 529493"/>
                  <a:gd name="connsiteY10" fmla="*/ 99025 h 488763"/>
                  <a:gd name="connsiteX11" fmla="*/ 329151 w 529493"/>
                  <a:gd name="connsiteY11" fmla="*/ 74587 h 488763"/>
                  <a:gd name="connsiteX12" fmla="*/ 249727 w 529493"/>
                  <a:gd name="connsiteY12" fmla="*/ 11455 h 488763"/>
                  <a:gd name="connsiteX13" fmla="*/ 192704 w 529493"/>
                  <a:gd name="connsiteY13" fmla="*/ 52186 h 488763"/>
                  <a:gd name="connsiteX14" fmla="*/ 170303 w 529493"/>
                  <a:gd name="connsiteY14" fmla="*/ 101062 h 488763"/>
                  <a:gd name="connsiteX15" fmla="*/ 137718 w 529493"/>
                  <a:gd name="connsiteY15" fmla="*/ 145865 h 488763"/>
                  <a:gd name="connsiteX16" fmla="*/ 78660 w 529493"/>
                  <a:gd name="connsiteY16" fmla="*/ 143829 h 488763"/>
                  <a:gd name="connsiteX17" fmla="*/ 11455 w 529493"/>
                  <a:gd name="connsiteY17" fmla="*/ 158085 h 488763"/>
                  <a:gd name="connsiteX18" fmla="*/ 27747 w 529493"/>
                  <a:gd name="connsiteY18" fmla="*/ 200851 h 488763"/>
                  <a:gd name="connsiteX19" fmla="*/ 101061 w 529493"/>
                  <a:gd name="connsiteY19" fmla="*/ 233435 h 488763"/>
                  <a:gd name="connsiteX20" fmla="*/ 184559 w 529493"/>
                  <a:gd name="connsiteY20" fmla="*/ 375991 h 488763"/>
                  <a:gd name="connsiteX21" fmla="*/ 259909 w 529493"/>
                  <a:gd name="connsiteY21" fmla="*/ 418758 h 488763"/>
                  <a:gd name="connsiteX22" fmla="*/ 341370 w 529493"/>
                  <a:gd name="connsiteY22" fmla="*/ 465598 h 488763"/>
                  <a:gd name="connsiteX23" fmla="*/ 382100 w 529493"/>
                  <a:gd name="connsiteY23" fmla="*/ 483927 h 488763"/>
                  <a:gd name="connsiteX24" fmla="*/ 304713 w 529493"/>
                  <a:gd name="connsiteY24" fmla="*/ 394320 h 48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9493" h="488763">
                    <a:moveTo>
                      <a:pt x="304713" y="394320"/>
                    </a:moveTo>
                    <a:cubicBezTo>
                      <a:pt x="306750" y="375991"/>
                      <a:pt x="227325" y="327115"/>
                      <a:pt x="227325" y="292494"/>
                    </a:cubicBezTo>
                    <a:cubicBezTo>
                      <a:pt x="227325" y="257874"/>
                      <a:pt x="188631" y="245655"/>
                      <a:pt x="184559" y="223253"/>
                    </a:cubicBezTo>
                    <a:cubicBezTo>
                      <a:pt x="180486" y="200851"/>
                      <a:pt x="206960" y="180486"/>
                      <a:pt x="225289" y="196778"/>
                    </a:cubicBezTo>
                    <a:cubicBezTo>
                      <a:pt x="243617" y="213070"/>
                      <a:pt x="263982" y="174377"/>
                      <a:pt x="286385" y="182522"/>
                    </a:cubicBezTo>
                    <a:cubicBezTo>
                      <a:pt x="306750" y="190668"/>
                      <a:pt x="433013" y="198815"/>
                      <a:pt x="433013" y="198815"/>
                    </a:cubicBezTo>
                    <a:cubicBezTo>
                      <a:pt x="433013" y="198815"/>
                      <a:pt x="471707" y="211034"/>
                      <a:pt x="518547" y="245655"/>
                    </a:cubicBezTo>
                    <a:cubicBezTo>
                      <a:pt x="518547" y="235472"/>
                      <a:pt x="516511" y="229363"/>
                      <a:pt x="514473" y="223253"/>
                    </a:cubicBezTo>
                    <a:cubicBezTo>
                      <a:pt x="504291" y="194742"/>
                      <a:pt x="514473" y="162157"/>
                      <a:pt x="483926" y="149938"/>
                    </a:cubicBezTo>
                    <a:cubicBezTo>
                      <a:pt x="467634" y="143829"/>
                      <a:pt x="461525" y="115318"/>
                      <a:pt x="459488" y="88843"/>
                    </a:cubicBezTo>
                    <a:cubicBezTo>
                      <a:pt x="445233" y="92916"/>
                      <a:pt x="433013" y="96989"/>
                      <a:pt x="426904" y="99025"/>
                    </a:cubicBezTo>
                    <a:cubicBezTo>
                      <a:pt x="402465" y="105135"/>
                      <a:pt x="349516" y="103099"/>
                      <a:pt x="329151" y="74587"/>
                    </a:cubicBezTo>
                    <a:cubicBezTo>
                      <a:pt x="314895" y="54222"/>
                      <a:pt x="272129" y="25711"/>
                      <a:pt x="249727" y="11455"/>
                    </a:cubicBezTo>
                    <a:cubicBezTo>
                      <a:pt x="241581" y="19601"/>
                      <a:pt x="206960" y="50149"/>
                      <a:pt x="192704" y="52186"/>
                    </a:cubicBezTo>
                    <a:cubicBezTo>
                      <a:pt x="176413" y="54222"/>
                      <a:pt x="186595" y="101062"/>
                      <a:pt x="170303" y="101062"/>
                    </a:cubicBezTo>
                    <a:cubicBezTo>
                      <a:pt x="154011" y="101062"/>
                      <a:pt x="141792" y="133646"/>
                      <a:pt x="137718" y="145865"/>
                    </a:cubicBezTo>
                    <a:cubicBezTo>
                      <a:pt x="133646" y="160121"/>
                      <a:pt x="94952" y="137720"/>
                      <a:pt x="78660" y="143829"/>
                    </a:cubicBezTo>
                    <a:cubicBezTo>
                      <a:pt x="66440" y="147902"/>
                      <a:pt x="31821" y="154011"/>
                      <a:pt x="11455" y="158085"/>
                    </a:cubicBezTo>
                    <a:cubicBezTo>
                      <a:pt x="13491" y="178450"/>
                      <a:pt x="13491" y="200851"/>
                      <a:pt x="27747" y="200851"/>
                    </a:cubicBezTo>
                    <a:cubicBezTo>
                      <a:pt x="52186" y="200851"/>
                      <a:pt x="99025" y="198815"/>
                      <a:pt x="101061" y="233435"/>
                    </a:cubicBezTo>
                    <a:cubicBezTo>
                      <a:pt x="103099" y="270093"/>
                      <a:pt x="162157" y="349517"/>
                      <a:pt x="184559" y="375991"/>
                    </a:cubicBezTo>
                    <a:cubicBezTo>
                      <a:pt x="206960" y="402466"/>
                      <a:pt x="257873" y="396356"/>
                      <a:pt x="259909" y="418758"/>
                    </a:cubicBezTo>
                    <a:cubicBezTo>
                      <a:pt x="261946" y="441160"/>
                      <a:pt x="298603" y="461525"/>
                      <a:pt x="341370" y="465598"/>
                    </a:cubicBezTo>
                    <a:cubicBezTo>
                      <a:pt x="353590" y="465598"/>
                      <a:pt x="365808" y="473744"/>
                      <a:pt x="382100" y="483927"/>
                    </a:cubicBezTo>
                    <a:cubicBezTo>
                      <a:pt x="353590" y="441160"/>
                      <a:pt x="304713" y="406539"/>
                      <a:pt x="304713" y="394320"/>
                    </a:cubicBezTo>
                    <a:close/>
                  </a:path>
                </a:pathLst>
              </a:custGeom>
              <a:solidFill>
                <a:srgbClr val="C7C7CF"/>
              </a:solidFill>
              <a:ln w="3175" cap="flat">
                <a:solidFill>
                  <a:srgbClr val="FFFFFF"/>
                </a:solidFill>
                <a:prstDash val="solid"/>
                <a:miter/>
              </a:ln>
            </p:spPr>
            <p:txBody>
              <a:bodyPr rtlCol="0" anchor="ctr"/>
              <a:lstStyle/>
              <a:p>
                <a:endParaRPr lang="sr-Latn-RS"/>
              </a:p>
            </p:txBody>
          </p:sp>
          <p:sp>
            <p:nvSpPr>
              <p:cNvPr id="137" name="Freeform: Shape 136">
                <a:extLst>
                  <a:ext uri="{FF2B5EF4-FFF2-40B4-BE49-F238E27FC236}">
                    <a16:creationId xmlns:a16="http://schemas.microsoft.com/office/drawing/2014/main" id="{89942150-44FE-458A-954F-C4360892278E}"/>
                  </a:ext>
                </a:extLst>
              </p:cNvPr>
              <p:cNvSpPr/>
              <p:nvPr/>
            </p:nvSpPr>
            <p:spPr>
              <a:xfrm>
                <a:off x="7416733" y="2175475"/>
                <a:ext cx="179474" cy="110000"/>
              </a:xfrm>
              <a:custGeom>
                <a:avLst/>
                <a:gdLst>
                  <a:gd name="connsiteX0" fmla="*/ 604080 w 631319"/>
                  <a:gd name="connsiteY0" fmla="*/ 78843 h 386937"/>
                  <a:gd name="connsiteX1" fmla="*/ 581679 w 631319"/>
                  <a:gd name="connsiteY1" fmla="*/ 64588 h 386937"/>
                  <a:gd name="connsiteX2" fmla="*/ 522620 w 631319"/>
                  <a:gd name="connsiteY2" fmla="*/ 42186 h 386937"/>
                  <a:gd name="connsiteX3" fmla="*/ 435050 w 631319"/>
                  <a:gd name="connsiteY3" fmla="*/ 11639 h 386937"/>
                  <a:gd name="connsiteX4" fmla="*/ 347480 w 631319"/>
                  <a:gd name="connsiteY4" fmla="*/ 72734 h 386937"/>
                  <a:gd name="connsiteX5" fmla="*/ 247691 w 631319"/>
                  <a:gd name="connsiteY5" fmla="*/ 107354 h 386937"/>
                  <a:gd name="connsiteX6" fmla="*/ 119390 w 631319"/>
                  <a:gd name="connsiteY6" fmla="*/ 107354 h 386937"/>
                  <a:gd name="connsiteX7" fmla="*/ 107172 w 631319"/>
                  <a:gd name="connsiteY7" fmla="*/ 91063 h 386937"/>
                  <a:gd name="connsiteX8" fmla="*/ 94952 w 631319"/>
                  <a:gd name="connsiteY8" fmla="*/ 117537 h 386937"/>
                  <a:gd name="connsiteX9" fmla="*/ 54222 w 631319"/>
                  <a:gd name="connsiteY9" fmla="*/ 144012 h 386937"/>
                  <a:gd name="connsiteX10" fmla="*/ 44039 w 631319"/>
                  <a:gd name="connsiteY10" fmla="*/ 184742 h 386937"/>
                  <a:gd name="connsiteX11" fmla="*/ 27747 w 631319"/>
                  <a:gd name="connsiteY11" fmla="*/ 229545 h 386937"/>
                  <a:gd name="connsiteX12" fmla="*/ 11455 w 631319"/>
                  <a:gd name="connsiteY12" fmla="*/ 253984 h 386937"/>
                  <a:gd name="connsiteX13" fmla="*/ 33857 w 631319"/>
                  <a:gd name="connsiteY13" fmla="*/ 292677 h 386937"/>
                  <a:gd name="connsiteX14" fmla="*/ 31821 w 631319"/>
                  <a:gd name="connsiteY14" fmla="*/ 294714 h 386937"/>
                  <a:gd name="connsiteX15" fmla="*/ 111244 w 631319"/>
                  <a:gd name="connsiteY15" fmla="*/ 357846 h 386937"/>
                  <a:gd name="connsiteX16" fmla="*/ 208998 w 631319"/>
                  <a:gd name="connsiteY16" fmla="*/ 382284 h 386937"/>
                  <a:gd name="connsiteX17" fmla="*/ 339334 w 631319"/>
                  <a:gd name="connsiteY17" fmla="*/ 337481 h 386937"/>
                  <a:gd name="connsiteX18" fmla="*/ 380064 w 631319"/>
                  <a:gd name="connsiteY18" fmla="*/ 351736 h 386937"/>
                  <a:gd name="connsiteX19" fmla="*/ 406538 w 631319"/>
                  <a:gd name="connsiteY19" fmla="*/ 355809 h 386937"/>
                  <a:gd name="connsiteX20" fmla="*/ 463562 w 631319"/>
                  <a:gd name="connsiteY20" fmla="*/ 313043 h 386937"/>
                  <a:gd name="connsiteX21" fmla="*/ 549094 w 631319"/>
                  <a:gd name="connsiteY21" fmla="*/ 158267 h 386937"/>
                  <a:gd name="connsiteX22" fmla="*/ 612227 w 631319"/>
                  <a:gd name="connsiteY22" fmla="*/ 115500 h 386937"/>
                  <a:gd name="connsiteX23" fmla="*/ 604080 w 631319"/>
                  <a:gd name="connsiteY23" fmla="*/ 78843 h 38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1319" h="386937">
                    <a:moveTo>
                      <a:pt x="604080" y="78843"/>
                    </a:moveTo>
                    <a:cubicBezTo>
                      <a:pt x="595935" y="76807"/>
                      <a:pt x="589825" y="70697"/>
                      <a:pt x="581679" y="64588"/>
                    </a:cubicBezTo>
                    <a:cubicBezTo>
                      <a:pt x="555205" y="58478"/>
                      <a:pt x="530766" y="50332"/>
                      <a:pt x="522620" y="42186"/>
                    </a:cubicBezTo>
                    <a:cubicBezTo>
                      <a:pt x="506328" y="25894"/>
                      <a:pt x="445233" y="15711"/>
                      <a:pt x="435050" y="11639"/>
                    </a:cubicBezTo>
                    <a:cubicBezTo>
                      <a:pt x="424867" y="7565"/>
                      <a:pt x="365808" y="72734"/>
                      <a:pt x="347480" y="72734"/>
                    </a:cubicBezTo>
                    <a:cubicBezTo>
                      <a:pt x="329151" y="72734"/>
                      <a:pt x="247691" y="82917"/>
                      <a:pt x="247691" y="107354"/>
                    </a:cubicBezTo>
                    <a:cubicBezTo>
                      <a:pt x="247691" y="131793"/>
                      <a:pt x="147902" y="133830"/>
                      <a:pt x="119390" y="107354"/>
                    </a:cubicBezTo>
                    <a:cubicBezTo>
                      <a:pt x="115317" y="103282"/>
                      <a:pt x="111244" y="97172"/>
                      <a:pt x="107172" y="91063"/>
                    </a:cubicBezTo>
                    <a:cubicBezTo>
                      <a:pt x="99025" y="99209"/>
                      <a:pt x="94952" y="107354"/>
                      <a:pt x="94952" y="117537"/>
                    </a:cubicBezTo>
                    <a:cubicBezTo>
                      <a:pt x="94952" y="148085"/>
                      <a:pt x="72551" y="146048"/>
                      <a:pt x="54222" y="144012"/>
                    </a:cubicBezTo>
                    <a:cubicBezTo>
                      <a:pt x="33857" y="141975"/>
                      <a:pt x="54222" y="170487"/>
                      <a:pt x="44039" y="184742"/>
                    </a:cubicBezTo>
                    <a:cubicBezTo>
                      <a:pt x="33857" y="198998"/>
                      <a:pt x="44039" y="227509"/>
                      <a:pt x="27747" y="229545"/>
                    </a:cubicBezTo>
                    <a:cubicBezTo>
                      <a:pt x="19601" y="231582"/>
                      <a:pt x="15529" y="241765"/>
                      <a:pt x="11455" y="253984"/>
                    </a:cubicBezTo>
                    <a:cubicBezTo>
                      <a:pt x="17565" y="258056"/>
                      <a:pt x="33857" y="292677"/>
                      <a:pt x="33857" y="292677"/>
                    </a:cubicBezTo>
                    <a:cubicBezTo>
                      <a:pt x="33857" y="292677"/>
                      <a:pt x="33857" y="292677"/>
                      <a:pt x="31821" y="294714"/>
                    </a:cubicBezTo>
                    <a:cubicBezTo>
                      <a:pt x="52186" y="308969"/>
                      <a:pt x="96989" y="337481"/>
                      <a:pt x="111244" y="357846"/>
                    </a:cubicBezTo>
                    <a:cubicBezTo>
                      <a:pt x="129573" y="384321"/>
                      <a:pt x="182522" y="388394"/>
                      <a:pt x="208998" y="382284"/>
                    </a:cubicBezTo>
                    <a:cubicBezTo>
                      <a:pt x="233435" y="376175"/>
                      <a:pt x="339334" y="337481"/>
                      <a:pt x="339334" y="337481"/>
                    </a:cubicBezTo>
                    <a:cubicBezTo>
                      <a:pt x="339334" y="337481"/>
                      <a:pt x="363772" y="347664"/>
                      <a:pt x="380064" y="351736"/>
                    </a:cubicBezTo>
                    <a:cubicBezTo>
                      <a:pt x="384137" y="351736"/>
                      <a:pt x="394320" y="353773"/>
                      <a:pt x="406538" y="355809"/>
                    </a:cubicBezTo>
                    <a:cubicBezTo>
                      <a:pt x="414685" y="347664"/>
                      <a:pt x="437086" y="339517"/>
                      <a:pt x="463562" y="313043"/>
                    </a:cubicBezTo>
                    <a:cubicBezTo>
                      <a:pt x="492072" y="280458"/>
                      <a:pt x="536876" y="168450"/>
                      <a:pt x="549094" y="158267"/>
                    </a:cubicBezTo>
                    <a:cubicBezTo>
                      <a:pt x="561314" y="150121"/>
                      <a:pt x="595935" y="129756"/>
                      <a:pt x="612227" y="115500"/>
                    </a:cubicBezTo>
                    <a:cubicBezTo>
                      <a:pt x="626483" y="99209"/>
                      <a:pt x="622410" y="86989"/>
                      <a:pt x="604080" y="78843"/>
                    </a:cubicBezTo>
                    <a:close/>
                  </a:path>
                </a:pathLst>
              </a:custGeom>
              <a:grpFill/>
              <a:ln w="3175" cap="flat">
                <a:solidFill>
                  <a:srgbClr val="FFFFFF"/>
                </a:solidFill>
                <a:prstDash val="solid"/>
                <a:miter/>
              </a:ln>
            </p:spPr>
            <p:txBody>
              <a:bodyPr rtlCol="0" anchor="ctr"/>
              <a:lstStyle/>
              <a:p>
                <a:endParaRPr lang="sr-Latn-RS"/>
              </a:p>
            </p:txBody>
          </p:sp>
          <p:sp>
            <p:nvSpPr>
              <p:cNvPr id="144" name="Freeform: Shape 143">
                <a:extLst>
                  <a:ext uri="{FF2B5EF4-FFF2-40B4-BE49-F238E27FC236}">
                    <a16:creationId xmlns:a16="http://schemas.microsoft.com/office/drawing/2014/main" id="{6F04C3DF-E725-4228-8071-6579FC8E14F9}"/>
                  </a:ext>
                </a:extLst>
              </p:cNvPr>
              <p:cNvSpPr/>
              <p:nvPr/>
            </p:nvSpPr>
            <p:spPr>
              <a:xfrm>
                <a:off x="7527866" y="2187685"/>
                <a:ext cx="243158" cy="173684"/>
              </a:xfrm>
              <a:custGeom>
                <a:avLst/>
                <a:gdLst>
                  <a:gd name="connsiteX0" fmla="*/ 775235 w 855335"/>
                  <a:gd name="connsiteY0" fmla="*/ 410612 h 610954"/>
                  <a:gd name="connsiteX1" fmla="*/ 738576 w 855335"/>
                  <a:gd name="connsiteY1" fmla="*/ 386174 h 610954"/>
                  <a:gd name="connsiteX2" fmla="*/ 740614 w 855335"/>
                  <a:gd name="connsiteY2" fmla="*/ 382101 h 610954"/>
                  <a:gd name="connsiteX3" fmla="*/ 724322 w 855335"/>
                  <a:gd name="connsiteY3" fmla="*/ 268056 h 610954"/>
                  <a:gd name="connsiteX4" fmla="*/ 665262 w 855335"/>
                  <a:gd name="connsiteY4" fmla="*/ 125500 h 610954"/>
                  <a:gd name="connsiteX5" fmla="*/ 602131 w 855335"/>
                  <a:gd name="connsiteY5" fmla="*/ 11455 h 610954"/>
                  <a:gd name="connsiteX6" fmla="*/ 557327 w 855335"/>
                  <a:gd name="connsiteY6" fmla="*/ 33857 h 610954"/>
                  <a:gd name="connsiteX7" fmla="*/ 504377 w 855335"/>
                  <a:gd name="connsiteY7" fmla="*/ 64405 h 610954"/>
                  <a:gd name="connsiteX8" fmla="*/ 457538 w 855335"/>
                  <a:gd name="connsiteY8" fmla="*/ 70515 h 610954"/>
                  <a:gd name="connsiteX9" fmla="*/ 414771 w 855335"/>
                  <a:gd name="connsiteY9" fmla="*/ 82733 h 610954"/>
                  <a:gd name="connsiteX10" fmla="*/ 359785 w 855335"/>
                  <a:gd name="connsiteY10" fmla="*/ 64405 h 610954"/>
                  <a:gd name="connsiteX11" fmla="*/ 264069 w 855335"/>
                  <a:gd name="connsiteY11" fmla="*/ 46076 h 610954"/>
                  <a:gd name="connsiteX12" fmla="*/ 227412 w 855335"/>
                  <a:gd name="connsiteY12" fmla="*/ 50150 h 610954"/>
                  <a:gd name="connsiteX13" fmla="*/ 219265 w 855335"/>
                  <a:gd name="connsiteY13" fmla="*/ 72551 h 610954"/>
                  <a:gd name="connsiteX14" fmla="*/ 156134 w 855335"/>
                  <a:gd name="connsiteY14" fmla="*/ 115318 h 610954"/>
                  <a:gd name="connsiteX15" fmla="*/ 70600 w 855335"/>
                  <a:gd name="connsiteY15" fmla="*/ 270093 h 610954"/>
                  <a:gd name="connsiteX16" fmla="*/ 11542 w 855335"/>
                  <a:gd name="connsiteY16" fmla="*/ 316933 h 610954"/>
                  <a:gd name="connsiteX17" fmla="*/ 44126 w 855335"/>
                  <a:gd name="connsiteY17" fmla="*/ 375992 h 610954"/>
                  <a:gd name="connsiteX18" fmla="*/ 74673 w 855335"/>
                  <a:gd name="connsiteY18" fmla="*/ 412649 h 610954"/>
                  <a:gd name="connsiteX19" fmla="*/ 86892 w 855335"/>
                  <a:gd name="connsiteY19" fmla="*/ 475781 h 610954"/>
                  <a:gd name="connsiteX20" fmla="*/ 190755 w 855335"/>
                  <a:gd name="connsiteY20" fmla="*/ 510401 h 610954"/>
                  <a:gd name="connsiteX21" fmla="*/ 196864 w 855335"/>
                  <a:gd name="connsiteY21" fmla="*/ 555205 h 610954"/>
                  <a:gd name="connsiteX22" fmla="*/ 249813 w 855335"/>
                  <a:gd name="connsiteY22" fmla="*/ 593899 h 610954"/>
                  <a:gd name="connsiteX23" fmla="*/ 349603 w 855335"/>
                  <a:gd name="connsiteY23" fmla="*/ 606118 h 610954"/>
                  <a:gd name="connsiteX24" fmla="*/ 449392 w 855335"/>
                  <a:gd name="connsiteY24" fmla="*/ 608154 h 610954"/>
                  <a:gd name="connsiteX25" fmla="*/ 516597 w 855335"/>
                  <a:gd name="connsiteY25" fmla="*/ 577607 h 610954"/>
                  <a:gd name="connsiteX26" fmla="*/ 628605 w 855335"/>
                  <a:gd name="connsiteY26" fmla="*/ 557242 h 610954"/>
                  <a:gd name="connsiteX27" fmla="*/ 703957 w 855335"/>
                  <a:gd name="connsiteY27" fmla="*/ 581679 h 610954"/>
                  <a:gd name="connsiteX28" fmla="*/ 760979 w 855335"/>
                  <a:gd name="connsiteY28" fmla="*/ 610191 h 610954"/>
                  <a:gd name="connsiteX29" fmla="*/ 760979 w 855335"/>
                  <a:gd name="connsiteY29" fmla="*/ 557242 h 610954"/>
                  <a:gd name="connsiteX30" fmla="*/ 807818 w 855335"/>
                  <a:gd name="connsiteY30" fmla="*/ 473744 h 610954"/>
                  <a:gd name="connsiteX31" fmla="*/ 856695 w 855335"/>
                  <a:gd name="connsiteY31" fmla="*/ 418758 h 610954"/>
                  <a:gd name="connsiteX32" fmla="*/ 856695 w 855335"/>
                  <a:gd name="connsiteY32" fmla="*/ 414686 h 610954"/>
                  <a:gd name="connsiteX33" fmla="*/ 824110 w 855335"/>
                  <a:gd name="connsiteY33" fmla="*/ 390247 h 610954"/>
                  <a:gd name="connsiteX34" fmla="*/ 775235 w 855335"/>
                  <a:gd name="connsiteY34" fmla="*/ 410612 h 6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55335" h="610954">
                    <a:moveTo>
                      <a:pt x="775235" y="410612"/>
                    </a:moveTo>
                    <a:cubicBezTo>
                      <a:pt x="754870" y="408576"/>
                      <a:pt x="730431" y="398393"/>
                      <a:pt x="738576" y="386174"/>
                    </a:cubicBezTo>
                    <a:cubicBezTo>
                      <a:pt x="738576" y="386174"/>
                      <a:pt x="740614" y="384138"/>
                      <a:pt x="740614" y="382101"/>
                    </a:cubicBezTo>
                    <a:cubicBezTo>
                      <a:pt x="714139" y="359699"/>
                      <a:pt x="708029" y="284349"/>
                      <a:pt x="724322" y="268056"/>
                    </a:cubicBezTo>
                    <a:cubicBezTo>
                      <a:pt x="744687" y="245655"/>
                      <a:pt x="689701" y="158085"/>
                      <a:pt x="665262" y="125500"/>
                    </a:cubicBezTo>
                    <a:cubicBezTo>
                      <a:pt x="653044" y="111245"/>
                      <a:pt x="626568" y="60332"/>
                      <a:pt x="602131" y="11455"/>
                    </a:cubicBezTo>
                    <a:cubicBezTo>
                      <a:pt x="579729" y="19602"/>
                      <a:pt x="559363" y="27748"/>
                      <a:pt x="557327" y="33857"/>
                    </a:cubicBezTo>
                    <a:cubicBezTo>
                      <a:pt x="549181" y="48113"/>
                      <a:pt x="520670" y="64405"/>
                      <a:pt x="504377" y="64405"/>
                    </a:cubicBezTo>
                    <a:cubicBezTo>
                      <a:pt x="488085" y="64405"/>
                      <a:pt x="471794" y="56259"/>
                      <a:pt x="457538" y="70515"/>
                    </a:cubicBezTo>
                    <a:cubicBezTo>
                      <a:pt x="443282" y="84770"/>
                      <a:pt x="424954" y="90880"/>
                      <a:pt x="414771" y="82733"/>
                    </a:cubicBezTo>
                    <a:cubicBezTo>
                      <a:pt x="406625" y="74587"/>
                      <a:pt x="378114" y="64405"/>
                      <a:pt x="359785" y="64405"/>
                    </a:cubicBezTo>
                    <a:cubicBezTo>
                      <a:pt x="339420" y="64405"/>
                      <a:pt x="278325" y="46076"/>
                      <a:pt x="264069" y="46076"/>
                    </a:cubicBezTo>
                    <a:cubicBezTo>
                      <a:pt x="255924" y="46076"/>
                      <a:pt x="241668" y="48113"/>
                      <a:pt x="227412" y="50150"/>
                    </a:cubicBezTo>
                    <a:cubicBezTo>
                      <a:pt x="231485" y="56259"/>
                      <a:pt x="227412" y="64405"/>
                      <a:pt x="219265" y="72551"/>
                    </a:cubicBezTo>
                    <a:cubicBezTo>
                      <a:pt x="202973" y="86807"/>
                      <a:pt x="168352" y="107172"/>
                      <a:pt x="156134" y="115318"/>
                    </a:cubicBezTo>
                    <a:cubicBezTo>
                      <a:pt x="143915" y="123464"/>
                      <a:pt x="99112" y="237509"/>
                      <a:pt x="70600" y="270093"/>
                    </a:cubicBezTo>
                    <a:cubicBezTo>
                      <a:pt x="42090" y="302677"/>
                      <a:pt x="13578" y="306750"/>
                      <a:pt x="11542" y="316933"/>
                    </a:cubicBezTo>
                    <a:cubicBezTo>
                      <a:pt x="9505" y="329152"/>
                      <a:pt x="44126" y="357663"/>
                      <a:pt x="44126" y="375992"/>
                    </a:cubicBezTo>
                    <a:cubicBezTo>
                      <a:pt x="44126" y="394320"/>
                      <a:pt x="52272" y="412649"/>
                      <a:pt x="74673" y="412649"/>
                    </a:cubicBezTo>
                    <a:cubicBezTo>
                      <a:pt x="97074" y="412649"/>
                      <a:pt x="72637" y="471708"/>
                      <a:pt x="86892" y="475781"/>
                    </a:cubicBezTo>
                    <a:cubicBezTo>
                      <a:pt x="101148" y="479854"/>
                      <a:pt x="190755" y="488000"/>
                      <a:pt x="190755" y="510401"/>
                    </a:cubicBezTo>
                    <a:cubicBezTo>
                      <a:pt x="190755" y="528730"/>
                      <a:pt x="200937" y="542986"/>
                      <a:pt x="196864" y="555205"/>
                    </a:cubicBezTo>
                    <a:cubicBezTo>
                      <a:pt x="221303" y="559278"/>
                      <a:pt x="241668" y="597972"/>
                      <a:pt x="249813" y="593899"/>
                    </a:cubicBezTo>
                    <a:cubicBezTo>
                      <a:pt x="259996" y="591862"/>
                      <a:pt x="337384" y="608154"/>
                      <a:pt x="349603" y="606118"/>
                    </a:cubicBezTo>
                    <a:cubicBezTo>
                      <a:pt x="363859" y="604081"/>
                      <a:pt x="426990" y="606118"/>
                      <a:pt x="449392" y="608154"/>
                    </a:cubicBezTo>
                    <a:cubicBezTo>
                      <a:pt x="471794" y="610191"/>
                      <a:pt x="496232" y="600008"/>
                      <a:pt x="516597" y="577607"/>
                    </a:cubicBezTo>
                    <a:cubicBezTo>
                      <a:pt x="536962" y="557242"/>
                      <a:pt x="606203" y="553168"/>
                      <a:pt x="628605" y="557242"/>
                    </a:cubicBezTo>
                    <a:cubicBezTo>
                      <a:pt x="651007" y="561314"/>
                      <a:pt x="695810" y="565387"/>
                      <a:pt x="703957" y="581679"/>
                    </a:cubicBezTo>
                    <a:cubicBezTo>
                      <a:pt x="708029" y="589826"/>
                      <a:pt x="734504" y="602045"/>
                      <a:pt x="760979" y="610191"/>
                    </a:cubicBezTo>
                    <a:cubicBezTo>
                      <a:pt x="765052" y="595935"/>
                      <a:pt x="760979" y="575570"/>
                      <a:pt x="760979" y="557242"/>
                    </a:cubicBezTo>
                    <a:cubicBezTo>
                      <a:pt x="763015" y="524657"/>
                      <a:pt x="779307" y="477818"/>
                      <a:pt x="807818" y="473744"/>
                    </a:cubicBezTo>
                    <a:cubicBezTo>
                      <a:pt x="836330" y="471708"/>
                      <a:pt x="860767" y="471708"/>
                      <a:pt x="856695" y="418758"/>
                    </a:cubicBezTo>
                    <a:cubicBezTo>
                      <a:pt x="856695" y="416722"/>
                      <a:pt x="856695" y="414686"/>
                      <a:pt x="856695" y="414686"/>
                    </a:cubicBezTo>
                    <a:cubicBezTo>
                      <a:pt x="842439" y="400430"/>
                      <a:pt x="828184" y="390247"/>
                      <a:pt x="824110" y="390247"/>
                    </a:cubicBezTo>
                    <a:cubicBezTo>
                      <a:pt x="818001" y="386174"/>
                      <a:pt x="783380" y="410612"/>
                      <a:pt x="775235" y="410612"/>
                    </a:cubicBezTo>
                    <a:close/>
                  </a:path>
                </a:pathLst>
              </a:custGeom>
              <a:grpFill/>
              <a:ln w="3175" cap="flat">
                <a:solidFill>
                  <a:srgbClr val="FFFFFF"/>
                </a:solidFill>
                <a:prstDash val="solid"/>
                <a:miter/>
              </a:ln>
            </p:spPr>
            <p:txBody>
              <a:bodyPr rtlCol="0" anchor="ctr"/>
              <a:lstStyle/>
              <a:p>
                <a:endParaRPr lang="sr-Latn-RS"/>
              </a:p>
            </p:txBody>
          </p:sp>
          <p:sp>
            <p:nvSpPr>
              <p:cNvPr id="145" name="Freeform: Shape 144">
                <a:extLst>
                  <a:ext uri="{FF2B5EF4-FFF2-40B4-BE49-F238E27FC236}">
                    <a16:creationId xmlns:a16="http://schemas.microsoft.com/office/drawing/2014/main" id="{8310DBD5-D569-4984-A0A9-5A81370387EA}"/>
                  </a:ext>
                </a:extLst>
              </p:cNvPr>
              <p:cNvSpPr/>
              <p:nvPr/>
            </p:nvSpPr>
            <p:spPr>
              <a:xfrm>
                <a:off x="7695786" y="2181827"/>
                <a:ext cx="86842" cy="115790"/>
              </a:xfrm>
              <a:custGeom>
                <a:avLst/>
                <a:gdLst>
                  <a:gd name="connsiteX0" fmla="*/ 223252 w 305477"/>
                  <a:gd name="connsiteY0" fmla="*/ 111486 h 407302"/>
                  <a:gd name="connsiteX1" fmla="*/ 156047 w 305477"/>
                  <a:gd name="connsiteY1" fmla="*/ 56500 h 407302"/>
                  <a:gd name="connsiteX2" fmla="*/ 80696 w 305477"/>
                  <a:gd name="connsiteY2" fmla="*/ 11696 h 407302"/>
                  <a:gd name="connsiteX3" fmla="*/ 11455 w 305477"/>
                  <a:gd name="connsiteY3" fmla="*/ 30026 h 407302"/>
                  <a:gd name="connsiteX4" fmla="*/ 74587 w 305477"/>
                  <a:gd name="connsiteY4" fmla="*/ 144070 h 407302"/>
                  <a:gd name="connsiteX5" fmla="*/ 133646 w 305477"/>
                  <a:gd name="connsiteY5" fmla="*/ 286626 h 407302"/>
                  <a:gd name="connsiteX6" fmla="*/ 149938 w 305477"/>
                  <a:gd name="connsiteY6" fmla="*/ 400671 h 407302"/>
                  <a:gd name="connsiteX7" fmla="*/ 202887 w 305477"/>
                  <a:gd name="connsiteY7" fmla="*/ 311064 h 407302"/>
                  <a:gd name="connsiteX8" fmla="*/ 239544 w 305477"/>
                  <a:gd name="connsiteY8" fmla="*/ 266261 h 407302"/>
                  <a:gd name="connsiteX9" fmla="*/ 304713 w 305477"/>
                  <a:gd name="connsiteY9" fmla="*/ 278480 h 407302"/>
                  <a:gd name="connsiteX10" fmla="*/ 282312 w 305477"/>
                  <a:gd name="connsiteY10" fmla="*/ 211275 h 407302"/>
                  <a:gd name="connsiteX11" fmla="*/ 223252 w 305477"/>
                  <a:gd name="connsiteY11" fmla="*/ 111486 h 407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5477" h="407302">
                    <a:moveTo>
                      <a:pt x="223252" y="111486"/>
                    </a:moveTo>
                    <a:cubicBezTo>
                      <a:pt x="211034" y="72792"/>
                      <a:pt x="176413" y="56500"/>
                      <a:pt x="156047" y="56500"/>
                    </a:cubicBezTo>
                    <a:cubicBezTo>
                      <a:pt x="135682" y="56500"/>
                      <a:pt x="103099" y="7624"/>
                      <a:pt x="80696" y="11696"/>
                    </a:cubicBezTo>
                    <a:cubicBezTo>
                      <a:pt x="68478" y="13733"/>
                      <a:pt x="37930" y="21879"/>
                      <a:pt x="11455" y="30026"/>
                    </a:cubicBezTo>
                    <a:cubicBezTo>
                      <a:pt x="35893" y="78902"/>
                      <a:pt x="62368" y="129815"/>
                      <a:pt x="74587" y="144070"/>
                    </a:cubicBezTo>
                    <a:cubicBezTo>
                      <a:pt x="101061" y="176654"/>
                      <a:pt x="156047" y="264225"/>
                      <a:pt x="133646" y="286626"/>
                    </a:cubicBezTo>
                    <a:cubicBezTo>
                      <a:pt x="117353" y="304955"/>
                      <a:pt x="123464" y="378269"/>
                      <a:pt x="149938" y="400671"/>
                    </a:cubicBezTo>
                    <a:cubicBezTo>
                      <a:pt x="162157" y="384379"/>
                      <a:pt x="202887" y="327356"/>
                      <a:pt x="202887" y="311064"/>
                    </a:cubicBezTo>
                    <a:cubicBezTo>
                      <a:pt x="202887" y="292736"/>
                      <a:pt x="204924" y="256078"/>
                      <a:pt x="239544" y="266261"/>
                    </a:cubicBezTo>
                    <a:cubicBezTo>
                      <a:pt x="272129" y="274407"/>
                      <a:pt x="304713" y="290699"/>
                      <a:pt x="304713" y="278480"/>
                    </a:cubicBezTo>
                    <a:cubicBezTo>
                      <a:pt x="304713" y="266261"/>
                      <a:pt x="296567" y="227567"/>
                      <a:pt x="282312" y="211275"/>
                    </a:cubicBezTo>
                    <a:cubicBezTo>
                      <a:pt x="268056" y="199056"/>
                      <a:pt x="235472" y="150180"/>
                      <a:pt x="223252" y="111486"/>
                    </a:cubicBezTo>
                    <a:close/>
                  </a:path>
                </a:pathLst>
              </a:custGeom>
              <a:grpFill/>
              <a:ln w="3175" cap="flat">
                <a:solidFill>
                  <a:srgbClr val="FFFFFF"/>
                </a:solidFill>
                <a:prstDash val="solid"/>
                <a:miter/>
              </a:ln>
            </p:spPr>
            <p:txBody>
              <a:bodyPr rtlCol="0" anchor="ctr"/>
              <a:lstStyle/>
              <a:p>
                <a:endParaRPr lang="sr-Latn-RS"/>
              </a:p>
            </p:txBody>
          </p:sp>
          <p:sp>
            <p:nvSpPr>
              <p:cNvPr id="146" name="Freeform: Shape 145">
                <a:extLst>
                  <a:ext uri="{FF2B5EF4-FFF2-40B4-BE49-F238E27FC236}">
                    <a16:creationId xmlns:a16="http://schemas.microsoft.com/office/drawing/2014/main" id="{1A66529A-6F90-4710-AA8C-288752C5B19A}"/>
                  </a:ext>
                </a:extLst>
              </p:cNvPr>
              <p:cNvSpPr/>
              <p:nvPr/>
            </p:nvSpPr>
            <p:spPr>
              <a:xfrm>
                <a:off x="7575289" y="2341685"/>
                <a:ext cx="173684" cy="104211"/>
              </a:xfrm>
              <a:custGeom>
                <a:avLst/>
                <a:gdLst>
                  <a:gd name="connsiteX0" fmla="*/ 465863 w 610954"/>
                  <a:gd name="connsiteY0" fmla="*/ 13492 h 366572"/>
                  <a:gd name="connsiteX1" fmla="*/ 353855 w 610954"/>
                  <a:gd name="connsiteY1" fmla="*/ 33857 h 366572"/>
                  <a:gd name="connsiteX2" fmla="*/ 286649 w 610954"/>
                  <a:gd name="connsiteY2" fmla="*/ 64405 h 366572"/>
                  <a:gd name="connsiteX3" fmla="*/ 186860 w 610954"/>
                  <a:gd name="connsiteY3" fmla="*/ 62368 h 366572"/>
                  <a:gd name="connsiteX4" fmla="*/ 87071 w 610954"/>
                  <a:gd name="connsiteY4" fmla="*/ 50149 h 366572"/>
                  <a:gd name="connsiteX5" fmla="*/ 34122 w 610954"/>
                  <a:gd name="connsiteY5" fmla="*/ 11455 h 366572"/>
                  <a:gd name="connsiteX6" fmla="*/ 25975 w 610954"/>
                  <a:gd name="connsiteY6" fmla="*/ 21638 h 366572"/>
                  <a:gd name="connsiteX7" fmla="*/ 25975 w 610954"/>
                  <a:gd name="connsiteY7" fmla="*/ 90879 h 366572"/>
                  <a:gd name="connsiteX8" fmla="*/ 54487 w 610954"/>
                  <a:gd name="connsiteY8" fmla="*/ 156048 h 366572"/>
                  <a:gd name="connsiteX9" fmla="*/ 23939 w 610954"/>
                  <a:gd name="connsiteY9" fmla="*/ 196778 h 366572"/>
                  <a:gd name="connsiteX10" fmla="*/ 23939 w 610954"/>
                  <a:gd name="connsiteY10" fmla="*/ 245655 h 366572"/>
                  <a:gd name="connsiteX11" fmla="*/ 76888 w 610954"/>
                  <a:gd name="connsiteY11" fmla="*/ 310823 h 366572"/>
                  <a:gd name="connsiteX12" fmla="*/ 95217 w 610954"/>
                  <a:gd name="connsiteY12" fmla="*/ 339334 h 366572"/>
                  <a:gd name="connsiteX13" fmla="*/ 221481 w 610954"/>
                  <a:gd name="connsiteY13" fmla="*/ 341371 h 366572"/>
                  <a:gd name="connsiteX14" fmla="*/ 321270 w 610954"/>
                  <a:gd name="connsiteY14" fmla="*/ 359699 h 366572"/>
                  <a:gd name="connsiteX15" fmla="*/ 357927 w 610954"/>
                  <a:gd name="connsiteY15" fmla="*/ 335261 h 366572"/>
                  <a:gd name="connsiteX16" fmla="*/ 402730 w 610954"/>
                  <a:gd name="connsiteY16" fmla="*/ 310823 h 366572"/>
                  <a:gd name="connsiteX17" fmla="*/ 402730 w 610954"/>
                  <a:gd name="connsiteY17" fmla="*/ 282312 h 366572"/>
                  <a:gd name="connsiteX18" fmla="*/ 498447 w 610954"/>
                  <a:gd name="connsiteY18" fmla="*/ 282312 h 366572"/>
                  <a:gd name="connsiteX19" fmla="*/ 537141 w 610954"/>
                  <a:gd name="connsiteY19" fmla="*/ 274166 h 366572"/>
                  <a:gd name="connsiteX20" fmla="*/ 524921 w 610954"/>
                  <a:gd name="connsiteY20" fmla="*/ 249728 h 366572"/>
                  <a:gd name="connsiteX21" fmla="*/ 504556 w 610954"/>
                  <a:gd name="connsiteY21" fmla="*/ 172340 h 366572"/>
                  <a:gd name="connsiteX22" fmla="*/ 579907 w 610954"/>
                  <a:gd name="connsiteY22" fmla="*/ 84770 h 366572"/>
                  <a:gd name="connsiteX23" fmla="*/ 600273 w 610954"/>
                  <a:gd name="connsiteY23" fmla="*/ 62368 h 366572"/>
                  <a:gd name="connsiteX24" fmla="*/ 543250 w 610954"/>
                  <a:gd name="connsiteY24" fmla="*/ 33857 h 366572"/>
                  <a:gd name="connsiteX25" fmla="*/ 465863 w 610954"/>
                  <a:gd name="connsiteY25" fmla="*/ 13492 h 36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10954" h="366572">
                    <a:moveTo>
                      <a:pt x="465863" y="13492"/>
                    </a:moveTo>
                    <a:cubicBezTo>
                      <a:pt x="443461" y="11455"/>
                      <a:pt x="374220" y="13492"/>
                      <a:pt x="353855" y="33857"/>
                    </a:cubicBezTo>
                    <a:cubicBezTo>
                      <a:pt x="333490" y="54222"/>
                      <a:pt x="309051" y="66442"/>
                      <a:pt x="286649" y="64405"/>
                    </a:cubicBezTo>
                    <a:cubicBezTo>
                      <a:pt x="264248" y="62368"/>
                      <a:pt x="199079" y="58296"/>
                      <a:pt x="186860" y="62368"/>
                    </a:cubicBezTo>
                    <a:cubicBezTo>
                      <a:pt x="172605" y="64405"/>
                      <a:pt x="97253" y="48113"/>
                      <a:pt x="87071" y="50149"/>
                    </a:cubicBezTo>
                    <a:cubicBezTo>
                      <a:pt x="76888" y="52186"/>
                      <a:pt x="58560" y="15529"/>
                      <a:pt x="34122" y="11455"/>
                    </a:cubicBezTo>
                    <a:cubicBezTo>
                      <a:pt x="32085" y="15529"/>
                      <a:pt x="30049" y="17565"/>
                      <a:pt x="25975" y="21638"/>
                    </a:cubicBezTo>
                    <a:cubicBezTo>
                      <a:pt x="7647" y="35894"/>
                      <a:pt x="5610" y="70514"/>
                      <a:pt x="25975" y="90879"/>
                    </a:cubicBezTo>
                    <a:cubicBezTo>
                      <a:pt x="46340" y="111244"/>
                      <a:pt x="74852" y="156048"/>
                      <a:pt x="54487" y="156048"/>
                    </a:cubicBezTo>
                    <a:cubicBezTo>
                      <a:pt x="36158" y="156048"/>
                      <a:pt x="21902" y="182522"/>
                      <a:pt x="23939" y="196778"/>
                    </a:cubicBezTo>
                    <a:cubicBezTo>
                      <a:pt x="25975" y="211034"/>
                      <a:pt x="17830" y="239545"/>
                      <a:pt x="23939" y="245655"/>
                    </a:cubicBezTo>
                    <a:cubicBezTo>
                      <a:pt x="30049" y="251764"/>
                      <a:pt x="74852" y="298604"/>
                      <a:pt x="76888" y="310823"/>
                    </a:cubicBezTo>
                    <a:cubicBezTo>
                      <a:pt x="78925" y="323042"/>
                      <a:pt x="97253" y="329152"/>
                      <a:pt x="95217" y="339334"/>
                    </a:cubicBezTo>
                    <a:cubicBezTo>
                      <a:pt x="129838" y="337298"/>
                      <a:pt x="205188" y="331188"/>
                      <a:pt x="221481" y="341371"/>
                    </a:cubicBezTo>
                    <a:cubicBezTo>
                      <a:pt x="243883" y="353590"/>
                      <a:pt x="321270" y="359699"/>
                      <a:pt x="321270" y="359699"/>
                    </a:cubicBezTo>
                    <a:cubicBezTo>
                      <a:pt x="343672" y="359699"/>
                      <a:pt x="364037" y="351554"/>
                      <a:pt x="357927" y="335261"/>
                    </a:cubicBezTo>
                    <a:cubicBezTo>
                      <a:pt x="353855" y="323042"/>
                      <a:pt x="382365" y="314896"/>
                      <a:pt x="402730" y="310823"/>
                    </a:cubicBezTo>
                    <a:cubicBezTo>
                      <a:pt x="398657" y="296567"/>
                      <a:pt x="396621" y="286385"/>
                      <a:pt x="402730" y="282312"/>
                    </a:cubicBezTo>
                    <a:cubicBezTo>
                      <a:pt x="412913" y="278239"/>
                      <a:pt x="474008" y="268056"/>
                      <a:pt x="498447" y="282312"/>
                    </a:cubicBezTo>
                    <a:cubicBezTo>
                      <a:pt x="510665" y="288421"/>
                      <a:pt x="524921" y="282312"/>
                      <a:pt x="537141" y="274166"/>
                    </a:cubicBezTo>
                    <a:cubicBezTo>
                      <a:pt x="533068" y="261947"/>
                      <a:pt x="531031" y="251764"/>
                      <a:pt x="524921" y="249728"/>
                    </a:cubicBezTo>
                    <a:cubicBezTo>
                      <a:pt x="508629" y="247691"/>
                      <a:pt x="486228" y="176413"/>
                      <a:pt x="504556" y="172340"/>
                    </a:cubicBezTo>
                    <a:cubicBezTo>
                      <a:pt x="524921" y="168267"/>
                      <a:pt x="549360" y="94953"/>
                      <a:pt x="579907" y="84770"/>
                    </a:cubicBezTo>
                    <a:cubicBezTo>
                      <a:pt x="592126" y="80697"/>
                      <a:pt x="598237" y="72551"/>
                      <a:pt x="600273" y="62368"/>
                    </a:cubicBezTo>
                    <a:cubicBezTo>
                      <a:pt x="573798" y="52186"/>
                      <a:pt x="547324" y="39966"/>
                      <a:pt x="543250" y="33857"/>
                    </a:cubicBezTo>
                    <a:cubicBezTo>
                      <a:pt x="533068" y="21638"/>
                      <a:pt x="488264" y="15529"/>
                      <a:pt x="465863" y="13492"/>
                    </a:cubicBezTo>
                    <a:close/>
                  </a:path>
                </a:pathLst>
              </a:custGeom>
              <a:grpFill/>
              <a:ln w="3175" cap="flat">
                <a:solidFill>
                  <a:srgbClr val="FFFFFF"/>
                </a:solidFill>
                <a:prstDash val="solid"/>
                <a:miter/>
              </a:ln>
            </p:spPr>
            <p:txBody>
              <a:bodyPr rtlCol="0" anchor="ctr"/>
              <a:lstStyle/>
              <a:p>
                <a:endParaRPr lang="sr-Latn-RS"/>
              </a:p>
            </p:txBody>
          </p:sp>
          <p:sp>
            <p:nvSpPr>
              <p:cNvPr id="147" name="Freeform: Shape 146">
                <a:extLst>
                  <a:ext uri="{FF2B5EF4-FFF2-40B4-BE49-F238E27FC236}">
                    <a16:creationId xmlns:a16="http://schemas.microsoft.com/office/drawing/2014/main" id="{C2D57417-50D7-4FA2-AE4D-6F1F56EBC8D4}"/>
                  </a:ext>
                </a:extLst>
              </p:cNvPr>
              <p:cNvSpPr/>
              <p:nvPr/>
            </p:nvSpPr>
            <p:spPr>
              <a:xfrm>
                <a:off x="7526619" y="2405370"/>
                <a:ext cx="75263" cy="57895"/>
              </a:xfrm>
              <a:custGeom>
                <a:avLst/>
                <a:gdLst>
                  <a:gd name="connsiteX0" fmla="*/ 68879 w 264746"/>
                  <a:gd name="connsiteY0" fmla="*/ 200852 h 203651"/>
                  <a:gd name="connsiteX1" fmla="*/ 68879 w 264746"/>
                  <a:gd name="connsiteY1" fmla="*/ 200852 h 203651"/>
                  <a:gd name="connsiteX2" fmla="*/ 72952 w 264746"/>
                  <a:gd name="connsiteY2" fmla="*/ 198815 h 203651"/>
                  <a:gd name="connsiteX3" fmla="*/ 72952 w 264746"/>
                  <a:gd name="connsiteY3" fmla="*/ 198815 h 203651"/>
                  <a:gd name="connsiteX4" fmla="*/ 79062 w 264746"/>
                  <a:gd name="connsiteY4" fmla="*/ 198815 h 203651"/>
                  <a:gd name="connsiteX5" fmla="*/ 79062 w 264746"/>
                  <a:gd name="connsiteY5" fmla="*/ 198815 h 203651"/>
                  <a:gd name="connsiteX6" fmla="*/ 109609 w 264746"/>
                  <a:gd name="connsiteY6" fmla="*/ 198815 h 203651"/>
                  <a:gd name="connsiteX7" fmla="*/ 111645 w 264746"/>
                  <a:gd name="connsiteY7" fmla="*/ 198815 h 203651"/>
                  <a:gd name="connsiteX8" fmla="*/ 119792 w 264746"/>
                  <a:gd name="connsiteY8" fmla="*/ 198815 h 203651"/>
                  <a:gd name="connsiteX9" fmla="*/ 121828 w 264746"/>
                  <a:gd name="connsiteY9" fmla="*/ 198815 h 203651"/>
                  <a:gd name="connsiteX10" fmla="*/ 132010 w 264746"/>
                  <a:gd name="connsiteY10" fmla="*/ 196778 h 203651"/>
                  <a:gd name="connsiteX11" fmla="*/ 176814 w 264746"/>
                  <a:gd name="connsiteY11" fmla="*/ 168267 h 203651"/>
                  <a:gd name="connsiteX12" fmla="*/ 264384 w 264746"/>
                  <a:gd name="connsiteY12" fmla="*/ 125500 h 203651"/>
                  <a:gd name="connsiteX13" fmla="*/ 266421 w 264746"/>
                  <a:gd name="connsiteY13" fmla="*/ 121427 h 203651"/>
                  <a:gd name="connsiteX14" fmla="*/ 248092 w 264746"/>
                  <a:gd name="connsiteY14" fmla="*/ 92916 h 203651"/>
                  <a:gd name="connsiteX15" fmla="*/ 195143 w 264746"/>
                  <a:gd name="connsiteY15" fmla="*/ 27748 h 203651"/>
                  <a:gd name="connsiteX16" fmla="*/ 193106 w 264746"/>
                  <a:gd name="connsiteY16" fmla="*/ 21638 h 203651"/>
                  <a:gd name="connsiteX17" fmla="*/ 193106 w 264746"/>
                  <a:gd name="connsiteY17" fmla="*/ 21638 h 203651"/>
                  <a:gd name="connsiteX18" fmla="*/ 193106 w 264746"/>
                  <a:gd name="connsiteY18" fmla="*/ 11455 h 203651"/>
                  <a:gd name="connsiteX19" fmla="*/ 30185 w 264746"/>
                  <a:gd name="connsiteY19" fmla="*/ 44040 h 203651"/>
                  <a:gd name="connsiteX20" fmla="*/ 24075 w 264746"/>
                  <a:gd name="connsiteY20" fmla="*/ 39966 h 203651"/>
                  <a:gd name="connsiteX21" fmla="*/ 13893 w 264746"/>
                  <a:gd name="connsiteY21" fmla="*/ 145865 h 203651"/>
                  <a:gd name="connsiteX22" fmla="*/ 68879 w 264746"/>
                  <a:gd name="connsiteY22" fmla="*/ 200852 h 20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746" h="203651">
                    <a:moveTo>
                      <a:pt x="68879" y="200852"/>
                    </a:moveTo>
                    <a:lnTo>
                      <a:pt x="68879" y="200852"/>
                    </a:lnTo>
                    <a:cubicBezTo>
                      <a:pt x="68879" y="200852"/>
                      <a:pt x="70915" y="198815"/>
                      <a:pt x="72952" y="198815"/>
                    </a:cubicBezTo>
                    <a:cubicBezTo>
                      <a:pt x="72952" y="198815"/>
                      <a:pt x="72952" y="198815"/>
                      <a:pt x="72952" y="198815"/>
                    </a:cubicBezTo>
                    <a:cubicBezTo>
                      <a:pt x="74988" y="198815"/>
                      <a:pt x="77026" y="198815"/>
                      <a:pt x="79062" y="198815"/>
                    </a:cubicBezTo>
                    <a:cubicBezTo>
                      <a:pt x="79062" y="198815"/>
                      <a:pt x="79062" y="198815"/>
                      <a:pt x="79062" y="198815"/>
                    </a:cubicBezTo>
                    <a:cubicBezTo>
                      <a:pt x="87208" y="198815"/>
                      <a:pt x="97391" y="198815"/>
                      <a:pt x="109609" y="198815"/>
                    </a:cubicBezTo>
                    <a:cubicBezTo>
                      <a:pt x="109609" y="198815"/>
                      <a:pt x="111645" y="198815"/>
                      <a:pt x="111645" y="198815"/>
                    </a:cubicBezTo>
                    <a:cubicBezTo>
                      <a:pt x="113683" y="198815"/>
                      <a:pt x="115719" y="198815"/>
                      <a:pt x="119792" y="198815"/>
                    </a:cubicBezTo>
                    <a:cubicBezTo>
                      <a:pt x="119792" y="198815"/>
                      <a:pt x="121828" y="198815"/>
                      <a:pt x="121828" y="198815"/>
                    </a:cubicBezTo>
                    <a:cubicBezTo>
                      <a:pt x="125901" y="198815"/>
                      <a:pt x="127938" y="198815"/>
                      <a:pt x="132010" y="196778"/>
                    </a:cubicBezTo>
                    <a:cubicBezTo>
                      <a:pt x="156449" y="190669"/>
                      <a:pt x="162558" y="160121"/>
                      <a:pt x="176814" y="168267"/>
                    </a:cubicBezTo>
                    <a:cubicBezTo>
                      <a:pt x="189034" y="174377"/>
                      <a:pt x="256239" y="137720"/>
                      <a:pt x="264384" y="125500"/>
                    </a:cubicBezTo>
                    <a:cubicBezTo>
                      <a:pt x="266421" y="123464"/>
                      <a:pt x="266421" y="121427"/>
                      <a:pt x="266421" y="121427"/>
                    </a:cubicBezTo>
                    <a:cubicBezTo>
                      <a:pt x="268457" y="111244"/>
                      <a:pt x="250129" y="105135"/>
                      <a:pt x="248092" y="92916"/>
                    </a:cubicBezTo>
                    <a:cubicBezTo>
                      <a:pt x="246056" y="78661"/>
                      <a:pt x="201252" y="33857"/>
                      <a:pt x="195143" y="27748"/>
                    </a:cubicBezTo>
                    <a:cubicBezTo>
                      <a:pt x="193106" y="25711"/>
                      <a:pt x="193106" y="23675"/>
                      <a:pt x="193106" y="21638"/>
                    </a:cubicBezTo>
                    <a:cubicBezTo>
                      <a:pt x="193106" y="21638"/>
                      <a:pt x="193106" y="21638"/>
                      <a:pt x="193106" y="21638"/>
                    </a:cubicBezTo>
                    <a:cubicBezTo>
                      <a:pt x="193106" y="17565"/>
                      <a:pt x="193106" y="15529"/>
                      <a:pt x="193106" y="11455"/>
                    </a:cubicBezTo>
                    <a:cubicBezTo>
                      <a:pt x="127938" y="21638"/>
                      <a:pt x="30185" y="44040"/>
                      <a:pt x="30185" y="44040"/>
                    </a:cubicBezTo>
                    <a:cubicBezTo>
                      <a:pt x="30185" y="44040"/>
                      <a:pt x="28149" y="42003"/>
                      <a:pt x="24075" y="39966"/>
                    </a:cubicBezTo>
                    <a:cubicBezTo>
                      <a:pt x="13893" y="74587"/>
                      <a:pt x="7784" y="121427"/>
                      <a:pt x="13893" y="145865"/>
                    </a:cubicBezTo>
                    <a:cubicBezTo>
                      <a:pt x="20002" y="160121"/>
                      <a:pt x="40367" y="176413"/>
                      <a:pt x="68879" y="200852"/>
                    </a:cubicBezTo>
                    <a:close/>
                  </a:path>
                </a:pathLst>
              </a:custGeom>
              <a:grpFill/>
              <a:ln w="3175" cap="flat">
                <a:solidFill>
                  <a:srgbClr val="FFFFFF"/>
                </a:solidFill>
                <a:prstDash val="solid"/>
                <a:miter/>
              </a:ln>
            </p:spPr>
            <p:txBody>
              <a:bodyPr rtlCol="0" anchor="ctr"/>
              <a:lstStyle/>
              <a:p>
                <a:endParaRPr lang="sr-Latn-RS"/>
              </a:p>
            </p:txBody>
          </p:sp>
          <p:sp>
            <p:nvSpPr>
              <p:cNvPr id="230" name="Freeform: Shape 229">
                <a:extLst>
                  <a:ext uri="{FF2B5EF4-FFF2-40B4-BE49-F238E27FC236}">
                    <a16:creationId xmlns:a16="http://schemas.microsoft.com/office/drawing/2014/main" id="{E0080448-78F1-467A-BDDD-A81552A3091D}"/>
                  </a:ext>
                </a:extLst>
              </p:cNvPr>
              <p:cNvSpPr/>
              <p:nvPr/>
            </p:nvSpPr>
            <p:spPr>
              <a:xfrm>
                <a:off x="3615361" y="2152621"/>
                <a:ext cx="1563159" cy="833685"/>
              </a:xfrm>
              <a:custGeom>
                <a:avLst/>
                <a:gdLst>
                  <a:gd name="connsiteX0" fmla="*/ 5400072 w 5498587"/>
                  <a:gd name="connsiteY0" fmla="*/ 301791 h 2932580"/>
                  <a:gd name="connsiteX1" fmla="*/ 5273808 w 5498587"/>
                  <a:gd name="connsiteY1" fmla="*/ 263097 h 2932580"/>
                  <a:gd name="connsiteX2" fmla="*/ 5153653 w 5498587"/>
                  <a:gd name="connsiteY2" fmla="*/ 444347 h 2932580"/>
                  <a:gd name="connsiteX3" fmla="*/ 5035535 w 5498587"/>
                  <a:gd name="connsiteY3" fmla="*/ 576721 h 2932580"/>
                  <a:gd name="connsiteX4" fmla="*/ 4711730 w 5498587"/>
                  <a:gd name="connsiteY4" fmla="*/ 580794 h 2932580"/>
                  <a:gd name="connsiteX5" fmla="*/ 4585466 w 5498587"/>
                  <a:gd name="connsiteY5" fmla="*/ 684656 h 2932580"/>
                  <a:gd name="connsiteX6" fmla="*/ 4589539 w 5498587"/>
                  <a:gd name="connsiteY6" fmla="*/ 690765 h 2932580"/>
                  <a:gd name="connsiteX7" fmla="*/ 4404216 w 5498587"/>
                  <a:gd name="connsiteY7" fmla="*/ 790554 h 2932580"/>
                  <a:gd name="connsiteX8" fmla="*/ 4328865 w 5498587"/>
                  <a:gd name="connsiteY8" fmla="*/ 798700 h 2932580"/>
                  <a:gd name="connsiteX9" fmla="*/ 4334975 w 5498587"/>
                  <a:gd name="connsiteY9" fmla="*/ 839431 h 2932580"/>
                  <a:gd name="connsiteX10" fmla="*/ 4306464 w 5498587"/>
                  <a:gd name="connsiteY10" fmla="*/ 863869 h 2932580"/>
                  <a:gd name="connsiteX11" fmla="*/ 4090593 w 5498587"/>
                  <a:gd name="connsiteY11" fmla="*/ 1008462 h 2932580"/>
                  <a:gd name="connsiteX12" fmla="*/ 3901197 w 5498587"/>
                  <a:gd name="connsiteY12" fmla="*/ 963658 h 2932580"/>
                  <a:gd name="connsiteX13" fmla="*/ 3972475 w 5498587"/>
                  <a:gd name="connsiteY13" fmla="*/ 941256 h 2932580"/>
                  <a:gd name="connsiteX14" fmla="*/ 4011169 w 5498587"/>
                  <a:gd name="connsiteY14" fmla="*/ 929037 h 2932580"/>
                  <a:gd name="connsiteX15" fmla="*/ 3994877 w 5498587"/>
                  <a:gd name="connsiteY15" fmla="*/ 849613 h 2932580"/>
                  <a:gd name="connsiteX16" fmla="*/ 3960256 w 5498587"/>
                  <a:gd name="connsiteY16" fmla="*/ 719276 h 2932580"/>
                  <a:gd name="connsiteX17" fmla="*/ 3860467 w 5498587"/>
                  <a:gd name="connsiteY17" fmla="*/ 737605 h 2932580"/>
                  <a:gd name="connsiteX18" fmla="*/ 3899161 w 5498587"/>
                  <a:gd name="connsiteY18" fmla="*/ 552282 h 2932580"/>
                  <a:gd name="connsiteX19" fmla="*/ 3752531 w 5498587"/>
                  <a:gd name="connsiteY19" fmla="*/ 533954 h 2932580"/>
                  <a:gd name="connsiteX20" fmla="*/ 3656816 w 5498587"/>
                  <a:gd name="connsiteY20" fmla="*/ 611342 h 2932580"/>
                  <a:gd name="connsiteX21" fmla="*/ 3632377 w 5498587"/>
                  <a:gd name="connsiteY21" fmla="*/ 829248 h 2932580"/>
                  <a:gd name="connsiteX22" fmla="*/ 3565172 w 5498587"/>
                  <a:gd name="connsiteY22" fmla="*/ 977914 h 2932580"/>
                  <a:gd name="connsiteX23" fmla="*/ 3493894 w 5498587"/>
                  <a:gd name="connsiteY23" fmla="*/ 782409 h 2932580"/>
                  <a:gd name="connsiteX24" fmla="*/ 3514260 w 5498587"/>
                  <a:gd name="connsiteY24" fmla="*/ 605232 h 2932580"/>
                  <a:gd name="connsiteX25" fmla="*/ 3656816 w 5498587"/>
                  <a:gd name="connsiteY25" fmla="*/ 474895 h 2932580"/>
                  <a:gd name="connsiteX26" fmla="*/ 3854357 w 5498587"/>
                  <a:gd name="connsiteY26" fmla="*/ 434165 h 2932580"/>
                  <a:gd name="connsiteX27" fmla="*/ 3864540 w 5498587"/>
                  <a:gd name="connsiteY27" fmla="*/ 421945 h 2932580"/>
                  <a:gd name="connsiteX28" fmla="*/ 3811591 w 5498587"/>
                  <a:gd name="connsiteY28" fmla="*/ 381215 h 2932580"/>
                  <a:gd name="connsiteX29" fmla="*/ 3799372 w 5498587"/>
                  <a:gd name="connsiteY29" fmla="*/ 397508 h 2932580"/>
                  <a:gd name="connsiteX30" fmla="*/ 3711801 w 5498587"/>
                  <a:gd name="connsiteY30" fmla="*/ 356777 h 2932580"/>
                  <a:gd name="connsiteX31" fmla="*/ 3536661 w 5498587"/>
                  <a:gd name="connsiteY31" fmla="*/ 393434 h 2932580"/>
                  <a:gd name="connsiteX32" fmla="*/ 3465383 w 5498587"/>
                  <a:gd name="connsiteY32" fmla="*/ 330302 h 2932580"/>
                  <a:gd name="connsiteX33" fmla="*/ 3432799 w 5498587"/>
                  <a:gd name="connsiteY33" fmla="*/ 275317 h 2932580"/>
                  <a:gd name="connsiteX34" fmla="*/ 3218965 w 5498587"/>
                  <a:gd name="connsiteY34" fmla="*/ 371032 h 2932580"/>
                  <a:gd name="connsiteX35" fmla="*/ 3096774 w 5498587"/>
                  <a:gd name="connsiteY35" fmla="*/ 348631 h 2932580"/>
                  <a:gd name="connsiteX36" fmla="*/ 3286170 w 5498587"/>
                  <a:gd name="connsiteY36" fmla="*/ 218294 h 2932580"/>
                  <a:gd name="connsiteX37" fmla="*/ 3335046 w 5498587"/>
                  <a:gd name="connsiteY37" fmla="*/ 197929 h 2932580"/>
                  <a:gd name="connsiteX38" fmla="*/ 3200637 w 5498587"/>
                  <a:gd name="connsiteY38" fmla="*/ 177564 h 2932580"/>
                  <a:gd name="connsiteX39" fmla="*/ 3119176 w 5498587"/>
                  <a:gd name="connsiteY39" fmla="*/ 163308 h 2932580"/>
                  <a:gd name="connsiteX40" fmla="*/ 3041788 w 5498587"/>
                  <a:gd name="connsiteY40" fmla="*/ 130724 h 2932580"/>
                  <a:gd name="connsiteX41" fmla="*/ 2954218 w 5498587"/>
                  <a:gd name="connsiteY41" fmla="*/ 126651 h 2932580"/>
                  <a:gd name="connsiteX42" fmla="*/ 2872758 w 5498587"/>
                  <a:gd name="connsiteY42" fmla="*/ 96103 h 2932580"/>
                  <a:gd name="connsiteX43" fmla="*/ 2834064 w 5498587"/>
                  <a:gd name="connsiteY43" fmla="*/ 16679 h 2932580"/>
                  <a:gd name="connsiteX44" fmla="*/ 2801480 w 5498587"/>
                  <a:gd name="connsiteY44" fmla="*/ 61483 h 2932580"/>
                  <a:gd name="connsiteX45" fmla="*/ 192705 w 5498587"/>
                  <a:gd name="connsiteY45" fmla="*/ 71665 h 2932580"/>
                  <a:gd name="connsiteX46" fmla="*/ 202888 w 5498587"/>
                  <a:gd name="connsiteY46" fmla="*/ 83884 h 2932580"/>
                  <a:gd name="connsiteX47" fmla="*/ 219180 w 5498587"/>
                  <a:gd name="connsiteY47" fmla="*/ 189783 h 2932580"/>
                  <a:gd name="connsiteX48" fmla="*/ 190668 w 5498587"/>
                  <a:gd name="connsiteY48" fmla="*/ 293645 h 2932580"/>
                  <a:gd name="connsiteX49" fmla="*/ 178449 w 5498587"/>
                  <a:gd name="connsiteY49" fmla="*/ 240696 h 2932580"/>
                  <a:gd name="connsiteX50" fmla="*/ 166230 w 5498587"/>
                  <a:gd name="connsiteY50" fmla="*/ 177564 h 2932580"/>
                  <a:gd name="connsiteX51" fmla="*/ 147902 w 5498587"/>
                  <a:gd name="connsiteY51" fmla="*/ 140907 h 2932580"/>
                  <a:gd name="connsiteX52" fmla="*/ 11455 w 5498587"/>
                  <a:gd name="connsiteY52" fmla="*/ 142943 h 2932580"/>
                  <a:gd name="connsiteX53" fmla="*/ 25711 w 5498587"/>
                  <a:gd name="connsiteY53" fmla="*/ 214221 h 2932580"/>
                  <a:gd name="connsiteX54" fmla="*/ 60332 w 5498587"/>
                  <a:gd name="connsiteY54" fmla="*/ 305864 h 2932580"/>
                  <a:gd name="connsiteX55" fmla="*/ 90879 w 5498587"/>
                  <a:gd name="connsiteY55" fmla="*/ 381215 h 2932580"/>
                  <a:gd name="connsiteX56" fmla="*/ 90879 w 5498587"/>
                  <a:gd name="connsiteY56" fmla="*/ 415836 h 2932580"/>
                  <a:gd name="connsiteX57" fmla="*/ 72551 w 5498587"/>
                  <a:gd name="connsiteY57" fmla="*/ 509516 h 2932580"/>
                  <a:gd name="connsiteX58" fmla="*/ 64405 w 5498587"/>
                  <a:gd name="connsiteY58" fmla="*/ 629670 h 2932580"/>
                  <a:gd name="connsiteX59" fmla="*/ 90879 w 5498587"/>
                  <a:gd name="connsiteY59" fmla="*/ 735568 h 2932580"/>
                  <a:gd name="connsiteX60" fmla="*/ 60332 w 5498587"/>
                  <a:gd name="connsiteY60" fmla="*/ 876088 h 2932580"/>
                  <a:gd name="connsiteX61" fmla="*/ 66441 w 5498587"/>
                  <a:gd name="connsiteY61" fmla="*/ 1124543 h 2932580"/>
                  <a:gd name="connsiteX62" fmla="*/ 84770 w 5498587"/>
                  <a:gd name="connsiteY62" fmla="*/ 1236551 h 2932580"/>
                  <a:gd name="connsiteX63" fmla="*/ 111244 w 5498587"/>
                  <a:gd name="connsiteY63" fmla="*/ 1334304 h 2932580"/>
                  <a:gd name="connsiteX64" fmla="*/ 217143 w 5498587"/>
                  <a:gd name="connsiteY64" fmla="*/ 1470750 h 2932580"/>
                  <a:gd name="connsiteX65" fmla="*/ 345444 w 5498587"/>
                  <a:gd name="connsiteY65" fmla="*/ 1607197 h 2932580"/>
                  <a:gd name="connsiteX66" fmla="*/ 373955 w 5498587"/>
                  <a:gd name="connsiteY66" fmla="*/ 1757899 h 2932580"/>
                  <a:gd name="connsiteX67" fmla="*/ 402466 w 5498587"/>
                  <a:gd name="connsiteY67" fmla="*/ 1812885 h 2932580"/>
                  <a:gd name="connsiteX68" fmla="*/ 416722 w 5498587"/>
                  <a:gd name="connsiteY68" fmla="*/ 1829177 h 2932580"/>
                  <a:gd name="connsiteX69" fmla="*/ 451342 w 5498587"/>
                  <a:gd name="connsiteY69" fmla="*/ 1855651 h 2932580"/>
                  <a:gd name="connsiteX70" fmla="*/ 532803 w 5498587"/>
                  <a:gd name="connsiteY70" fmla="*/ 1898418 h 2932580"/>
                  <a:gd name="connsiteX71" fmla="*/ 538912 w 5498587"/>
                  <a:gd name="connsiteY71" fmla="*/ 1902491 h 2932580"/>
                  <a:gd name="connsiteX72" fmla="*/ 618336 w 5498587"/>
                  <a:gd name="connsiteY72" fmla="*/ 1920820 h 2932580"/>
                  <a:gd name="connsiteX73" fmla="*/ 705907 w 5498587"/>
                  <a:gd name="connsiteY73" fmla="*/ 2034865 h 2932580"/>
                  <a:gd name="connsiteX74" fmla="*/ 726272 w 5498587"/>
                  <a:gd name="connsiteY74" fmla="*/ 2100033 h 2932580"/>
                  <a:gd name="connsiteX75" fmla="*/ 944179 w 5498587"/>
                  <a:gd name="connsiteY75" fmla="*/ 2069485 h 2932580"/>
                  <a:gd name="connsiteX76" fmla="*/ 1050078 w 5498587"/>
                  <a:gd name="connsiteY76" fmla="*/ 2130581 h 2932580"/>
                  <a:gd name="connsiteX77" fmla="*/ 1294459 w 5498587"/>
                  <a:gd name="connsiteY77" fmla="*/ 2222224 h 2932580"/>
                  <a:gd name="connsiteX78" fmla="*/ 1563279 w 5498587"/>
                  <a:gd name="connsiteY78" fmla="*/ 2220188 h 2932580"/>
                  <a:gd name="connsiteX79" fmla="*/ 1593826 w 5498587"/>
                  <a:gd name="connsiteY79" fmla="*/ 2177421 h 2932580"/>
                  <a:gd name="connsiteX80" fmla="*/ 1742492 w 5498587"/>
                  <a:gd name="connsiteY80" fmla="*/ 2177421 h 2932580"/>
                  <a:gd name="connsiteX81" fmla="*/ 1850427 w 5498587"/>
                  <a:gd name="connsiteY81" fmla="*/ 2281283 h 2932580"/>
                  <a:gd name="connsiteX82" fmla="*/ 1911523 w 5498587"/>
                  <a:gd name="connsiteY82" fmla="*/ 2360707 h 2932580"/>
                  <a:gd name="connsiteX83" fmla="*/ 1944107 w 5498587"/>
                  <a:gd name="connsiteY83" fmla="*/ 2425875 h 2932580"/>
                  <a:gd name="connsiteX84" fmla="*/ 2054079 w 5498587"/>
                  <a:gd name="connsiteY84" fmla="*/ 2486971 h 2932580"/>
                  <a:gd name="connsiteX85" fmla="*/ 2127393 w 5498587"/>
                  <a:gd name="connsiteY85" fmla="*/ 2393291 h 2932580"/>
                  <a:gd name="connsiteX86" fmla="*/ 2294388 w 5498587"/>
                  <a:gd name="connsiteY86" fmla="*/ 2497153 h 2932580"/>
                  <a:gd name="connsiteX87" fmla="*/ 2383994 w 5498587"/>
                  <a:gd name="connsiteY87" fmla="*/ 2635636 h 2932580"/>
                  <a:gd name="connsiteX88" fmla="*/ 2406396 w 5498587"/>
                  <a:gd name="connsiteY88" fmla="*/ 2713024 h 2932580"/>
                  <a:gd name="connsiteX89" fmla="*/ 2432871 w 5498587"/>
                  <a:gd name="connsiteY89" fmla="*/ 2776156 h 2932580"/>
                  <a:gd name="connsiteX90" fmla="*/ 2565244 w 5498587"/>
                  <a:gd name="connsiteY90" fmla="*/ 2827069 h 2932580"/>
                  <a:gd name="connsiteX91" fmla="*/ 2603938 w 5498587"/>
                  <a:gd name="connsiteY91" fmla="*/ 2843361 h 2932580"/>
                  <a:gd name="connsiteX92" fmla="*/ 2577463 w 5498587"/>
                  <a:gd name="connsiteY92" fmla="*/ 2710987 h 2932580"/>
                  <a:gd name="connsiteX93" fmla="*/ 2599865 w 5498587"/>
                  <a:gd name="connsiteY93" fmla="*/ 2613235 h 2932580"/>
                  <a:gd name="connsiteX94" fmla="*/ 2662996 w 5498587"/>
                  <a:gd name="connsiteY94" fmla="*/ 2564358 h 2932580"/>
                  <a:gd name="connsiteX95" fmla="*/ 2669106 w 5498587"/>
                  <a:gd name="connsiteY95" fmla="*/ 2550103 h 2932580"/>
                  <a:gd name="connsiteX96" fmla="*/ 2669106 w 5498587"/>
                  <a:gd name="connsiteY96" fmla="*/ 2550103 h 2932580"/>
                  <a:gd name="connsiteX97" fmla="*/ 2683362 w 5498587"/>
                  <a:gd name="connsiteY97" fmla="*/ 2527701 h 2932580"/>
                  <a:gd name="connsiteX98" fmla="*/ 2697617 w 5498587"/>
                  <a:gd name="connsiteY98" fmla="*/ 2513446 h 2932580"/>
                  <a:gd name="connsiteX99" fmla="*/ 2705763 w 5498587"/>
                  <a:gd name="connsiteY99" fmla="*/ 2495117 h 2932580"/>
                  <a:gd name="connsiteX100" fmla="*/ 2766859 w 5498587"/>
                  <a:gd name="connsiteY100" fmla="*/ 2450314 h 2932580"/>
                  <a:gd name="connsiteX101" fmla="*/ 2801480 w 5498587"/>
                  <a:gd name="connsiteY101" fmla="*/ 2448277 h 2932580"/>
                  <a:gd name="connsiteX102" fmla="*/ 2817772 w 5498587"/>
                  <a:gd name="connsiteY102" fmla="*/ 2425875 h 2932580"/>
                  <a:gd name="connsiteX103" fmla="*/ 2823881 w 5498587"/>
                  <a:gd name="connsiteY103" fmla="*/ 2421802 h 2932580"/>
                  <a:gd name="connsiteX104" fmla="*/ 2842210 w 5498587"/>
                  <a:gd name="connsiteY104" fmla="*/ 2409583 h 2932580"/>
                  <a:gd name="connsiteX105" fmla="*/ 2844247 w 5498587"/>
                  <a:gd name="connsiteY105" fmla="*/ 2407547 h 2932580"/>
                  <a:gd name="connsiteX106" fmla="*/ 2846283 w 5498587"/>
                  <a:gd name="connsiteY106" fmla="*/ 2399401 h 2932580"/>
                  <a:gd name="connsiteX107" fmla="*/ 2893123 w 5498587"/>
                  <a:gd name="connsiteY107" fmla="*/ 2340342 h 2932580"/>
                  <a:gd name="connsiteX108" fmla="*/ 2972547 w 5498587"/>
                  <a:gd name="connsiteY108" fmla="*/ 2330159 h 2932580"/>
                  <a:gd name="connsiteX109" fmla="*/ 2999021 w 5498587"/>
                  <a:gd name="connsiteY109" fmla="*/ 2342379 h 2932580"/>
                  <a:gd name="connsiteX110" fmla="*/ 3017350 w 5498587"/>
                  <a:gd name="connsiteY110" fmla="*/ 2340342 h 2932580"/>
                  <a:gd name="connsiteX111" fmla="*/ 3104920 w 5498587"/>
                  <a:gd name="connsiteY111" fmla="*/ 2389218 h 2932580"/>
                  <a:gd name="connsiteX112" fmla="*/ 3157870 w 5498587"/>
                  <a:gd name="connsiteY112" fmla="*/ 2434022 h 2932580"/>
                  <a:gd name="connsiteX113" fmla="*/ 3237294 w 5498587"/>
                  <a:gd name="connsiteY113" fmla="*/ 2458459 h 2932580"/>
                  <a:gd name="connsiteX114" fmla="*/ 3280060 w 5498587"/>
                  <a:gd name="connsiteY114" fmla="*/ 2421802 h 2932580"/>
                  <a:gd name="connsiteX115" fmla="*/ 3330973 w 5498587"/>
                  <a:gd name="connsiteY115" fmla="*/ 2466605 h 2932580"/>
                  <a:gd name="connsiteX116" fmla="*/ 3355411 w 5498587"/>
                  <a:gd name="connsiteY116" fmla="*/ 2444204 h 2932580"/>
                  <a:gd name="connsiteX117" fmla="*/ 3341156 w 5498587"/>
                  <a:gd name="connsiteY117" fmla="*/ 2431985 h 2932580"/>
                  <a:gd name="connsiteX118" fmla="*/ 3322827 w 5498587"/>
                  <a:gd name="connsiteY118" fmla="*/ 2374962 h 2932580"/>
                  <a:gd name="connsiteX119" fmla="*/ 3404288 w 5498587"/>
                  <a:gd name="connsiteY119" fmla="*/ 2330159 h 2932580"/>
                  <a:gd name="connsiteX120" fmla="*/ 3471493 w 5498587"/>
                  <a:gd name="connsiteY120" fmla="*/ 2313867 h 2932580"/>
                  <a:gd name="connsiteX121" fmla="*/ 3510186 w 5498587"/>
                  <a:gd name="connsiteY121" fmla="*/ 2340342 h 2932580"/>
                  <a:gd name="connsiteX122" fmla="*/ 3636450 w 5498587"/>
                  <a:gd name="connsiteY122" fmla="*/ 2324049 h 2932580"/>
                  <a:gd name="connsiteX123" fmla="*/ 3724020 w 5498587"/>
                  <a:gd name="connsiteY123" fmla="*/ 2391255 h 2932580"/>
                  <a:gd name="connsiteX124" fmla="*/ 3789189 w 5498587"/>
                  <a:gd name="connsiteY124" fmla="*/ 2403474 h 2932580"/>
                  <a:gd name="connsiteX125" fmla="*/ 3876759 w 5498587"/>
                  <a:gd name="connsiteY125" fmla="*/ 2370890 h 2932580"/>
                  <a:gd name="connsiteX126" fmla="*/ 3970439 w 5498587"/>
                  <a:gd name="connsiteY126" fmla="*/ 2484935 h 2932580"/>
                  <a:gd name="connsiteX127" fmla="*/ 3972475 w 5498587"/>
                  <a:gd name="connsiteY127" fmla="*/ 2601015 h 2932580"/>
                  <a:gd name="connsiteX128" fmla="*/ 4013206 w 5498587"/>
                  <a:gd name="connsiteY128" fmla="*/ 2702841 h 2932580"/>
                  <a:gd name="connsiteX129" fmla="*/ 4035607 w 5498587"/>
                  <a:gd name="connsiteY129" fmla="*/ 2761900 h 2932580"/>
                  <a:gd name="connsiteX130" fmla="*/ 4043753 w 5498587"/>
                  <a:gd name="connsiteY130" fmla="*/ 2768010 h 2932580"/>
                  <a:gd name="connsiteX131" fmla="*/ 4072264 w 5498587"/>
                  <a:gd name="connsiteY131" fmla="*/ 2818923 h 2932580"/>
                  <a:gd name="connsiteX132" fmla="*/ 4117068 w 5498587"/>
                  <a:gd name="connsiteY132" fmla="*/ 2896310 h 2932580"/>
                  <a:gd name="connsiteX133" fmla="*/ 4188346 w 5498587"/>
                  <a:gd name="connsiteY133" fmla="*/ 2910566 h 2932580"/>
                  <a:gd name="connsiteX134" fmla="*/ 4202601 w 5498587"/>
                  <a:gd name="connsiteY134" fmla="*/ 2863726 h 2932580"/>
                  <a:gd name="connsiteX135" fmla="*/ 4200565 w 5498587"/>
                  <a:gd name="connsiteY135" fmla="*/ 2849470 h 2932580"/>
                  <a:gd name="connsiteX136" fmla="*/ 4196492 w 5498587"/>
                  <a:gd name="connsiteY136" fmla="*/ 2717097 h 2932580"/>
                  <a:gd name="connsiteX137" fmla="*/ 4208711 w 5498587"/>
                  <a:gd name="connsiteY137" fmla="*/ 2668221 h 2932580"/>
                  <a:gd name="connsiteX138" fmla="*/ 4204638 w 5498587"/>
                  <a:gd name="connsiteY138" fmla="*/ 2656002 h 2932580"/>
                  <a:gd name="connsiteX139" fmla="*/ 4161871 w 5498587"/>
                  <a:gd name="connsiteY139" fmla="*/ 2576578 h 2932580"/>
                  <a:gd name="connsiteX140" fmla="*/ 4155761 w 5498587"/>
                  <a:gd name="connsiteY140" fmla="*/ 2501226 h 2932580"/>
                  <a:gd name="connsiteX141" fmla="*/ 4149652 w 5498587"/>
                  <a:gd name="connsiteY141" fmla="*/ 2491044 h 2932580"/>
                  <a:gd name="connsiteX142" fmla="*/ 4096703 w 5498587"/>
                  <a:gd name="connsiteY142" fmla="*/ 2291466 h 2932580"/>
                  <a:gd name="connsiteX143" fmla="*/ 4115031 w 5498587"/>
                  <a:gd name="connsiteY143" fmla="*/ 2222224 h 2932580"/>
                  <a:gd name="connsiteX144" fmla="*/ 4165944 w 5498587"/>
                  <a:gd name="connsiteY144" fmla="*/ 2104106 h 2932580"/>
                  <a:gd name="connsiteX145" fmla="*/ 4206674 w 5498587"/>
                  <a:gd name="connsiteY145" fmla="*/ 2063376 h 2932580"/>
                  <a:gd name="connsiteX146" fmla="*/ 4269807 w 5498587"/>
                  <a:gd name="connsiteY146" fmla="*/ 2051157 h 2932580"/>
                  <a:gd name="connsiteX147" fmla="*/ 4290172 w 5498587"/>
                  <a:gd name="connsiteY147" fmla="*/ 2026719 h 2932580"/>
                  <a:gd name="connsiteX148" fmla="*/ 4367559 w 5498587"/>
                  <a:gd name="connsiteY148" fmla="*/ 1945258 h 2932580"/>
                  <a:gd name="connsiteX149" fmla="*/ 4377742 w 5498587"/>
                  <a:gd name="connsiteY149" fmla="*/ 1945258 h 2932580"/>
                  <a:gd name="connsiteX150" fmla="*/ 4457165 w 5498587"/>
                  <a:gd name="connsiteY150" fmla="*/ 1814921 h 2932580"/>
                  <a:gd name="connsiteX151" fmla="*/ 4532517 w 5498587"/>
                  <a:gd name="connsiteY151" fmla="*/ 1780300 h 2932580"/>
                  <a:gd name="connsiteX152" fmla="*/ 4532517 w 5498587"/>
                  <a:gd name="connsiteY152" fmla="*/ 1778264 h 2932580"/>
                  <a:gd name="connsiteX153" fmla="*/ 4554918 w 5498587"/>
                  <a:gd name="connsiteY153" fmla="*/ 1741607 h 2932580"/>
                  <a:gd name="connsiteX154" fmla="*/ 4620087 w 5498587"/>
                  <a:gd name="connsiteY154" fmla="*/ 1745679 h 2932580"/>
                  <a:gd name="connsiteX155" fmla="*/ 4642488 w 5498587"/>
                  <a:gd name="connsiteY155" fmla="*/ 1684584 h 2932580"/>
                  <a:gd name="connsiteX156" fmla="*/ 4613977 w 5498587"/>
                  <a:gd name="connsiteY156" fmla="*/ 1649964 h 2932580"/>
                  <a:gd name="connsiteX157" fmla="*/ 4581393 w 5498587"/>
                  <a:gd name="connsiteY157" fmla="*/ 1580722 h 2932580"/>
                  <a:gd name="connsiteX158" fmla="*/ 4579356 w 5498587"/>
                  <a:gd name="connsiteY158" fmla="*/ 1531846 h 2932580"/>
                  <a:gd name="connsiteX159" fmla="*/ 4518261 w 5498587"/>
                  <a:gd name="connsiteY159" fmla="*/ 1446312 h 2932580"/>
                  <a:gd name="connsiteX160" fmla="*/ 4556955 w 5498587"/>
                  <a:gd name="connsiteY160" fmla="*/ 1409655 h 2932580"/>
                  <a:gd name="connsiteX161" fmla="*/ 4571210 w 5498587"/>
                  <a:gd name="connsiteY161" fmla="*/ 1275245 h 2932580"/>
                  <a:gd name="connsiteX162" fmla="*/ 4601758 w 5498587"/>
                  <a:gd name="connsiteY162" fmla="*/ 1275245 h 2932580"/>
                  <a:gd name="connsiteX163" fmla="*/ 4593612 w 5498587"/>
                  <a:gd name="connsiteY163" fmla="*/ 1375034 h 2932580"/>
                  <a:gd name="connsiteX164" fmla="*/ 4622123 w 5498587"/>
                  <a:gd name="connsiteY164" fmla="*/ 1434093 h 2932580"/>
                  <a:gd name="connsiteX165" fmla="*/ 4628232 w 5498587"/>
                  <a:gd name="connsiteY165" fmla="*/ 1427983 h 2932580"/>
                  <a:gd name="connsiteX166" fmla="*/ 4640452 w 5498587"/>
                  <a:gd name="connsiteY166" fmla="*/ 1417801 h 2932580"/>
                  <a:gd name="connsiteX167" fmla="*/ 4640452 w 5498587"/>
                  <a:gd name="connsiteY167" fmla="*/ 1417801 h 2932580"/>
                  <a:gd name="connsiteX168" fmla="*/ 4640452 w 5498587"/>
                  <a:gd name="connsiteY168" fmla="*/ 1405582 h 2932580"/>
                  <a:gd name="connsiteX169" fmla="*/ 4660817 w 5498587"/>
                  <a:gd name="connsiteY169" fmla="*/ 1346523 h 2932580"/>
                  <a:gd name="connsiteX170" fmla="*/ 4666927 w 5498587"/>
                  <a:gd name="connsiteY170" fmla="*/ 1336340 h 2932580"/>
                  <a:gd name="connsiteX171" fmla="*/ 4668963 w 5498587"/>
                  <a:gd name="connsiteY171" fmla="*/ 1334304 h 2932580"/>
                  <a:gd name="connsiteX172" fmla="*/ 4670999 w 5498587"/>
                  <a:gd name="connsiteY172" fmla="*/ 1330231 h 2932580"/>
                  <a:gd name="connsiteX173" fmla="*/ 4681182 w 5498587"/>
                  <a:gd name="connsiteY173" fmla="*/ 1291537 h 2932580"/>
                  <a:gd name="connsiteX174" fmla="*/ 4691365 w 5498587"/>
                  <a:gd name="connsiteY174" fmla="*/ 1303756 h 2932580"/>
                  <a:gd name="connsiteX175" fmla="*/ 4701547 w 5498587"/>
                  <a:gd name="connsiteY175" fmla="*/ 1295610 h 2932580"/>
                  <a:gd name="connsiteX176" fmla="*/ 4715803 w 5498587"/>
                  <a:gd name="connsiteY176" fmla="*/ 1285427 h 2932580"/>
                  <a:gd name="connsiteX177" fmla="*/ 4717840 w 5498587"/>
                  <a:gd name="connsiteY177" fmla="*/ 1283391 h 2932580"/>
                  <a:gd name="connsiteX178" fmla="*/ 4756533 w 5498587"/>
                  <a:gd name="connsiteY178" fmla="*/ 1260989 h 2932580"/>
                  <a:gd name="connsiteX179" fmla="*/ 4791154 w 5498587"/>
                  <a:gd name="connsiteY179" fmla="*/ 1187675 h 2932580"/>
                  <a:gd name="connsiteX180" fmla="*/ 4801336 w 5498587"/>
                  <a:gd name="connsiteY180" fmla="*/ 1165273 h 2932580"/>
                  <a:gd name="connsiteX181" fmla="*/ 4801336 w 5498587"/>
                  <a:gd name="connsiteY181" fmla="*/ 1165273 h 2932580"/>
                  <a:gd name="connsiteX182" fmla="*/ 4799300 w 5498587"/>
                  <a:gd name="connsiteY182" fmla="*/ 1161200 h 2932580"/>
                  <a:gd name="connsiteX183" fmla="*/ 4835957 w 5498587"/>
                  <a:gd name="connsiteY183" fmla="*/ 1132689 h 2932580"/>
                  <a:gd name="connsiteX184" fmla="*/ 4842066 w 5498587"/>
                  <a:gd name="connsiteY184" fmla="*/ 1128616 h 2932580"/>
                  <a:gd name="connsiteX185" fmla="*/ 4901126 w 5498587"/>
                  <a:gd name="connsiteY185" fmla="*/ 1110287 h 2932580"/>
                  <a:gd name="connsiteX186" fmla="*/ 4917418 w 5498587"/>
                  <a:gd name="connsiteY186" fmla="*/ 1110287 h 2932580"/>
                  <a:gd name="connsiteX187" fmla="*/ 4919454 w 5498587"/>
                  <a:gd name="connsiteY187" fmla="*/ 1110287 h 2932580"/>
                  <a:gd name="connsiteX188" fmla="*/ 4937783 w 5498587"/>
                  <a:gd name="connsiteY188" fmla="*/ 1102141 h 2932580"/>
                  <a:gd name="connsiteX189" fmla="*/ 4990732 w 5498587"/>
                  <a:gd name="connsiteY189" fmla="*/ 1089922 h 2932580"/>
                  <a:gd name="connsiteX190" fmla="*/ 4846140 w 5498587"/>
                  <a:gd name="connsiteY190" fmla="*/ 1085849 h 2932580"/>
                  <a:gd name="connsiteX191" fmla="*/ 4998878 w 5498587"/>
                  <a:gd name="connsiteY191" fmla="*/ 1032900 h 2932580"/>
                  <a:gd name="connsiteX192" fmla="*/ 5045718 w 5498587"/>
                  <a:gd name="connsiteY192" fmla="*/ 990133 h 2932580"/>
                  <a:gd name="connsiteX193" fmla="*/ 5114960 w 5498587"/>
                  <a:gd name="connsiteY193" fmla="*/ 1002352 h 2932580"/>
                  <a:gd name="connsiteX194" fmla="*/ 5112923 w 5498587"/>
                  <a:gd name="connsiteY194" fmla="*/ 990133 h 2932580"/>
                  <a:gd name="connsiteX195" fmla="*/ 5098667 w 5498587"/>
                  <a:gd name="connsiteY195" fmla="*/ 939220 h 2932580"/>
                  <a:gd name="connsiteX196" fmla="*/ 5100704 w 5498587"/>
                  <a:gd name="connsiteY196" fmla="*/ 916819 h 2932580"/>
                  <a:gd name="connsiteX197" fmla="*/ 5100704 w 5498587"/>
                  <a:gd name="connsiteY197" fmla="*/ 916819 h 2932580"/>
                  <a:gd name="connsiteX198" fmla="*/ 5108850 w 5498587"/>
                  <a:gd name="connsiteY198" fmla="*/ 884234 h 2932580"/>
                  <a:gd name="connsiteX199" fmla="*/ 5114960 w 5498587"/>
                  <a:gd name="connsiteY199" fmla="*/ 872015 h 2932580"/>
                  <a:gd name="connsiteX200" fmla="*/ 5112923 w 5498587"/>
                  <a:gd name="connsiteY200" fmla="*/ 865906 h 2932580"/>
                  <a:gd name="connsiteX201" fmla="*/ 5112923 w 5498587"/>
                  <a:gd name="connsiteY201" fmla="*/ 863869 h 2932580"/>
                  <a:gd name="connsiteX202" fmla="*/ 5098667 w 5498587"/>
                  <a:gd name="connsiteY202" fmla="*/ 814993 h 2932580"/>
                  <a:gd name="connsiteX203" fmla="*/ 5129215 w 5498587"/>
                  <a:gd name="connsiteY203" fmla="*/ 745751 h 2932580"/>
                  <a:gd name="connsiteX204" fmla="*/ 5198456 w 5498587"/>
                  <a:gd name="connsiteY204" fmla="*/ 715203 h 2932580"/>
                  <a:gd name="connsiteX205" fmla="*/ 5267698 w 5498587"/>
                  <a:gd name="connsiteY205" fmla="*/ 678546 h 2932580"/>
                  <a:gd name="connsiteX206" fmla="*/ 5277881 w 5498587"/>
                  <a:gd name="connsiteY206" fmla="*/ 676510 h 2932580"/>
                  <a:gd name="connsiteX207" fmla="*/ 5298246 w 5498587"/>
                  <a:gd name="connsiteY207" fmla="*/ 645962 h 2932580"/>
                  <a:gd name="connsiteX208" fmla="*/ 5416364 w 5498587"/>
                  <a:gd name="connsiteY208" fmla="*/ 650035 h 2932580"/>
                  <a:gd name="connsiteX209" fmla="*/ 5487642 w 5498587"/>
                  <a:gd name="connsiteY209" fmla="*/ 593012 h 2932580"/>
                  <a:gd name="connsiteX210" fmla="*/ 5400072 w 5498587"/>
                  <a:gd name="connsiteY210" fmla="*/ 301791 h 2932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Lst>
                <a:rect l="l" t="t" r="r" b="b"/>
                <a:pathLst>
                  <a:path w="5498587" h="2932580">
                    <a:moveTo>
                      <a:pt x="5400072" y="301791"/>
                    </a:moveTo>
                    <a:cubicBezTo>
                      <a:pt x="5398035" y="271243"/>
                      <a:pt x="5312501" y="295682"/>
                      <a:pt x="5273808" y="263097"/>
                    </a:cubicBezTo>
                    <a:cubicBezTo>
                      <a:pt x="5235114" y="230513"/>
                      <a:pt x="5167909" y="381215"/>
                      <a:pt x="5153653" y="444347"/>
                    </a:cubicBezTo>
                    <a:cubicBezTo>
                      <a:pt x="5139398" y="507479"/>
                      <a:pt x="5035535" y="576721"/>
                      <a:pt x="5035535" y="576721"/>
                    </a:cubicBezTo>
                    <a:cubicBezTo>
                      <a:pt x="5035535" y="576721"/>
                      <a:pt x="4736168" y="580794"/>
                      <a:pt x="4711730" y="580794"/>
                    </a:cubicBezTo>
                    <a:cubicBezTo>
                      <a:pt x="4693401" y="580794"/>
                      <a:pt x="4626196" y="643925"/>
                      <a:pt x="4585466" y="684656"/>
                    </a:cubicBezTo>
                    <a:cubicBezTo>
                      <a:pt x="4587502" y="686692"/>
                      <a:pt x="4587502" y="688729"/>
                      <a:pt x="4589539" y="690765"/>
                    </a:cubicBezTo>
                    <a:cubicBezTo>
                      <a:pt x="4620087" y="749824"/>
                      <a:pt x="4510115" y="786481"/>
                      <a:pt x="4404216" y="790554"/>
                    </a:cubicBezTo>
                    <a:cubicBezTo>
                      <a:pt x="4371632" y="792591"/>
                      <a:pt x="4347194" y="794628"/>
                      <a:pt x="4328865" y="798700"/>
                    </a:cubicBezTo>
                    <a:cubicBezTo>
                      <a:pt x="4332938" y="812956"/>
                      <a:pt x="4334975" y="827211"/>
                      <a:pt x="4334975" y="839431"/>
                    </a:cubicBezTo>
                    <a:cubicBezTo>
                      <a:pt x="4334975" y="847577"/>
                      <a:pt x="4322755" y="855723"/>
                      <a:pt x="4306464" y="863869"/>
                    </a:cubicBezTo>
                    <a:cubicBezTo>
                      <a:pt x="4290172" y="898489"/>
                      <a:pt x="4161871" y="965695"/>
                      <a:pt x="4090593" y="1008462"/>
                    </a:cubicBezTo>
                    <a:cubicBezTo>
                      <a:pt x="4011169" y="1053265"/>
                      <a:pt x="3901197" y="1030863"/>
                      <a:pt x="3901197" y="963658"/>
                    </a:cubicBezTo>
                    <a:cubicBezTo>
                      <a:pt x="3901197" y="896453"/>
                      <a:pt x="3960256" y="908672"/>
                      <a:pt x="3972475" y="941256"/>
                    </a:cubicBezTo>
                    <a:cubicBezTo>
                      <a:pt x="3976548" y="953476"/>
                      <a:pt x="3990804" y="945330"/>
                      <a:pt x="4011169" y="929037"/>
                    </a:cubicBezTo>
                    <a:cubicBezTo>
                      <a:pt x="3990804" y="908672"/>
                      <a:pt x="3990804" y="874052"/>
                      <a:pt x="3994877" y="849613"/>
                    </a:cubicBezTo>
                    <a:cubicBezTo>
                      <a:pt x="3970439" y="837394"/>
                      <a:pt x="4009132" y="737605"/>
                      <a:pt x="3960256" y="719276"/>
                    </a:cubicBezTo>
                    <a:cubicBezTo>
                      <a:pt x="3909343" y="700948"/>
                      <a:pt x="3850284" y="796664"/>
                      <a:pt x="3860467" y="737605"/>
                    </a:cubicBezTo>
                    <a:cubicBezTo>
                      <a:pt x="3868613" y="678546"/>
                      <a:pt x="3943964" y="629670"/>
                      <a:pt x="3899161" y="552282"/>
                    </a:cubicBezTo>
                    <a:cubicBezTo>
                      <a:pt x="3852321" y="474895"/>
                      <a:pt x="3768824" y="474895"/>
                      <a:pt x="3752531" y="533954"/>
                    </a:cubicBezTo>
                    <a:cubicBezTo>
                      <a:pt x="3736239" y="593012"/>
                      <a:pt x="3677181" y="566538"/>
                      <a:pt x="3656816" y="611342"/>
                    </a:cubicBezTo>
                    <a:cubicBezTo>
                      <a:pt x="3636450" y="656144"/>
                      <a:pt x="3614049" y="755934"/>
                      <a:pt x="3632377" y="829248"/>
                    </a:cubicBezTo>
                    <a:cubicBezTo>
                      <a:pt x="3648670" y="902563"/>
                      <a:pt x="3628304" y="937184"/>
                      <a:pt x="3565172" y="977914"/>
                    </a:cubicBezTo>
                    <a:cubicBezTo>
                      <a:pt x="3502040" y="1018644"/>
                      <a:pt x="3469456" y="914782"/>
                      <a:pt x="3493894" y="782409"/>
                    </a:cubicBezTo>
                    <a:cubicBezTo>
                      <a:pt x="3510186" y="692802"/>
                      <a:pt x="3557027" y="605232"/>
                      <a:pt x="3514260" y="605232"/>
                    </a:cubicBezTo>
                    <a:cubicBezTo>
                      <a:pt x="3471493" y="605232"/>
                      <a:pt x="3569245" y="497297"/>
                      <a:pt x="3656816" y="474895"/>
                    </a:cubicBezTo>
                    <a:cubicBezTo>
                      <a:pt x="3744385" y="452493"/>
                      <a:pt x="3854357" y="460639"/>
                      <a:pt x="3854357" y="434165"/>
                    </a:cubicBezTo>
                    <a:cubicBezTo>
                      <a:pt x="3854357" y="428055"/>
                      <a:pt x="3858430" y="423982"/>
                      <a:pt x="3864540" y="421945"/>
                    </a:cubicBezTo>
                    <a:cubicBezTo>
                      <a:pt x="3846211" y="405653"/>
                      <a:pt x="3825846" y="391398"/>
                      <a:pt x="3811591" y="381215"/>
                    </a:cubicBezTo>
                    <a:cubicBezTo>
                      <a:pt x="3809554" y="387325"/>
                      <a:pt x="3807517" y="391398"/>
                      <a:pt x="3799372" y="397508"/>
                    </a:cubicBezTo>
                    <a:cubicBezTo>
                      <a:pt x="3764751" y="423982"/>
                      <a:pt x="3774933" y="356777"/>
                      <a:pt x="3711801" y="356777"/>
                    </a:cubicBezTo>
                    <a:cubicBezTo>
                      <a:pt x="3648670" y="356777"/>
                      <a:pt x="3585538" y="419909"/>
                      <a:pt x="3536661" y="393434"/>
                    </a:cubicBezTo>
                    <a:cubicBezTo>
                      <a:pt x="3485749" y="366960"/>
                      <a:pt x="3512223" y="330302"/>
                      <a:pt x="3465383" y="330302"/>
                    </a:cubicBezTo>
                    <a:cubicBezTo>
                      <a:pt x="3418543" y="330302"/>
                      <a:pt x="3497967" y="234586"/>
                      <a:pt x="3432799" y="275317"/>
                    </a:cubicBezTo>
                    <a:cubicBezTo>
                      <a:pt x="3365594" y="316047"/>
                      <a:pt x="3265805" y="415836"/>
                      <a:pt x="3218965" y="371032"/>
                    </a:cubicBezTo>
                    <a:cubicBezTo>
                      <a:pt x="3172125" y="326230"/>
                      <a:pt x="3131395" y="385288"/>
                      <a:pt x="3096774" y="348631"/>
                    </a:cubicBezTo>
                    <a:cubicBezTo>
                      <a:pt x="3064190" y="311974"/>
                      <a:pt x="3214892" y="212185"/>
                      <a:pt x="3286170" y="218294"/>
                    </a:cubicBezTo>
                    <a:cubicBezTo>
                      <a:pt x="3304498" y="220331"/>
                      <a:pt x="3318754" y="210148"/>
                      <a:pt x="3335046" y="197929"/>
                    </a:cubicBezTo>
                    <a:cubicBezTo>
                      <a:pt x="3298389" y="183674"/>
                      <a:pt x="3221002" y="151089"/>
                      <a:pt x="3200637" y="177564"/>
                    </a:cubicBezTo>
                    <a:cubicBezTo>
                      <a:pt x="3176198" y="210148"/>
                      <a:pt x="3139541" y="189783"/>
                      <a:pt x="3119176" y="163308"/>
                    </a:cubicBezTo>
                    <a:cubicBezTo>
                      <a:pt x="3098811" y="136833"/>
                      <a:pt x="3074372" y="171454"/>
                      <a:pt x="3041788" y="130724"/>
                    </a:cubicBezTo>
                    <a:cubicBezTo>
                      <a:pt x="3009204" y="87957"/>
                      <a:pt x="2974583" y="118505"/>
                      <a:pt x="2954218" y="126651"/>
                    </a:cubicBezTo>
                    <a:cubicBezTo>
                      <a:pt x="2933853" y="134797"/>
                      <a:pt x="2909415" y="112396"/>
                      <a:pt x="2872758" y="96103"/>
                    </a:cubicBezTo>
                    <a:cubicBezTo>
                      <a:pt x="2836100" y="81848"/>
                      <a:pt x="2864612" y="41118"/>
                      <a:pt x="2834064" y="16679"/>
                    </a:cubicBezTo>
                    <a:cubicBezTo>
                      <a:pt x="2803516" y="-7759"/>
                      <a:pt x="2801480" y="61483"/>
                      <a:pt x="2801480" y="61483"/>
                    </a:cubicBezTo>
                    <a:lnTo>
                      <a:pt x="192705" y="71665"/>
                    </a:lnTo>
                    <a:cubicBezTo>
                      <a:pt x="194742" y="75738"/>
                      <a:pt x="198815" y="81848"/>
                      <a:pt x="202888" y="83884"/>
                    </a:cubicBezTo>
                    <a:cubicBezTo>
                      <a:pt x="233435" y="120541"/>
                      <a:pt x="208997" y="147016"/>
                      <a:pt x="219180" y="189783"/>
                    </a:cubicBezTo>
                    <a:cubicBezTo>
                      <a:pt x="229362" y="232550"/>
                      <a:pt x="221216" y="293645"/>
                      <a:pt x="190668" y="293645"/>
                    </a:cubicBezTo>
                    <a:cubicBezTo>
                      <a:pt x="160121" y="293645"/>
                      <a:pt x="156048" y="254952"/>
                      <a:pt x="178449" y="240696"/>
                    </a:cubicBezTo>
                    <a:cubicBezTo>
                      <a:pt x="200851" y="226440"/>
                      <a:pt x="188632" y="177564"/>
                      <a:pt x="166230" y="177564"/>
                    </a:cubicBezTo>
                    <a:cubicBezTo>
                      <a:pt x="151975" y="177564"/>
                      <a:pt x="147902" y="161272"/>
                      <a:pt x="147902" y="140907"/>
                    </a:cubicBezTo>
                    <a:cubicBezTo>
                      <a:pt x="109208" y="153126"/>
                      <a:pt x="62368" y="149053"/>
                      <a:pt x="11455" y="142943"/>
                    </a:cubicBezTo>
                    <a:cubicBezTo>
                      <a:pt x="17565" y="165344"/>
                      <a:pt x="23674" y="189783"/>
                      <a:pt x="25711" y="214221"/>
                    </a:cubicBezTo>
                    <a:cubicBezTo>
                      <a:pt x="48112" y="240696"/>
                      <a:pt x="54222" y="271243"/>
                      <a:pt x="60332" y="305864"/>
                    </a:cubicBezTo>
                    <a:cubicBezTo>
                      <a:pt x="76624" y="342521"/>
                      <a:pt x="64405" y="364923"/>
                      <a:pt x="90879" y="381215"/>
                    </a:cubicBezTo>
                    <a:cubicBezTo>
                      <a:pt x="121427" y="399544"/>
                      <a:pt x="119390" y="419909"/>
                      <a:pt x="90879" y="415836"/>
                    </a:cubicBezTo>
                    <a:cubicBezTo>
                      <a:pt x="62368" y="411763"/>
                      <a:pt x="82733" y="440274"/>
                      <a:pt x="72551" y="509516"/>
                    </a:cubicBezTo>
                    <a:cubicBezTo>
                      <a:pt x="68478" y="540064"/>
                      <a:pt x="66441" y="584866"/>
                      <a:pt x="64405" y="629670"/>
                    </a:cubicBezTo>
                    <a:cubicBezTo>
                      <a:pt x="74587" y="664290"/>
                      <a:pt x="86806" y="700948"/>
                      <a:pt x="90879" y="735568"/>
                    </a:cubicBezTo>
                    <a:cubicBezTo>
                      <a:pt x="96989" y="792591"/>
                      <a:pt x="68478" y="825175"/>
                      <a:pt x="60332" y="876088"/>
                    </a:cubicBezTo>
                    <a:cubicBezTo>
                      <a:pt x="72551" y="957549"/>
                      <a:pt x="82733" y="1039009"/>
                      <a:pt x="66441" y="1124543"/>
                    </a:cubicBezTo>
                    <a:cubicBezTo>
                      <a:pt x="54222" y="1181565"/>
                      <a:pt x="58295" y="1179529"/>
                      <a:pt x="84770" y="1236551"/>
                    </a:cubicBezTo>
                    <a:cubicBezTo>
                      <a:pt x="103099" y="1273209"/>
                      <a:pt x="107171" y="1299683"/>
                      <a:pt x="111244" y="1334304"/>
                    </a:cubicBezTo>
                    <a:cubicBezTo>
                      <a:pt x="149938" y="1377070"/>
                      <a:pt x="184559" y="1419837"/>
                      <a:pt x="217143" y="1470750"/>
                    </a:cubicBezTo>
                    <a:cubicBezTo>
                      <a:pt x="253800" y="1527773"/>
                      <a:pt x="280275" y="1576649"/>
                      <a:pt x="345444" y="1607197"/>
                    </a:cubicBezTo>
                    <a:cubicBezTo>
                      <a:pt x="400429" y="1633671"/>
                      <a:pt x="410612" y="1713095"/>
                      <a:pt x="373955" y="1757899"/>
                    </a:cubicBezTo>
                    <a:cubicBezTo>
                      <a:pt x="394320" y="1778264"/>
                      <a:pt x="400429" y="1798629"/>
                      <a:pt x="402466" y="1812885"/>
                    </a:cubicBezTo>
                    <a:cubicBezTo>
                      <a:pt x="406539" y="1818994"/>
                      <a:pt x="412649" y="1825103"/>
                      <a:pt x="416722" y="1829177"/>
                    </a:cubicBezTo>
                    <a:cubicBezTo>
                      <a:pt x="426904" y="1839359"/>
                      <a:pt x="439123" y="1847505"/>
                      <a:pt x="451342" y="1855651"/>
                    </a:cubicBezTo>
                    <a:cubicBezTo>
                      <a:pt x="477817" y="1863798"/>
                      <a:pt x="504292" y="1880090"/>
                      <a:pt x="532803" y="1898418"/>
                    </a:cubicBezTo>
                    <a:cubicBezTo>
                      <a:pt x="534839" y="1900455"/>
                      <a:pt x="536876" y="1900455"/>
                      <a:pt x="538912" y="1902491"/>
                    </a:cubicBezTo>
                    <a:cubicBezTo>
                      <a:pt x="577606" y="1928966"/>
                      <a:pt x="589825" y="1912674"/>
                      <a:pt x="618336" y="1920820"/>
                    </a:cubicBezTo>
                    <a:cubicBezTo>
                      <a:pt x="644811" y="1926929"/>
                      <a:pt x="695724" y="1990061"/>
                      <a:pt x="705907" y="2034865"/>
                    </a:cubicBezTo>
                    <a:cubicBezTo>
                      <a:pt x="709979" y="2055230"/>
                      <a:pt x="718126" y="2075595"/>
                      <a:pt x="726272" y="2100033"/>
                    </a:cubicBezTo>
                    <a:lnTo>
                      <a:pt x="944179" y="2069485"/>
                    </a:lnTo>
                    <a:cubicBezTo>
                      <a:pt x="944179" y="2069485"/>
                      <a:pt x="1011384" y="2120398"/>
                      <a:pt x="1050078" y="2130581"/>
                    </a:cubicBezTo>
                    <a:cubicBezTo>
                      <a:pt x="1088771" y="2140763"/>
                      <a:pt x="1294459" y="2222224"/>
                      <a:pt x="1294459" y="2222224"/>
                    </a:cubicBezTo>
                    <a:lnTo>
                      <a:pt x="1563279" y="2220188"/>
                    </a:lnTo>
                    <a:lnTo>
                      <a:pt x="1593826" y="2177421"/>
                    </a:lnTo>
                    <a:lnTo>
                      <a:pt x="1742492" y="2177421"/>
                    </a:lnTo>
                    <a:cubicBezTo>
                      <a:pt x="1742492" y="2177421"/>
                      <a:pt x="1836172" y="2277210"/>
                      <a:pt x="1850427" y="2281283"/>
                    </a:cubicBezTo>
                    <a:cubicBezTo>
                      <a:pt x="1864683" y="2285356"/>
                      <a:pt x="1911523" y="2332196"/>
                      <a:pt x="1911523" y="2360707"/>
                    </a:cubicBezTo>
                    <a:cubicBezTo>
                      <a:pt x="1911523" y="2389218"/>
                      <a:pt x="1921705" y="2413657"/>
                      <a:pt x="1944107" y="2425875"/>
                    </a:cubicBezTo>
                    <a:cubicBezTo>
                      <a:pt x="1966509" y="2438094"/>
                      <a:pt x="2041860" y="2491044"/>
                      <a:pt x="2054079" y="2486971"/>
                    </a:cubicBezTo>
                    <a:cubicBezTo>
                      <a:pt x="2064261" y="2482898"/>
                      <a:pt x="2086663" y="2391255"/>
                      <a:pt x="2127393" y="2393291"/>
                    </a:cubicBezTo>
                    <a:cubicBezTo>
                      <a:pt x="2168124" y="2395327"/>
                      <a:pt x="2278095" y="2429948"/>
                      <a:pt x="2294388" y="2497153"/>
                    </a:cubicBezTo>
                    <a:cubicBezTo>
                      <a:pt x="2312716" y="2564358"/>
                      <a:pt x="2365666" y="2621381"/>
                      <a:pt x="2383994" y="2635636"/>
                    </a:cubicBezTo>
                    <a:cubicBezTo>
                      <a:pt x="2402323" y="2649892"/>
                      <a:pt x="2392140" y="2690622"/>
                      <a:pt x="2406396" y="2713024"/>
                    </a:cubicBezTo>
                    <a:cubicBezTo>
                      <a:pt x="2420651" y="2735426"/>
                      <a:pt x="2418615" y="2776156"/>
                      <a:pt x="2432871" y="2776156"/>
                    </a:cubicBezTo>
                    <a:cubicBezTo>
                      <a:pt x="2449162" y="2776156"/>
                      <a:pt x="2528587" y="2829105"/>
                      <a:pt x="2565244" y="2827069"/>
                    </a:cubicBezTo>
                    <a:cubicBezTo>
                      <a:pt x="2575427" y="2827069"/>
                      <a:pt x="2589682" y="2833178"/>
                      <a:pt x="2603938" y="2843361"/>
                    </a:cubicBezTo>
                    <a:cubicBezTo>
                      <a:pt x="2608011" y="2761900"/>
                      <a:pt x="2530623" y="2749681"/>
                      <a:pt x="2577463" y="2710987"/>
                    </a:cubicBezTo>
                    <a:cubicBezTo>
                      <a:pt x="2630413" y="2668221"/>
                      <a:pt x="2575427" y="2631563"/>
                      <a:pt x="2599865" y="2613235"/>
                    </a:cubicBezTo>
                    <a:cubicBezTo>
                      <a:pt x="2620230" y="2598979"/>
                      <a:pt x="2650778" y="2584724"/>
                      <a:pt x="2662996" y="2564358"/>
                    </a:cubicBezTo>
                    <a:cubicBezTo>
                      <a:pt x="2665033" y="2558249"/>
                      <a:pt x="2667070" y="2554176"/>
                      <a:pt x="2669106" y="2550103"/>
                    </a:cubicBezTo>
                    <a:cubicBezTo>
                      <a:pt x="2669106" y="2550103"/>
                      <a:pt x="2669106" y="2550103"/>
                      <a:pt x="2669106" y="2550103"/>
                    </a:cubicBezTo>
                    <a:cubicBezTo>
                      <a:pt x="2669106" y="2537883"/>
                      <a:pt x="2675216" y="2529737"/>
                      <a:pt x="2683362" y="2527701"/>
                    </a:cubicBezTo>
                    <a:cubicBezTo>
                      <a:pt x="2687435" y="2523628"/>
                      <a:pt x="2691508" y="2517518"/>
                      <a:pt x="2697617" y="2513446"/>
                    </a:cubicBezTo>
                    <a:cubicBezTo>
                      <a:pt x="2699654" y="2507336"/>
                      <a:pt x="2701691" y="2501226"/>
                      <a:pt x="2705763" y="2495117"/>
                    </a:cubicBezTo>
                    <a:cubicBezTo>
                      <a:pt x="2717982" y="2472715"/>
                      <a:pt x="2742421" y="2456423"/>
                      <a:pt x="2766859" y="2450314"/>
                    </a:cubicBezTo>
                    <a:cubicBezTo>
                      <a:pt x="2777041" y="2446240"/>
                      <a:pt x="2789260" y="2446240"/>
                      <a:pt x="2801480" y="2448277"/>
                    </a:cubicBezTo>
                    <a:cubicBezTo>
                      <a:pt x="2805552" y="2440131"/>
                      <a:pt x="2811662" y="2431985"/>
                      <a:pt x="2817772" y="2425875"/>
                    </a:cubicBezTo>
                    <a:cubicBezTo>
                      <a:pt x="2819808" y="2423839"/>
                      <a:pt x="2819808" y="2421802"/>
                      <a:pt x="2823881" y="2421802"/>
                    </a:cubicBezTo>
                    <a:cubicBezTo>
                      <a:pt x="2829991" y="2417729"/>
                      <a:pt x="2836100" y="2411620"/>
                      <a:pt x="2842210" y="2409583"/>
                    </a:cubicBezTo>
                    <a:cubicBezTo>
                      <a:pt x="2842210" y="2409583"/>
                      <a:pt x="2844247" y="2409583"/>
                      <a:pt x="2844247" y="2407547"/>
                    </a:cubicBezTo>
                    <a:cubicBezTo>
                      <a:pt x="2844247" y="2405510"/>
                      <a:pt x="2844247" y="2401437"/>
                      <a:pt x="2846283" y="2399401"/>
                    </a:cubicBezTo>
                    <a:cubicBezTo>
                      <a:pt x="2852393" y="2374962"/>
                      <a:pt x="2870721" y="2354597"/>
                      <a:pt x="2893123" y="2340342"/>
                    </a:cubicBezTo>
                    <a:cubicBezTo>
                      <a:pt x="2915525" y="2326086"/>
                      <a:pt x="2948108" y="2324049"/>
                      <a:pt x="2972547" y="2330159"/>
                    </a:cubicBezTo>
                    <a:cubicBezTo>
                      <a:pt x="2980693" y="2332196"/>
                      <a:pt x="2990875" y="2336269"/>
                      <a:pt x="2999021" y="2342379"/>
                    </a:cubicBezTo>
                    <a:cubicBezTo>
                      <a:pt x="3005131" y="2342379"/>
                      <a:pt x="3011240" y="2340342"/>
                      <a:pt x="3017350" y="2340342"/>
                    </a:cubicBezTo>
                    <a:cubicBezTo>
                      <a:pt x="3060117" y="2340342"/>
                      <a:pt x="3090664" y="2360707"/>
                      <a:pt x="3104920" y="2389218"/>
                    </a:cubicBezTo>
                    <a:cubicBezTo>
                      <a:pt x="3117139" y="2389218"/>
                      <a:pt x="3137504" y="2411620"/>
                      <a:pt x="3157870" y="2434022"/>
                    </a:cubicBezTo>
                    <a:cubicBezTo>
                      <a:pt x="3184344" y="2466605"/>
                      <a:pt x="3198600" y="2456423"/>
                      <a:pt x="3237294" y="2458459"/>
                    </a:cubicBezTo>
                    <a:cubicBezTo>
                      <a:pt x="3278024" y="2460496"/>
                      <a:pt x="3278024" y="2450314"/>
                      <a:pt x="3280060" y="2421802"/>
                    </a:cubicBezTo>
                    <a:cubicBezTo>
                      <a:pt x="3282097" y="2401437"/>
                      <a:pt x="3304498" y="2442168"/>
                      <a:pt x="3330973" y="2466605"/>
                    </a:cubicBezTo>
                    <a:cubicBezTo>
                      <a:pt x="3337083" y="2458459"/>
                      <a:pt x="3345229" y="2450314"/>
                      <a:pt x="3355411" y="2444204"/>
                    </a:cubicBezTo>
                    <a:cubicBezTo>
                      <a:pt x="3351338" y="2440131"/>
                      <a:pt x="3347265" y="2436058"/>
                      <a:pt x="3341156" y="2431985"/>
                    </a:cubicBezTo>
                    <a:cubicBezTo>
                      <a:pt x="3312645" y="2407547"/>
                      <a:pt x="3347265" y="2395327"/>
                      <a:pt x="3322827" y="2374962"/>
                    </a:cubicBezTo>
                    <a:cubicBezTo>
                      <a:pt x="3298389" y="2354597"/>
                      <a:pt x="3353375" y="2328123"/>
                      <a:pt x="3404288" y="2330159"/>
                    </a:cubicBezTo>
                    <a:cubicBezTo>
                      <a:pt x="3455201" y="2332196"/>
                      <a:pt x="3453164" y="2346451"/>
                      <a:pt x="3471493" y="2313867"/>
                    </a:cubicBezTo>
                    <a:cubicBezTo>
                      <a:pt x="3489821" y="2281283"/>
                      <a:pt x="3510186" y="2313867"/>
                      <a:pt x="3510186" y="2340342"/>
                    </a:cubicBezTo>
                    <a:cubicBezTo>
                      <a:pt x="3510186" y="2366816"/>
                      <a:pt x="3591647" y="2324049"/>
                      <a:pt x="3636450" y="2324049"/>
                    </a:cubicBezTo>
                    <a:cubicBezTo>
                      <a:pt x="3681253" y="2324049"/>
                      <a:pt x="3719948" y="2364780"/>
                      <a:pt x="3724020" y="2391255"/>
                    </a:cubicBezTo>
                    <a:cubicBezTo>
                      <a:pt x="3728094" y="2417729"/>
                      <a:pt x="3756605" y="2431985"/>
                      <a:pt x="3789189" y="2403474"/>
                    </a:cubicBezTo>
                    <a:cubicBezTo>
                      <a:pt x="3819737" y="2374962"/>
                      <a:pt x="3848248" y="2340342"/>
                      <a:pt x="3876759" y="2370890"/>
                    </a:cubicBezTo>
                    <a:cubicBezTo>
                      <a:pt x="3905270" y="2403474"/>
                      <a:pt x="3935818" y="2446240"/>
                      <a:pt x="3970439" y="2484935"/>
                    </a:cubicBezTo>
                    <a:cubicBezTo>
                      <a:pt x="4005060" y="2523628"/>
                      <a:pt x="3954147" y="2570468"/>
                      <a:pt x="3972475" y="2601015"/>
                    </a:cubicBezTo>
                    <a:cubicBezTo>
                      <a:pt x="3990804" y="2629527"/>
                      <a:pt x="3970439" y="2670257"/>
                      <a:pt x="4013206" y="2702841"/>
                    </a:cubicBezTo>
                    <a:cubicBezTo>
                      <a:pt x="4033571" y="2719134"/>
                      <a:pt x="4035607" y="2741535"/>
                      <a:pt x="4035607" y="2761900"/>
                    </a:cubicBezTo>
                    <a:cubicBezTo>
                      <a:pt x="4037643" y="2763937"/>
                      <a:pt x="4041717" y="2765973"/>
                      <a:pt x="4043753" y="2768010"/>
                    </a:cubicBezTo>
                    <a:cubicBezTo>
                      <a:pt x="4058008" y="2782265"/>
                      <a:pt x="4068191" y="2800594"/>
                      <a:pt x="4072264" y="2818923"/>
                    </a:cubicBezTo>
                    <a:cubicBezTo>
                      <a:pt x="4096703" y="2839288"/>
                      <a:pt x="4112995" y="2877981"/>
                      <a:pt x="4117068" y="2896310"/>
                    </a:cubicBezTo>
                    <a:cubicBezTo>
                      <a:pt x="4121141" y="2918712"/>
                      <a:pt x="4184273" y="2949259"/>
                      <a:pt x="4188346" y="2910566"/>
                    </a:cubicBezTo>
                    <a:cubicBezTo>
                      <a:pt x="4190382" y="2896310"/>
                      <a:pt x="4196492" y="2880018"/>
                      <a:pt x="4202601" y="2863726"/>
                    </a:cubicBezTo>
                    <a:cubicBezTo>
                      <a:pt x="4202601" y="2859653"/>
                      <a:pt x="4200565" y="2853543"/>
                      <a:pt x="4200565" y="2849470"/>
                    </a:cubicBezTo>
                    <a:cubicBezTo>
                      <a:pt x="4200565" y="2804667"/>
                      <a:pt x="4202601" y="2761900"/>
                      <a:pt x="4196492" y="2717097"/>
                    </a:cubicBezTo>
                    <a:cubicBezTo>
                      <a:pt x="4194455" y="2698769"/>
                      <a:pt x="4198529" y="2682476"/>
                      <a:pt x="4208711" y="2668221"/>
                    </a:cubicBezTo>
                    <a:cubicBezTo>
                      <a:pt x="4206674" y="2664148"/>
                      <a:pt x="4206674" y="2660074"/>
                      <a:pt x="4204638" y="2656002"/>
                    </a:cubicBezTo>
                    <a:cubicBezTo>
                      <a:pt x="4180199" y="2637673"/>
                      <a:pt x="4161871" y="2607125"/>
                      <a:pt x="4161871" y="2576578"/>
                    </a:cubicBezTo>
                    <a:cubicBezTo>
                      <a:pt x="4161871" y="2550103"/>
                      <a:pt x="4157798" y="2525665"/>
                      <a:pt x="4155761" y="2501226"/>
                    </a:cubicBezTo>
                    <a:cubicBezTo>
                      <a:pt x="4153725" y="2497153"/>
                      <a:pt x="4151688" y="2495117"/>
                      <a:pt x="4149652" y="2491044"/>
                    </a:cubicBezTo>
                    <a:cubicBezTo>
                      <a:pt x="4117068" y="2444204"/>
                      <a:pt x="4094666" y="2360707"/>
                      <a:pt x="4096703" y="2291466"/>
                    </a:cubicBezTo>
                    <a:cubicBezTo>
                      <a:pt x="4096703" y="2271101"/>
                      <a:pt x="4104849" y="2246662"/>
                      <a:pt x="4115031" y="2222224"/>
                    </a:cubicBezTo>
                    <a:cubicBezTo>
                      <a:pt x="4102812" y="2177421"/>
                      <a:pt x="4121141" y="2124471"/>
                      <a:pt x="4165944" y="2104106"/>
                    </a:cubicBezTo>
                    <a:cubicBezTo>
                      <a:pt x="4174090" y="2087814"/>
                      <a:pt x="4188346" y="2073558"/>
                      <a:pt x="4206674" y="2063376"/>
                    </a:cubicBezTo>
                    <a:cubicBezTo>
                      <a:pt x="4225003" y="2051157"/>
                      <a:pt x="4249441" y="2049120"/>
                      <a:pt x="4269807" y="2051157"/>
                    </a:cubicBezTo>
                    <a:cubicBezTo>
                      <a:pt x="4279989" y="2047084"/>
                      <a:pt x="4288135" y="2040974"/>
                      <a:pt x="4290172" y="2026719"/>
                    </a:cubicBezTo>
                    <a:cubicBezTo>
                      <a:pt x="4298318" y="1990061"/>
                      <a:pt x="4343121" y="1945258"/>
                      <a:pt x="4367559" y="1945258"/>
                    </a:cubicBezTo>
                    <a:cubicBezTo>
                      <a:pt x="4371632" y="1945258"/>
                      <a:pt x="4375705" y="1945258"/>
                      <a:pt x="4377742" y="1945258"/>
                    </a:cubicBezTo>
                    <a:cubicBezTo>
                      <a:pt x="4361450" y="1892309"/>
                      <a:pt x="4387924" y="1823067"/>
                      <a:pt x="4457165" y="1814921"/>
                    </a:cubicBezTo>
                    <a:cubicBezTo>
                      <a:pt x="4473458" y="1794556"/>
                      <a:pt x="4497896" y="1780300"/>
                      <a:pt x="4532517" y="1780300"/>
                    </a:cubicBezTo>
                    <a:cubicBezTo>
                      <a:pt x="4532517" y="1780300"/>
                      <a:pt x="4532517" y="1780300"/>
                      <a:pt x="4532517" y="1778264"/>
                    </a:cubicBezTo>
                    <a:cubicBezTo>
                      <a:pt x="4518261" y="1751789"/>
                      <a:pt x="4544736" y="1723278"/>
                      <a:pt x="4554918" y="1741607"/>
                    </a:cubicBezTo>
                    <a:cubicBezTo>
                      <a:pt x="4565101" y="1759935"/>
                      <a:pt x="4599721" y="1761972"/>
                      <a:pt x="4620087" y="1745679"/>
                    </a:cubicBezTo>
                    <a:cubicBezTo>
                      <a:pt x="4640452" y="1729388"/>
                      <a:pt x="4689328" y="1686621"/>
                      <a:pt x="4642488" y="1684584"/>
                    </a:cubicBezTo>
                    <a:cubicBezTo>
                      <a:pt x="4595649" y="1682547"/>
                      <a:pt x="4585466" y="1662182"/>
                      <a:pt x="4613977" y="1649964"/>
                    </a:cubicBezTo>
                    <a:cubicBezTo>
                      <a:pt x="4640452" y="1637744"/>
                      <a:pt x="4618050" y="1584795"/>
                      <a:pt x="4581393" y="1580722"/>
                    </a:cubicBezTo>
                    <a:cubicBezTo>
                      <a:pt x="4542699" y="1576649"/>
                      <a:pt x="4556955" y="1556284"/>
                      <a:pt x="4579356" y="1531846"/>
                    </a:cubicBezTo>
                    <a:cubicBezTo>
                      <a:pt x="4601758" y="1507408"/>
                      <a:pt x="4546772" y="1466677"/>
                      <a:pt x="4518261" y="1446312"/>
                    </a:cubicBezTo>
                    <a:cubicBezTo>
                      <a:pt x="4491786" y="1425947"/>
                      <a:pt x="4534553" y="1413728"/>
                      <a:pt x="4556955" y="1409655"/>
                    </a:cubicBezTo>
                    <a:cubicBezTo>
                      <a:pt x="4577320" y="1405582"/>
                      <a:pt x="4561028" y="1301720"/>
                      <a:pt x="4571210" y="1275245"/>
                    </a:cubicBezTo>
                    <a:cubicBezTo>
                      <a:pt x="4581393" y="1250807"/>
                      <a:pt x="4618050" y="1250807"/>
                      <a:pt x="4601758" y="1275245"/>
                    </a:cubicBezTo>
                    <a:cubicBezTo>
                      <a:pt x="4587502" y="1299683"/>
                      <a:pt x="4565101" y="1340413"/>
                      <a:pt x="4593612" y="1375034"/>
                    </a:cubicBezTo>
                    <a:cubicBezTo>
                      <a:pt x="4607867" y="1393363"/>
                      <a:pt x="4618050" y="1411691"/>
                      <a:pt x="4622123" y="1434093"/>
                    </a:cubicBezTo>
                    <a:cubicBezTo>
                      <a:pt x="4624160" y="1432056"/>
                      <a:pt x="4626196" y="1430020"/>
                      <a:pt x="4628232" y="1427983"/>
                    </a:cubicBezTo>
                    <a:cubicBezTo>
                      <a:pt x="4632306" y="1423911"/>
                      <a:pt x="4636379" y="1421874"/>
                      <a:pt x="4640452" y="1417801"/>
                    </a:cubicBezTo>
                    <a:cubicBezTo>
                      <a:pt x="4640452" y="1417801"/>
                      <a:pt x="4640452" y="1417801"/>
                      <a:pt x="4640452" y="1417801"/>
                    </a:cubicBezTo>
                    <a:cubicBezTo>
                      <a:pt x="4640452" y="1413728"/>
                      <a:pt x="4640452" y="1409655"/>
                      <a:pt x="4640452" y="1405582"/>
                    </a:cubicBezTo>
                    <a:cubicBezTo>
                      <a:pt x="4640452" y="1383180"/>
                      <a:pt x="4648598" y="1362815"/>
                      <a:pt x="4660817" y="1346523"/>
                    </a:cubicBezTo>
                    <a:cubicBezTo>
                      <a:pt x="4662853" y="1342450"/>
                      <a:pt x="4664890" y="1340413"/>
                      <a:pt x="4666927" y="1336340"/>
                    </a:cubicBezTo>
                    <a:cubicBezTo>
                      <a:pt x="4666927" y="1336340"/>
                      <a:pt x="4666927" y="1334304"/>
                      <a:pt x="4668963" y="1334304"/>
                    </a:cubicBezTo>
                    <a:cubicBezTo>
                      <a:pt x="4668963" y="1332267"/>
                      <a:pt x="4670999" y="1330231"/>
                      <a:pt x="4670999" y="1330231"/>
                    </a:cubicBezTo>
                    <a:cubicBezTo>
                      <a:pt x="4656744" y="1313939"/>
                      <a:pt x="4660817" y="1265062"/>
                      <a:pt x="4681182" y="1291537"/>
                    </a:cubicBezTo>
                    <a:cubicBezTo>
                      <a:pt x="4685255" y="1295610"/>
                      <a:pt x="4687292" y="1299683"/>
                      <a:pt x="4691365" y="1303756"/>
                    </a:cubicBezTo>
                    <a:cubicBezTo>
                      <a:pt x="4695438" y="1301720"/>
                      <a:pt x="4697474" y="1297646"/>
                      <a:pt x="4701547" y="1295610"/>
                    </a:cubicBezTo>
                    <a:cubicBezTo>
                      <a:pt x="4705620" y="1291537"/>
                      <a:pt x="4711730" y="1289500"/>
                      <a:pt x="4715803" y="1285427"/>
                    </a:cubicBezTo>
                    <a:cubicBezTo>
                      <a:pt x="4715803" y="1285427"/>
                      <a:pt x="4717840" y="1283391"/>
                      <a:pt x="4717840" y="1283391"/>
                    </a:cubicBezTo>
                    <a:cubicBezTo>
                      <a:pt x="4730058" y="1273209"/>
                      <a:pt x="4742277" y="1265062"/>
                      <a:pt x="4756533" y="1260989"/>
                    </a:cubicBezTo>
                    <a:cubicBezTo>
                      <a:pt x="4756533" y="1232478"/>
                      <a:pt x="4768752" y="1206003"/>
                      <a:pt x="4791154" y="1187675"/>
                    </a:cubicBezTo>
                    <a:cubicBezTo>
                      <a:pt x="4793190" y="1179529"/>
                      <a:pt x="4797264" y="1171383"/>
                      <a:pt x="4801336" y="1165273"/>
                    </a:cubicBezTo>
                    <a:cubicBezTo>
                      <a:pt x="4801336" y="1165273"/>
                      <a:pt x="4801336" y="1165273"/>
                      <a:pt x="4801336" y="1165273"/>
                    </a:cubicBezTo>
                    <a:cubicBezTo>
                      <a:pt x="4801336" y="1163236"/>
                      <a:pt x="4799300" y="1163236"/>
                      <a:pt x="4799300" y="1161200"/>
                    </a:cubicBezTo>
                    <a:cubicBezTo>
                      <a:pt x="4778935" y="1146944"/>
                      <a:pt x="4801336" y="1132689"/>
                      <a:pt x="4835957" y="1132689"/>
                    </a:cubicBezTo>
                    <a:cubicBezTo>
                      <a:pt x="4837994" y="1130653"/>
                      <a:pt x="4840030" y="1130653"/>
                      <a:pt x="4842066" y="1128616"/>
                    </a:cubicBezTo>
                    <a:cubicBezTo>
                      <a:pt x="4860396" y="1116397"/>
                      <a:pt x="4878724" y="1110287"/>
                      <a:pt x="4901126" y="1110287"/>
                    </a:cubicBezTo>
                    <a:cubicBezTo>
                      <a:pt x="4907235" y="1110287"/>
                      <a:pt x="4911308" y="1110287"/>
                      <a:pt x="4917418" y="1110287"/>
                    </a:cubicBezTo>
                    <a:cubicBezTo>
                      <a:pt x="4917418" y="1110287"/>
                      <a:pt x="4917418" y="1110287"/>
                      <a:pt x="4919454" y="1110287"/>
                    </a:cubicBezTo>
                    <a:cubicBezTo>
                      <a:pt x="4925564" y="1108251"/>
                      <a:pt x="4931674" y="1104178"/>
                      <a:pt x="4937783" y="1102141"/>
                    </a:cubicBezTo>
                    <a:cubicBezTo>
                      <a:pt x="4952039" y="1091958"/>
                      <a:pt x="4972404" y="1089922"/>
                      <a:pt x="4990732" y="1089922"/>
                    </a:cubicBezTo>
                    <a:cubicBezTo>
                      <a:pt x="5009061" y="1047155"/>
                      <a:pt x="4846140" y="1110287"/>
                      <a:pt x="4846140" y="1085849"/>
                    </a:cubicBezTo>
                    <a:cubicBezTo>
                      <a:pt x="4846140" y="1061411"/>
                      <a:pt x="4950002" y="1036973"/>
                      <a:pt x="4998878" y="1032900"/>
                    </a:cubicBezTo>
                    <a:cubicBezTo>
                      <a:pt x="5047755" y="1030863"/>
                      <a:pt x="5023317" y="959585"/>
                      <a:pt x="5045718" y="990133"/>
                    </a:cubicBezTo>
                    <a:cubicBezTo>
                      <a:pt x="5064047" y="1016608"/>
                      <a:pt x="5090521" y="1016608"/>
                      <a:pt x="5114960" y="1002352"/>
                    </a:cubicBezTo>
                    <a:cubicBezTo>
                      <a:pt x="5114960" y="998279"/>
                      <a:pt x="5112923" y="994206"/>
                      <a:pt x="5112923" y="990133"/>
                    </a:cubicBezTo>
                    <a:cubicBezTo>
                      <a:pt x="5102741" y="973841"/>
                      <a:pt x="5096631" y="955512"/>
                      <a:pt x="5098667" y="939220"/>
                    </a:cubicBezTo>
                    <a:cubicBezTo>
                      <a:pt x="5098667" y="931074"/>
                      <a:pt x="5100704" y="924965"/>
                      <a:pt x="5100704" y="916819"/>
                    </a:cubicBezTo>
                    <a:cubicBezTo>
                      <a:pt x="5100704" y="916819"/>
                      <a:pt x="5100704" y="916819"/>
                      <a:pt x="5100704" y="916819"/>
                    </a:cubicBezTo>
                    <a:cubicBezTo>
                      <a:pt x="5078302" y="910709"/>
                      <a:pt x="5098667" y="898489"/>
                      <a:pt x="5108850" y="884234"/>
                    </a:cubicBezTo>
                    <a:cubicBezTo>
                      <a:pt x="5110887" y="880161"/>
                      <a:pt x="5112923" y="876088"/>
                      <a:pt x="5114960" y="872015"/>
                    </a:cubicBezTo>
                    <a:cubicBezTo>
                      <a:pt x="5114960" y="869978"/>
                      <a:pt x="5114960" y="867942"/>
                      <a:pt x="5112923" y="865906"/>
                    </a:cubicBezTo>
                    <a:cubicBezTo>
                      <a:pt x="5112923" y="865906"/>
                      <a:pt x="5112923" y="863869"/>
                      <a:pt x="5112923" y="863869"/>
                    </a:cubicBezTo>
                    <a:cubicBezTo>
                      <a:pt x="5104777" y="847577"/>
                      <a:pt x="5098667" y="831285"/>
                      <a:pt x="5098667" y="814993"/>
                    </a:cubicBezTo>
                    <a:cubicBezTo>
                      <a:pt x="5098667" y="790554"/>
                      <a:pt x="5110887" y="762043"/>
                      <a:pt x="5129215" y="745751"/>
                    </a:cubicBezTo>
                    <a:cubicBezTo>
                      <a:pt x="5149580" y="727422"/>
                      <a:pt x="5171982" y="717240"/>
                      <a:pt x="5198456" y="715203"/>
                    </a:cubicBezTo>
                    <a:cubicBezTo>
                      <a:pt x="5212712" y="694838"/>
                      <a:pt x="5235114" y="680583"/>
                      <a:pt x="5267698" y="678546"/>
                    </a:cubicBezTo>
                    <a:cubicBezTo>
                      <a:pt x="5271771" y="678546"/>
                      <a:pt x="5273808" y="676510"/>
                      <a:pt x="5277881" y="676510"/>
                    </a:cubicBezTo>
                    <a:cubicBezTo>
                      <a:pt x="5283990" y="666327"/>
                      <a:pt x="5290100" y="656144"/>
                      <a:pt x="5298246" y="645962"/>
                    </a:cubicBezTo>
                    <a:cubicBezTo>
                      <a:pt x="5326757" y="613378"/>
                      <a:pt x="5369524" y="694838"/>
                      <a:pt x="5416364" y="650035"/>
                    </a:cubicBezTo>
                    <a:cubicBezTo>
                      <a:pt x="5434692" y="631707"/>
                      <a:pt x="5461167" y="611342"/>
                      <a:pt x="5487642" y="593012"/>
                    </a:cubicBezTo>
                    <a:cubicBezTo>
                      <a:pt x="5373597" y="432128"/>
                      <a:pt x="5402108" y="328266"/>
                      <a:pt x="5400072" y="301791"/>
                    </a:cubicBezTo>
                    <a:close/>
                  </a:path>
                </a:pathLst>
              </a:custGeom>
              <a:grpFill/>
              <a:ln w="3175" cap="flat">
                <a:solidFill>
                  <a:srgbClr val="FFFFFF"/>
                </a:solidFill>
                <a:prstDash val="solid"/>
                <a:miter/>
              </a:ln>
            </p:spPr>
            <p:txBody>
              <a:bodyPr rtlCol="0" anchor="ctr"/>
              <a:lstStyle/>
              <a:p>
                <a:endParaRPr lang="sr-Latn-RS"/>
              </a:p>
            </p:txBody>
          </p:sp>
          <p:sp>
            <p:nvSpPr>
              <p:cNvPr id="235" name="Freeform: Shape 234">
                <a:extLst>
                  <a:ext uri="{FF2B5EF4-FFF2-40B4-BE49-F238E27FC236}">
                    <a16:creationId xmlns:a16="http://schemas.microsoft.com/office/drawing/2014/main" id="{01E85D7B-A37A-4A6A-8A89-41CC1D53C8CA}"/>
                  </a:ext>
                </a:extLst>
              </p:cNvPr>
              <p:cNvSpPr/>
              <p:nvPr/>
            </p:nvSpPr>
            <p:spPr>
              <a:xfrm>
                <a:off x="7519207" y="2427370"/>
                <a:ext cx="173684" cy="231579"/>
              </a:xfrm>
              <a:custGeom>
                <a:avLst/>
                <a:gdLst>
                  <a:gd name="connsiteX0" fmla="*/ 600007 w 610954"/>
                  <a:gd name="connsiteY0" fmla="*/ 11455 h 814605"/>
                  <a:gd name="connsiteX1" fmla="*/ 555204 w 610954"/>
                  <a:gd name="connsiteY1" fmla="*/ 35893 h 814605"/>
                  <a:gd name="connsiteX2" fmla="*/ 518547 w 610954"/>
                  <a:gd name="connsiteY2" fmla="*/ 60332 h 814605"/>
                  <a:gd name="connsiteX3" fmla="*/ 418758 w 610954"/>
                  <a:gd name="connsiteY3" fmla="*/ 42003 h 814605"/>
                  <a:gd name="connsiteX4" fmla="*/ 292494 w 610954"/>
                  <a:gd name="connsiteY4" fmla="*/ 39966 h 814605"/>
                  <a:gd name="connsiteX5" fmla="*/ 290457 w 610954"/>
                  <a:gd name="connsiteY5" fmla="*/ 44039 h 814605"/>
                  <a:gd name="connsiteX6" fmla="*/ 202887 w 610954"/>
                  <a:gd name="connsiteY6" fmla="*/ 86806 h 814605"/>
                  <a:gd name="connsiteX7" fmla="*/ 158083 w 610954"/>
                  <a:gd name="connsiteY7" fmla="*/ 115317 h 814605"/>
                  <a:gd name="connsiteX8" fmla="*/ 92916 w 610954"/>
                  <a:gd name="connsiteY8" fmla="*/ 123464 h 814605"/>
                  <a:gd name="connsiteX9" fmla="*/ 60331 w 610954"/>
                  <a:gd name="connsiteY9" fmla="*/ 182522 h 814605"/>
                  <a:gd name="connsiteX10" fmla="*/ 37930 w 610954"/>
                  <a:gd name="connsiteY10" fmla="*/ 221216 h 814605"/>
                  <a:gd name="connsiteX11" fmla="*/ 11455 w 610954"/>
                  <a:gd name="connsiteY11" fmla="*/ 276202 h 814605"/>
                  <a:gd name="connsiteX12" fmla="*/ 15527 w 610954"/>
                  <a:gd name="connsiteY12" fmla="*/ 278238 h 814605"/>
                  <a:gd name="connsiteX13" fmla="*/ 66440 w 610954"/>
                  <a:gd name="connsiteY13" fmla="*/ 365809 h 814605"/>
                  <a:gd name="connsiteX14" fmla="*/ 133646 w 610954"/>
                  <a:gd name="connsiteY14" fmla="*/ 390247 h 814605"/>
                  <a:gd name="connsiteX15" fmla="*/ 219179 w 610954"/>
                  <a:gd name="connsiteY15" fmla="*/ 422831 h 814605"/>
                  <a:gd name="connsiteX16" fmla="*/ 119390 w 610954"/>
                  <a:gd name="connsiteY16" fmla="*/ 430977 h 814605"/>
                  <a:gd name="connsiteX17" fmla="*/ 139756 w 610954"/>
                  <a:gd name="connsiteY17" fmla="*/ 516511 h 814605"/>
                  <a:gd name="connsiteX18" fmla="*/ 188631 w 610954"/>
                  <a:gd name="connsiteY18" fmla="*/ 587789 h 814605"/>
                  <a:gd name="connsiteX19" fmla="*/ 276202 w 610954"/>
                  <a:gd name="connsiteY19" fmla="*/ 632592 h 814605"/>
                  <a:gd name="connsiteX20" fmla="*/ 259909 w 610954"/>
                  <a:gd name="connsiteY20" fmla="*/ 530767 h 814605"/>
                  <a:gd name="connsiteX21" fmla="*/ 325078 w 610954"/>
                  <a:gd name="connsiteY21" fmla="*/ 526693 h 814605"/>
                  <a:gd name="connsiteX22" fmla="*/ 282312 w 610954"/>
                  <a:gd name="connsiteY22" fmla="*/ 485963 h 814605"/>
                  <a:gd name="connsiteX23" fmla="*/ 314895 w 610954"/>
                  <a:gd name="connsiteY23" fmla="*/ 465598 h 814605"/>
                  <a:gd name="connsiteX24" fmla="*/ 384137 w 610954"/>
                  <a:gd name="connsiteY24" fmla="*/ 457452 h 814605"/>
                  <a:gd name="connsiteX25" fmla="*/ 353590 w 610954"/>
                  <a:gd name="connsiteY25" fmla="*/ 373955 h 814605"/>
                  <a:gd name="connsiteX26" fmla="*/ 276202 w 610954"/>
                  <a:gd name="connsiteY26" fmla="*/ 375991 h 814605"/>
                  <a:gd name="connsiteX27" fmla="*/ 306750 w 610954"/>
                  <a:gd name="connsiteY27" fmla="*/ 321005 h 814605"/>
                  <a:gd name="connsiteX28" fmla="*/ 229361 w 610954"/>
                  <a:gd name="connsiteY28" fmla="*/ 206960 h 814605"/>
                  <a:gd name="connsiteX29" fmla="*/ 278238 w 610954"/>
                  <a:gd name="connsiteY29" fmla="*/ 178449 h 814605"/>
                  <a:gd name="connsiteX30" fmla="*/ 353590 w 610954"/>
                  <a:gd name="connsiteY30" fmla="*/ 190668 h 814605"/>
                  <a:gd name="connsiteX31" fmla="*/ 371917 w 610954"/>
                  <a:gd name="connsiteY31" fmla="*/ 113281 h 814605"/>
                  <a:gd name="connsiteX32" fmla="*/ 428941 w 610954"/>
                  <a:gd name="connsiteY32" fmla="*/ 133646 h 814605"/>
                  <a:gd name="connsiteX33" fmla="*/ 500219 w 610954"/>
                  <a:gd name="connsiteY33" fmla="*/ 94952 h 814605"/>
                  <a:gd name="connsiteX34" fmla="*/ 563350 w 610954"/>
                  <a:gd name="connsiteY34" fmla="*/ 127536 h 814605"/>
                  <a:gd name="connsiteX35" fmla="*/ 585751 w 610954"/>
                  <a:gd name="connsiteY35" fmla="*/ 92916 h 814605"/>
                  <a:gd name="connsiteX36" fmla="*/ 612227 w 610954"/>
                  <a:gd name="connsiteY36" fmla="*/ 46076 h 814605"/>
                  <a:gd name="connsiteX37" fmla="*/ 600007 w 610954"/>
                  <a:gd name="connsiteY37" fmla="*/ 11455 h 814605"/>
                  <a:gd name="connsiteX38" fmla="*/ 520584 w 610954"/>
                  <a:gd name="connsiteY38" fmla="*/ 773112 h 814605"/>
                  <a:gd name="connsiteX39" fmla="*/ 371917 w 610954"/>
                  <a:gd name="connsiteY39" fmla="*/ 754783 h 814605"/>
                  <a:gd name="connsiteX40" fmla="*/ 314895 w 610954"/>
                  <a:gd name="connsiteY40" fmla="*/ 781257 h 814605"/>
                  <a:gd name="connsiteX41" fmla="*/ 453378 w 610954"/>
                  <a:gd name="connsiteY41" fmla="*/ 819951 h 814605"/>
                  <a:gd name="connsiteX42" fmla="*/ 579642 w 610954"/>
                  <a:gd name="connsiteY42" fmla="*/ 777184 h 814605"/>
                  <a:gd name="connsiteX43" fmla="*/ 520584 w 610954"/>
                  <a:gd name="connsiteY43" fmla="*/ 773112 h 81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0954" h="814605">
                    <a:moveTo>
                      <a:pt x="600007" y="11455"/>
                    </a:moveTo>
                    <a:cubicBezTo>
                      <a:pt x="579642" y="13491"/>
                      <a:pt x="549094" y="21638"/>
                      <a:pt x="555204" y="35893"/>
                    </a:cubicBezTo>
                    <a:cubicBezTo>
                      <a:pt x="561314" y="50149"/>
                      <a:pt x="540949" y="60332"/>
                      <a:pt x="518547" y="60332"/>
                    </a:cubicBezTo>
                    <a:cubicBezTo>
                      <a:pt x="518547" y="60332"/>
                      <a:pt x="441159" y="54222"/>
                      <a:pt x="418758" y="42003"/>
                    </a:cubicBezTo>
                    <a:cubicBezTo>
                      <a:pt x="402465" y="33857"/>
                      <a:pt x="327115" y="37930"/>
                      <a:pt x="292494" y="39966"/>
                    </a:cubicBezTo>
                    <a:cubicBezTo>
                      <a:pt x="292494" y="42003"/>
                      <a:pt x="292494" y="42003"/>
                      <a:pt x="290457" y="44039"/>
                    </a:cubicBezTo>
                    <a:cubicBezTo>
                      <a:pt x="282312" y="58295"/>
                      <a:pt x="215107" y="94952"/>
                      <a:pt x="202887" y="86806"/>
                    </a:cubicBezTo>
                    <a:cubicBezTo>
                      <a:pt x="190668" y="80697"/>
                      <a:pt x="184559" y="109208"/>
                      <a:pt x="158083" y="115317"/>
                    </a:cubicBezTo>
                    <a:cubicBezTo>
                      <a:pt x="133646" y="121427"/>
                      <a:pt x="94952" y="113281"/>
                      <a:pt x="92916" y="123464"/>
                    </a:cubicBezTo>
                    <a:cubicBezTo>
                      <a:pt x="90879" y="135682"/>
                      <a:pt x="74587" y="166230"/>
                      <a:pt x="60331" y="182522"/>
                    </a:cubicBezTo>
                    <a:cubicBezTo>
                      <a:pt x="46075" y="198814"/>
                      <a:pt x="58295" y="217143"/>
                      <a:pt x="37930" y="221216"/>
                    </a:cubicBezTo>
                    <a:cubicBezTo>
                      <a:pt x="23674" y="225289"/>
                      <a:pt x="17565" y="251764"/>
                      <a:pt x="11455" y="276202"/>
                    </a:cubicBezTo>
                    <a:cubicBezTo>
                      <a:pt x="13491" y="276202"/>
                      <a:pt x="13491" y="278238"/>
                      <a:pt x="15527" y="278238"/>
                    </a:cubicBezTo>
                    <a:cubicBezTo>
                      <a:pt x="46075" y="288421"/>
                      <a:pt x="70514" y="327115"/>
                      <a:pt x="66440" y="365809"/>
                    </a:cubicBezTo>
                    <a:cubicBezTo>
                      <a:pt x="62368" y="404502"/>
                      <a:pt x="111244" y="416722"/>
                      <a:pt x="133646" y="390247"/>
                    </a:cubicBezTo>
                    <a:cubicBezTo>
                      <a:pt x="156047" y="363772"/>
                      <a:pt x="219179" y="404502"/>
                      <a:pt x="219179" y="422831"/>
                    </a:cubicBezTo>
                    <a:cubicBezTo>
                      <a:pt x="219179" y="441159"/>
                      <a:pt x="154011" y="402466"/>
                      <a:pt x="119390" y="430977"/>
                    </a:cubicBezTo>
                    <a:cubicBezTo>
                      <a:pt x="82733" y="459489"/>
                      <a:pt x="147901" y="485963"/>
                      <a:pt x="139756" y="516511"/>
                    </a:cubicBezTo>
                    <a:cubicBezTo>
                      <a:pt x="131609" y="547058"/>
                      <a:pt x="156047" y="589825"/>
                      <a:pt x="188631" y="587789"/>
                    </a:cubicBezTo>
                    <a:cubicBezTo>
                      <a:pt x="221216" y="585752"/>
                      <a:pt x="257873" y="642775"/>
                      <a:pt x="276202" y="632592"/>
                    </a:cubicBezTo>
                    <a:cubicBezTo>
                      <a:pt x="296567" y="622410"/>
                      <a:pt x="251764" y="542985"/>
                      <a:pt x="259909" y="530767"/>
                    </a:cubicBezTo>
                    <a:cubicBezTo>
                      <a:pt x="266020" y="518547"/>
                      <a:pt x="306750" y="551132"/>
                      <a:pt x="325078" y="526693"/>
                    </a:cubicBezTo>
                    <a:cubicBezTo>
                      <a:pt x="345443" y="502255"/>
                      <a:pt x="310822" y="483926"/>
                      <a:pt x="282312" y="485963"/>
                    </a:cubicBezTo>
                    <a:cubicBezTo>
                      <a:pt x="253800" y="488000"/>
                      <a:pt x="280274" y="443196"/>
                      <a:pt x="314895" y="465598"/>
                    </a:cubicBezTo>
                    <a:cubicBezTo>
                      <a:pt x="349516" y="488000"/>
                      <a:pt x="365808" y="459489"/>
                      <a:pt x="384137" y="457452"/>
                    </a:cubicBezTo>
                    <a:cubicBezTo>
                      <a:pt x="400429" y="455415"/>
                      <a:pt x="404502" y="390247"/>
                      <a:pt x="353590" y="373955"/>
                    </a:cubicBezTo>
                    <a:cubicBezTo>
                      <a:pt x="302677" y="359699"/>
                      <a:pt x="308786" y="414685"/>
                      <a:pt x="276202" y="375991"/>
                    </a:cubicBezTo>
                    <a:cubicBezTo>
                      <a:pt x="243617" y="339334"/>
                      <a:pt x="306750" y="353590"/>
                      <a:pt x="306750" y="321005"/>
                    </a:cubicBezTo>
                    <a:cubicBezTo>
                      <a:pt x="306750" y="288421"/>
                      <a:pt x="255837" y="243618"/>
                      <a:pt x="229361" y="206960"/>
                    </a:cubicBezTo>
                    <a:cubicBezTo>
                      <a:pt x="204924" y="170303"/>
                      <a:pt x="263982" y="151975"/>
                      <a:pt x="278238" y="178449"/>
                    </a:cubicBezTo>
                    <a:cubicBezTo>
                      <a:pt x="292494" y="204924"/>
                      <a:pt x="329151" y="200851"/>
                      <a:pt x="353590" y="190668"/>
                    </a:cubicBezTo>
                    <a:cubicBezTo>
                      <a:pt x="378028" y="180486"/>
                      <a:pt x="329151" y="131610"/>
                      <a:pt x="371917" y="113281"/>
                    </a:cubicBezTo>
                    <a:cubicBezTo>
                      <a:pt x="414685" y="94952"/>
                      <a:pt x="414685" y="127536"/>
                      <a:pt x="428941" y="133646"/>
                    </a:cubicBezTo>
                    <a:cubicBezTo>
                      <a:pt x="443195" y="139756"/>
                      <a:pt x="455415" y="94952"/>
                      <a:pt x="500219" y="94952"/>
                    </a:cubicBezTo>
                    <a:cubicBezTo>
                      <a:pt x="522620" y="94952"/>
                      <a:pt x="545021" y="111244"/>
                      <a:pt x="563350" y="127536"/>
                    </a:cubicBezTo>
                    <a:cubicBezTo>
                      <a:pt x="575569" y="113281"/>
                      <a:pt x="585751" y="105135"/>
                      <a:pt x="585751" y="92916"/>
                    </a:cubicBezTo>
                    <a:cubicBezTo>
                      <a:pt x="585751" y="76623"/>
                      <a:pt x="612227" y="70514"/>
                      <a:pt x="612227" y="46076"/>
                    </a:cubicBezTo>
                    <a:cubicBezTo>
                      <a:pt x="608154" y="39966"/>
                      <a:pt x="604080" y="23674"/>
                      <a:pt x="600007" y="11455"/>
                    </a:cubicBezTo>
                    <a:close/>
                    <a:moveTo>
                      <a:pt x="520584" y="773112"/>
                    </a:moveTo>
                    <a:cubicBezTo>
                      <a:pt x="498182" y="758856"/>
                      <a:pt x="398393" y="781257"/>
                      <a:pt x="371917" y="754783"/>
                    </a:cubicBezTo>
                    <a:cubicBezTo>
                      <a:pt x="345443" y="728308"/>
                      <a:pt x="290457" y="777184"/>
                      <a:pt x="314895" y="781257"/>
                    </a:cubicBezTo>
                    <a:cubicBezTo>
                      <a:pt x="347480" y="787367"/>
                      <a:pt x="398393" y="819951"/>
                      <a:pt x="453378" y="819951"/>
                    </a:cubicBezTo>
                    <a:cubicBezTo>
                      <a:pt x="508364" y="821988"/>
                      <a:pt x="581679" y="793477"/>
                      <a:pt x="579642" y="777184"/>
                    </a:cubicBezTo>
                    <a:cubicBezTo>
                      <a:pt x="577606" y="760892"/>
                      <a:pt x="542985" y="785331"/>
                      <a:pt x="520584" y="773112"/>
                    </a:cubicBezTo>
                    <a:close/>
                  </a:path>
                </a:pathLst>
              </a:custGeom>
              <a:grpFill/>
              <a:ln w="3175" cap="flat">
                <a:solidFill>
                  <a:srgbClr val="FFFFFF"/>
                </a:solidFill>
                <a:prstDash val="solid"/>
                <a:miter/>
              </a:ln>
            </p:spPr>
            <p:txBody>
              <a:bodyPr rtlCol="0" anchor="ctr"/>
              <a:lstStyle/>
              <a:p>
                <a:endParaRPr lang="sr-Latn-RS"/>
              </a:p>
            </p:txBody>
          </p:sp>
          <p:sp>
            <p:nvSpPr>
              <p:cNvPr id="236" name="Freeform: Shape 235">
                <a:extLst>
                  <a:ext uri="{FF2B5EF4-FFF2-40B4-BE49-F238E27FC236}">
                    <a16:creationId xmlns:a16="http://schemas.microsoft.com/office/drawing/2014/main" id="{A4EBE2D6-2769-4DB4-B605-FE3D64396C80}"/>
                  </a:ext>
                </a:extLst>
              </p:cNvPr>
              <p:cNvSpPr/>
              <p:nvPr/>
            </p:nvSpPr>
            <p:spPr>
              <a:xfrm>
                <a:off x="7839734" y="2629296"/>
                <a:ext cx="63684" cy="40526"/>
              </a:xfrm>
              <a:custGeom>
                <a:avLst/>
                <a:gdLst>
                  <a:gd name="connsiteX0" fmla="*/ 160856 w 224016"/>
                  <a:gd name="connsiteY0" fmla="*/ 103546 h 142555"/>
                  <a:gd name="connsiteX1" fmla="*/ 211769 w 224016"/>
                  <a:gd name="connsiteY1" fmla="*/ 38377 h 142555"/>
                  <a:gd name="connsiteX2" fmla="*/ 209733 w 224016"/>
                  <a:gd name="connsiteY2" fmla="*/ 18012 h 142555"/>
                  <a:gd name="connsiteX3" fmla="*/ 75324 w 224016"/>
                  <a:gd name="connsiteY3" fmla="*/ 60779 h 142555"/>
                  <a:gd name="connsiteX4" fmla="*/ 32556 w 224016"/>
                  <a:gd name="connsiteY4" fmla="*/ 134094 h 142555"/>
                  <a:gd name="connsiteX5" fmla="*/ 160856 w 224016"/>
                  <a:gd name="connsiteY5" fmla="*/ 103546 h 14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016" h="142555">
                    <a:moveTo>
                      <a:pt x="160856" y="103546"/>
                    </a:moveTo>
                    <a:cubicBezTo>
                      <a:pt x="158820" y="87253"/>
                      <a:pt x="179185" y="52633"/>
                      <a:pt x="211769" y="38377"/>
                    </a:cubicBezTo>
                    <a:cubicBezTo>
                      <a:pt x="244354" y="24122"/>
                      <a:pt x="232134" y="-317"/>
                      <a:pt x="209733" y="18012"/>
                    </a:cubicBezTo>
                    <a:cubicBezTo>
                      <a:pt x="189368" y="38377"/>
                      <a:pt x="138455" y="58742"/>
                      <a:pt x="75324" y="60779"/>
                    </a:cubicBezTo>
                    <a:cubicBezTo>
                      <a:pt x="12191" y="62816"/>
                      <a:pt x="-8174" y="107618"/>
                      <a:pt x="32556" y="134094"/>
                    </a:cubicBezTo>
                    <a:cubicBezTo>
                      <a:pt x="81433" y="166678"/>
                      <a:pt x="162893" y="119838"/>
                      <a:pt x="160856" y="103546"/>
                    </a:cubicBezTo>
                    <a:close/>
                  </a:path>
                </a:pathLst>
              </a:custGeom>
              <a:grpFill/>
              <a:ln w="3175" cap="flat">
                <a:solidFill>
                  <a:srgbClr val="FFFFFF"/>
                </a:solidFill>
                <a:prstDash val="solid"/>
                <a:miter/>
              </a:ln>
            </p:spPr>
            <p:txBody>
              <a:bodyPr rtlCol="0" anchor="ctr"/>
              <a:lstStyle/>
              <a:p>
                <a:endParaRPr lang="sr-Latn-RS"/>
              </a:p>
            </p:txBody>
          </p:sp>
          <p:sp>
            <p:nvSpPr>
              <p:cNvPr id="238" name="Freeform: Shape 237">
                <a:extLst>
                  <a:ext uri="{FF2B5EF4-FFF2-40B4-BE49-F238E27FC236}">
                    <a16:creationId xmlns:a16="http://schemas.microsoft.com/office/drawing/2014/main" id="{17D6EFE9-577F-4847-801A-407B13F40436}"/>
                  </a:ext>
                </a:extLst>
              </p:cNvPr>
              <p:cNvSpPr/>
              <p:nvPr/>
            </p:nvSpPr>
            <p:spPr>
              <a:xfrm>
                <a:off x="6705404" y="1924194"/>
                <a:ext cx="115790" cy="133158"/>
              </a:xfrm>
              <a:custGeom>
                <a:avLst/>
                <a:gdLst>
                  <a:gd name="connsiteX0" fmla="*/ 387512 w 407302"/>
                  <a:gd name="connsiteY0" fmla="*/ 184803 h 468398"/>
                  <a:gd name="connsiteX1" fmla="*/ 385475 w 407302"/>
                  <a:gd name="connsiteY1" fmla="*/ 168511 h 468398"/>
                  <a:gd name="connsiteX2" fmla="*/ 354928 w 407302"/>
                  <a:gd name="connsiteY2" fmla="*/ 137964 h 468398"/>
                  <a:gd name="connsiteX3" fmla="*/ 299942 w 407302"/>
                  <a:gd name="connsiteY3" fmla="*/ 156292 h 468398"/>
                  <a:gd name="connsiteX4" fmla="*/ 240882 w 407302"/>
                  <a:gd name="connsiteY4" fmla="*/ 142037 h 468398"/>
                  <a:gd name="connsiteX5" fmla="*/ 261247 w 407302"/>
                  <a:gd name="connsiteY5" fmla="*/ 82978 h 468398"/>
                  <a:gd name="connsiteX6" fmla="*/ 287723 w 407302"/>
                  <a:gd name="connsiteY6" fmla="*/ 23919 h 468398"/>
                  <a:gd name="connsiteX7" fmla="*/ 275503 w 407302"/>
                  <a:gd name="connsiteY7" fmla="*/ 21882 h 468398"/>
                  <a:gd name="connsiteX8" fmla="*/ 179787 w 407302"/>
                  <a:gd name="connsiteY8" fmla="*/ 42247 h 468398"/>
                  <a:gd name="connsiteX9" fmla="*/ 224590 w 407302"/>
                  <a:gd name="connsiteY9" fmla="*/ 91124 h 468398"/>
                  <a:gd name="connsiteX10" fmla="*/ 147203 w 407302"/>
                  <a:gd name="connsiteY10" fmla="*/ 133890 h 468398"/>
                  <a:gd name="connsiteX11" fmla="*/ 47413 w 407302"/>
                  <a:gd name="connsiteY11" fmla="*/ 135927 h 468398"/>
                  <a:gd name="connsiteX12" fmla="*/ 57596 w 407302"/>
                  <a:gd name="connsiteY12" fmla="*/ 213315 h 468398"/>
                  <a:gd name="connsiteX13" fmla="*/ 100364 w 407302"/>
                  <a:gd name="connsiteY13" fmla="*/ 286629 h 468398"/>
                  <a:gd name="connsiteX14" fmla="*/ 75925 w 407302"/>
                  <a:gd name="connsiteY14" fmla="*/ 372163 h 468398"/>
                  <a:gd name="connsiteX15" fmla="*/ 12794 w 407302"/>
                  <a:gd name="connsiteY15" fmla="*/ 439368 h 468398"/>
                  <a:gd name="connsiteX16" fmla="*/ 14830 w 407302"/>
                  <a:gd name="connsiteY16" fmla="*/ 459733 h 468398"/>
                  <a:gd name="connsiteX17" fmla="*/ 251065 w 407302"/>
                  <a:gd name="connsiteY17" fmla="*/ 463806 h 468398"/>
                  <a:gd name="connsiteX18" fmla="*/ 269394 w 407302"/>
                  <a:gd name="connsiteY18" fmla="*/ 447514 h 468398"/>
                  <a:gd name="connsiteX19" fmla="*/ 385475 w 407302"/>
                  <a:gd name="connsiteY19" fmla="*/ 421039 h 468398"/>
                  <a:gd name="connsiteX20" fmla="*/ 387512 w 407302"/>
                  <a:gd name="connsiteY20" fmla="*/ 184803 h 46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7302" h="468398">
                    <a:moveTo>
                      <a:pt x="387512" y="184803"/>
                    </a:moveTo>
                    <a:cubicBezTo>
                      <a:pt x="385475" y="178694"/>
                      <a:pt x="385475" y="172585"/>
                      <a:pt x="385475" y="168511"/>
                    </a:cubicBezTo>
                    <a:cubicBezTo>
                      <a:pt x="373256" y="158329"/>
                      <a:pt x="363073" y="148146"/>
                      <a:pt x="354928" y="137964"/>
                    </a:cubicBezTo>
                    <a:cubicBezTo>
                      <a:pt x="318271" y="93160"/>
                      <a:pt x="304015" y="129818"/>
                      <a:pt x="299942" y="156292"/>
                    </a:cubicBezTo>
                    <a:cubicBezTo>
                      <a:pt x="295868" y="182767"/>
                      <a:pt x="261247" y="148146"/>
                      <a:pt x="240882" y="142037"/>
                    </a:cubicBezTo>
                    <a:cubicBezTo>
                      <a:pt x="220517" y="137964"/>
                      <a:pt x="246993" y="93160"/>
                      <a:pt x="261247" y="82978"/>
                    </a:cubicBezTo>
                    <a:cubicBezTo>
                      <a:pt x="271430" y="74832"/>
                      <a:pt x="281613" y="54467"/>
                      <a:pt x="287723" y="23919"/>
                    </a:cubicBezTo>
                    <a:cubicBezTo>
                      <a:pt x="283650" y="23919"/>
                      <a:pt x="279577" y="23919"/>
                      <a:pt x="275503" y="21882"/>
                    </a:cubicBezTo>
                    <a:cubicBezTo>
                      <a:pt x="236810" y="5590"/>
                      <a:pt x="181824" y="5590"/>
                      <a:pt x="179787" y="42247"/>
                    </a:cubicBezTo>
                    <a:cubicBezTo>
                      <a:pt x="177751" y="80942"/>
                      <a:pt x="222554" y="66686"/>
                      <a:pt x="224590" y="91124"/>
                    </a:cubicBezTo>
                    <a:cubicBezTo>
                      <a:pt x="226628" y="115562"/>
                      <a:pt x="179787" y="109453"/>
                      <a:pt x="147203" y="133890"/>
                    </a:cubicBezTo>
                    <a:cubicBezTo>
                      <a:pt x="114619" y="158329"/>
                      <a:pt x="79998" y="117599"/>
                      <a:pt x="47413" y="135927"/>
                    </a:cubicBezTo>
                    <a:cubicBezTo>
                      <a:pt x="14830" y="154256"/>
                      <a:pt x="84072" y="174621"/>
                      <a:pt x="57596" y="213315"/>
                    </a:cubicBezTo>
                    <a:cubicBezTo>
                      <a:pt x="33159" y="252009"/>
                      <a:pt x="59633" y="249972"/>
                      <a:pt x="100364" y="286629"/>
                    </a:cubicBezTo>
                    <a:cubicBezTo>
                      <a:pt x="143130" y="323287"/>
                      <a:pt x="75925" y="331433"/>
                      <a:pt x="75925" y="372163"/>
                    </a:cubicBezTo>
                    <a:cubicBezTo>
                      <a:pt x="75925" y="412893"/>
                      <a:pt x="25012" y="410856"/>
                      <a:pt x="12794" y="439368"/>
                    </a:cubicBezTo>
                    <a:cubicBezTo>
                      <a:pt x="10756" y="445477"/>
                      <a:pt x="10756" y="451587"/>
                      <a:pt x="14830" y="459733"/>
                    </a:cubicBezTo>
                    <a:cubicBezTo>
                      <a:pt x="94254" y="459733"/>
                      <a:pt x="173678" y="463806"/>
                      <a:pt x="251065" y="463806"/>
                    </a:cubicBezTo>
                    <a:cubicBezTo>
                      <a:pt x="257175" y="457697"/>
                      <a:pt x="263285" y="453623"/>
                      <a:pt x="269394" y="447514"/>
                    </a:cubicBezTo>
                    <a:cubicBezTo>
                      <a:pt x="316234" y="398637"/>
                      <a:pt x="342708" y="445477"/>
                      <a:pt x="385475" y="421039"/>
                    </a:cubicBezTo>
                    <a:cubicBezTo>
                      <a:pt x="430279" y="396601"/>
                      <a:pt x="403803" y="221461"/>
                      <a:pt x="387512" y="184803"/>
                    </a:cubicBezTo>
                    <a:close/>
                  </a:path>
                </a:pathLst>
              </a:custGeom>
              <a:grpFill/>
              <a:ln w="3175" cap="flat">
                <a:solidFill>
                  <a:srgbClr val="FFFFFF"/>
                </a:solidFill>
                <a:prstDash val="solid"/>
                <a:miter/>
              </a:ln>
            </p:spPr>
            <p:txBody>
              <a:bodyPr rtlCol="0" anchor="ctr"/>
              <a:lstStyle/>
              <a:p>
                <a:endParaRPr lang="sr-Latn-RS"/>
              </a:p>
            </p:txBody>
          </p:sp>
          <p:sp>
            <p:nvSpPr>
              <p:cNvPr id="264" name="Freeform: Shape 263">
                <a:extLst>
                  <a:ext uri="{FF2B5EF4-FFF2-40B4-BE49-F238E27FC236}">
                    <a16:creationId xmlns:a16="http://schemas.microsoft.com/office/drawing/2014/main" id="{92EB3849-C5D5-4006-97D8-4B061316A403}"/>
                  </a:ext>
                </a:extLst>
              </p:cNvPr>
              <p:cNvSpPr/>
              <p:nvPr/>
            </p:nvSpPr>
            <p:spPr>
              <a:xfrm>
                <a:off x="10189264" y="3337208"/>
                <a:ext cx="34737" cy="34737"/>
              </a:xfrm>
              <a:custGeom>
                <a:avLst/>
                <a:gdLst>
                  <a:gd name="connsiteX0" fmla="*/ 11630 w 122190"/>
                  <a:gd name="connsiteY0" fmla="*/ 16472 h 122190"/>
                  <a:gd name="connsiteX1" fmla="*/ 101237 w 122190"/>
                  <a:gd name="connsiteY1" fmla="*/ 124407 h 122190"/>
                  <a:gd name="connsiteX2" fmla="*/ 11630 w 122190"/>
                  <a:gd name="connsiteY2" fmla="*/ 16472 h 122190"/>
                </a:gdLst>
                <a:ahLst/>
                <a:cxnLst>
                  <a:cxn ang="0">
                    <a:pos x="connsiteX0" y="connsiteY0"/>
                  </a:cxn>
                  <a:cxn ang="0">
                    <a:pos x="connsiteX1" y="connsiteY1"/>
                  </a:cxn>
                  <a:cxn ang="0">
                    <a:pos x="connsiteX2" y="connsiteY2"/>
                  </a:cxn>
                </a:cxnLst>
                <a:rect l="l" t="t" r="r" b="b"/>
                <a:pathLst>
                  <a:path w="122190" h="122190">
                    <a:moveTo>
                      <a:pt x="11630" y="16472"/>
                    </a:moveTo>
                    <a:cubicBezTo>
                      <a:pt x="19776" y="59239"/>
                      <a:pt x="40141" y="146809"/>
                      <a:pt x="101237" y="124407"/>
                    </a:cubicBezTo>
                    <a:cubicBezTo>
                      <a:pt x="162332" y="104042"/>
                      <a:pt x="5522" y="-14076"/>
                      <a:pt x="11630" y="16472"/>
                    </a:cubicBezTo>
                    <a:close/>
                  </a:path>
                </a:pathLst>
              </a:custGeom>
              <a:grpFill/>
              <a:ln w="3175" cap="flat">
                <a:solidFill>
                  <a:srgbClr val="FFFFFF"/>
                </a:solidFill>
                <a:prstDash val="solid"/>
                <a:miter/>
              </a:ln>
            </p:spPr>
            <p:txBody>
              <a:bodyPr rtlCol="0" anchor="ctr"/>
              <a:lstStyle/>
              <a:p>
                <a:endParaRPr lang="sr-Latn-RS"/>
              </a:p>
            </p:txBody>
          </p:sp>
          <p:sp>
            <p:nvSpPr>
              <p:cNvPr id="265" name="Freeform: Shape 264">
                <a:extLst>
                  <a:ext uri="{FF2B5EF4-FFF2-40B4-BE49-F238E27FC236}">
                    <a16:creationId xmlns:a16="http://schemas.microsoft.com/office/drawing/2014/main" id="{ECFD0698-B125-4218-B8A2-F283EF953102}"/>
                  </a:ext>
                </a:extLst>
              </p:cNvPr>
              <p:cNvSpPr/>
              <p:nvPr/>
            </p:nvSpPr>
            <p:spPr>
              <a:xfrm>
                <a:off x="10272104" y="3363529"/>
                <a:ext cx="63684" cy="75263"/>
              </a:xfrm>
              <a:custGeom>
                <a:avLst/>
                <a:gdLst>
                  <a:gd name="connsiteX0" fmla="*/ 11455 w 224016"/>
                  <a:gd name="connsiteY0" fmla="*/ 11455 h 264746"/>
                  <a:gd name="connsiteX1" fmla="*/ 44039 w 224016"/>
                  <a:gd name="connsiteY1" fmla="*/ 76623 h 264746"/>
                  <a:gd name="connsiteX2" fmla="*/ 82733 w 224016"/>
                  <a:gd name="connsiteY2" fmla="*/ 121426 h 264746"/>
                  <a:gd name="connsiteX3" fmla="*/ 129572 w 224016"/>
                  <a:gd name="connsiteY3" fmla="*/ 247691 h 264746"/>
                  <a:gd name="connsiteX4" fmla="*/ 160119 w 224016"/>
                  <a:gd name="connsiteY4" fmla="*/ 221216 h 264746"/>
                  <a:gd name="connsiteX5" fmla="*/ 202888 w 224016"/>
                  <a:gd name="connsiteY5" fmla="*/ 160121 h 264746"/>
                  <a:gd name="connsiteX6" fmla="*/ 196778 w 224016"/>
                  <a:gd name="connsiteY6" fmla="*/ 76623 h 264746"/>
                  <a:gd name="connsiteX7" fmla="*/ 117353 w 224016"/>
                  <a:gd name="connsiteY7" fmla="*/ 70514 h 264746"/>
                  <a:gd name="connsiteX8" fmla="*/ 11455 w 224016"/>
                  <a:gd name="connsiteY8" fmla="*/ 11455 h 26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016" h="264746">
                    <a:moveTo>
                      <a:pt x="11455" y="11455"/>
                    </a:moveTo>
                    <a:cubicBezTo>
                      <a:pt x="11455" y="46075"/>
                      <a:pt x="23674" y="96988"/>
                      <a:pt x="44039" y="76623"/>
                    </a:cubicBezTo>
                    <a:cubicBezTo>
                      <a:pt x="68476" y="52186"/>
                      <a:pt x="109207" y="82733"/>
                      <a:pt x="82733" y="121426"/>
                    </a:cubicBezTo>
                    <a:cubicBezTo>
                      <a:pt x="58294" y="160121"/>
                      <a:pt x="121428" y="200851"/>
                      <a:pt x="129572" y="247691"/>
                    </a:cubicBezTo>
                    <a:cubicBezTo>
                      <a:pt x="137718" y="296567"/>
                      <a:pt x="166230" y="255837"/>
                      <a:pt x="160119" y="221216"/>
                    </a:cubicBezTo>
                    <a:cubicBezTo>
                      <a:pt x="154011" y="184559"/>
                      <a:pt x="166230" y="188631"/>
                      <a:pt x="202888" y="160121"/>
                    </a:cubicBezTo>
                    <a:cubicBezTo>
                      <a:pt x="229361" y="139756"/>
                      <a:pt x="215107" y="111244"/>
                      <a:pt x="196778" y="76623"/>
                    </a:cubicBezTo>
                    <a:cubicBezTo>
                      <a:pt x="168266" y="76623"/>
                      <a:pt x="139754" y="76623"/>
                      <a:pt x="117353" y="70514"/>
                    </a:cubicBezTo>
                    <a:cubicBezTo>
                      <a:pt x="74587" y="62368"/>
                      <a:pt x="39967" y="39966"/>
                      <a:pt x="11455" y="11455"/>
                    </a:cubicBezTo>
                    <a:close/>
                  </a:path>
                </a:pathLst>
              </a:custGeom>
              <a:grpFill/>
              <a:ln w="3175" cap="flat">
                <a:solidFill>
                  <a:srgbClr val="FFFFFF"/>
                </a:solidFill>
                <a:prstDash val="solid"/>
                <a:miter/>
              </a:ln>
            </p:spPr>
            <p:txBody>
              <a:bodyPr rtlCol="0" anchor="ctr"/>
              <a:lstStyle/>
              <a:p>
                <a:endParaRPr lang="sr-Latn-RS"/>
              </a:p>
            </p:txBody>
          </p:sp>
          <p:sp>
            <p:nvSpPr>
              <p:cNvPr id="267" name="Freeform: Shape 266">
                <a:extLst>
                  <a:ext uri="{FF2B5EF4-FFF2-40B4-BE49-F238E27FC236}">
                    <a16:creationId xmlns:a16="http://schemas.microsoft.com/office/drawing/2014/main" id="{5E16D91D-66A3-4A3A-BE68-2EB3D90D43D3}"/>
                  </a:ext>
                </a:extLst>
              </p:cNvPr>
              <p:cNvSpPr/>
              <p:nvPr/>
            </p:nvSpPr>
            <p:spPr>
              <a:xfrm>
                <a:off x="10105635" y="3404359"/>
                <a:ext cx="63684" cy="86842"/>
              </a:xfrm>
              <a:custGeom>
                <a:avLst/>
                <a:gdLst>
                  <a:gd name="connsiteX0" fmla="*/ 132701 w 224016"/>
                  <a:gd name="connsiteY0" fmla="*/ 130538 h 305477"/>
                  <a:gd name="connsiteX1" fmla="*/ 12546 w 224016"/>
                  <a:gd name="connsiteY1" fmla="*/ 299568 h 305477"/>
                  <a:gd name="connsiteX2" fmla="*/ 183614 w 224016"/>
                  <a:gd name="connsiteY2" fmla="*/ 128502 h 305477"/>
                  <a:gd name="connsiteX3" fmla="*/ 208053 w 224016"/>
                  <a:gd name="connsiteY3" fmla="*/ 20567 h 305477"/>
                  <a:gd name="connsiteX4" fmla="*/ 132701 w 224016"/>
                  <a:gd name="connsiteY4" fmla="*/ 130538 h 305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016" h="305477">
                    <a:moveTo>
                      <a:pt x="132701" y="130538"/>
                    </a:moveTo>
                    <a:cubicBezTo>
                      <a:pt x="94006" y="185524"/>
                      <a:pt x="327" y="275131"/>
                      <a:pt x="12546" y="299568"/>
                    </a:cubicBezTo>
                    <a:cubicBezTo>
                      <a:pt x="28839" y="332153"/>
                      <a:pt x="132701" y="167195"/>
                      <a:pt x="183614" y="128502"/>
                    </a:cubicBezTo>
                    <a:cubicBezTo>
                      <a:pt x="234526" y="89807"/>
                      <a:pt x="226380" y="55186"/>
                      <a:pt x="208053" y="20567"/>
                    </a:cubicBezTo>
                    <a:cubicBezTo>
                      <a:pt x="191760" y="-18128"/>
                      <a:pt x="171395" y="75552"/>
                      <a:pt x="132701" y="130538"/>
                    </a:cubicBezTo>
                    <a:close/>
                  </a:path>
                </a:pathLst>
              </a:custGeom>
              <a:grpFill/>
              <a:ln w="3175" cap="flat">
                <a:solidFill>
                  <a:srgbClr val="FFFFFF"/>
                </a:solidFill>
                <a:prstDash val="solid"/>
                <a:miter/>
              </a:ln>
            </p:spPr>
            <p:txBody>
              <a:bodyPr rtlCol="0" anchor="ctr"/>
              <a:lstStyle/>
              <a:p>
                <a:endParaRPr lang="sr-Latn-RS"/>
              </a:p>
            </p:txBody>
          </p:sp>
          <p:sp>
            <p:nvSpPr>
              <p:cNvPr id="268" name="Freeform: Shape 267">
                <a:extLst>
                  <a:ext uri="{FF2B5EF4-FFF2-40B4-BE49-F238E27FC236}">
                    <a16:creationId xmlns:a16="http://schemas.microsoft.com/office/drawing/2014/main" id="{93711970-3D1E-41CE-927B-3F264FCC900E}"/>
                  </a:ext>
                </a:extLst>
              </p:cNvPr>
              <p:cNvSpPr/>
              <p:nvPr/>
            </p:nvSpPr>
            <p:spPr>
              <a:xfrm>
                <a:off x="10174048" y="3184975"/>
                <a:ext cx="81053" cy="150527"/>
              </a:xfrm>
              <a:custGeom>
                <a:avLst/>
                <a:gdLst>
                  <a:gd name="connsiteX0" fmla="*/ 244369 w 285111"/>
                  <a:gd name="connsiteY0" fmla="*/ 525491 h 529493"/>
                  <a:gd name="connsiteX1" fmla="*/ 291207 w 285111"/>
                  <a:gd name="connsiteY1" fmla="*/ 533638 h 529493"/>
                  <a:gd name="connsiteX2" fmla="*/ 268806 w 285111"/>
                  <a:gd name="connsiteY2" fmla="*/ 458287 h 529493"/>
                  <a:gd name="connsiteX3" fmla="*/ 219929 w 285111"/>
                  <a:gd name="connsiteY3" fmla="*/ 470506 h 529493"/>
                  <a:gd name="connsiteX4" fmla="*/ 173091 w 285111"/>
                  <a:gd name="connsiteY4" fmla="*/ 376826 h 529493"/>
                  <a:gd name="connsiteX5" fmla="*/ 238259 w 285111"/>
                  <a:gd name="connsiteY5" fmla="*/ 232234 h 529493"/>
                  <a:gd name="connsiteX6" fmla="*/ 232151 w 285111"/>
                  <a:gd name="connsiteY6" fmla="*/ 67276 h 529493"/>
                  <a:gd name="connsiteX7" fmla="*/ 215857 w 285111"/>
                  <a:gd name="connsiteY7" fmla="*/ 30619 h 529493"/>
                  <a:gd name="connsiteX8" fmla="*/ 79412 w 285111"/>
                  <a:gd name="connsiteY8" fmla="*/ 18400 h 529493"/>
                  <a:gd name="connsiteX9" fmla="*/ 59047 w 285111"/>
                  <a:gd name="connsiteY9" fmla="*/ 256672 h 529493"/>
                  <a:gd name="connsiteX10" fmla="*/ 14242 w 285111"/>
                  <a:gd name="connsiteY10" fmla="*/ 244453 h 529493"/>
                  <a:gd name="connsiteX11" fmla="*/ 38682 w 285111"/>
                  <a:gd name="connsiteY11" fmla="*/ 382935 h 529493"/>
                  <a:gd name="connsiteX12" fmla="*/ 63119 w 285111"/>
                  <a:gd name="connsiteY12" fmla="*/ 462360 h 529493"/>
                  <a:gd name="connsiteX13" fmla="*/ 158834 w 285111"/>
                  <a:gd name="connsiteY13" fmla="*/ 494944 h 529493"/>
                  <a:gd name="connsiteX14" fmla="*/ 244369 w 285111"/>
                  <a:gd name="connsiteY14" fmla="*/ 525491 h 52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5111" h="529493">
                    <a:moveTo>
                      <a:pt x="244369" y="525491"/>
                    </a:moveTo>
                    <a:cubicBezTo>
                      <a:pt x="258624" y="523455"/>
                      <a:pt x="274917" y="527528"/>
                      <a:pt x="291207" y="533638"/>
                    </a:cubicBezTo>
                    <a:cubicBezTo>
                      <a:pt x="281025" y="509200"/>
                      <a:pt x="274917" y="484761"/>
                      <a:pt x="268806" y="458287"/>
                    </a:cubicBezTo>
                    <a:cubicBezTo>
                      <a:pt x="252516" y="458287"/>
                      <a:pt x="234187" y="462360"/>
                      <a:pt x="219929" y="470506"/>
                    </a:cubicBezTo>
                    <a:cubicBezTo>
                      <a:pt x="173091" y="501054"/>
                      <a:pt x="205675" y="415520"/>
                      <a:pt x="173091" y="376826"/>
                    </a:cubicBezTo>
                    <a:cubicBezTo>
                      <a:pt x="140507" y="338133"/>
                      <a:pt x="197528" y="281110"/>
                      <a:pt x="238259" y="232234"/>
                    </a:cubicBezTo>
                    <a:cubicBezTo>
                      <a:pt x="276953" y="183357"/>
                      <a:pt x="226040" y="101897"/>
                      <a:pt x="232151" y="67276"/>
                    </a:cubicBezTo>
                    <a:cubicBezTo>
                      <a:pt x="238259" y="30619"/>
                      <a:pt x="234187" y="18400"/>
                      <a:pt x="215857" y="30619"/>
                    </a:cubicBezTo>
                    <a:cubicBezTo>
                      <a:pt x="195492" y="42838"/>
                      <a:pt x="116068" y="-6038"/>
                      <a:pt x="79412" y="18400"/>
                    </a:cubicBezTo>
                    <a:cubicBezTo>
                      <a:pt x="42754" y="42838"/>
                      <a:pt x="77374" y="242416"/>
                      <a:pt x="59047" y="256672"/>
                    </a:cubicBezTo>
                    <a:cubicBezTo>
                      <a:pt x="42754" y="270927"/>
                      <a:pt x="20353" y="224088"/>
                      <a:pt x="14242" y="244453"/>
                    </a:cubicBezTo>
                    <a:cubicBezTo>
                      <a:pt x="6096" y="270927"/>
                      <a:pt x="16278" y="382935"/>
                      <a:pt x="38682" y="382935"/>
                    </a:cubicBezTo>
                    <a:cubicBezTo>
                      <a:pt x="61083" y="382935"/>
                      <a:pt x="77374" y="413483"/>
                      <a:pt x="63119" y="462360"/>
                    </a:cubicBezTo>
                    <a:cubicBezTo>
                      <a:pt x="48864" y="511236"/>
                      <a:pt x="105885" y="517345"/>
                      <a:pt x="158834" y="494944"/>
                    </a:cubicBezTo>
                    <a:cubicBezTo>
                      <a:pt x="211785" y="472543"/>
                      <a:pt x="191420" y="533638"/>
                      <a:pt x="244369" y="525491"/>
                    </a:cubicBezTo>
                    <a:close/>
                  </a:path>
                </a:pathLst>
              </a:custGeom>
              <a:grpFill/>
              <a:ln w="3175" cap="flat">
                <a:solidFill>
                  <a:srgbClr val="FFFFFF"/>
                </a:solidFill>
                <a:prstDash val="solid"/>
                <a:miter/>
              </a:ln>
            </p:spPr>
            <p:txBody>
              <a:bodyPr rtlCol="0" anchor="ctr"/>
              <a:lstStyle/>
              <a:p>
                <a:endParaRPr lang="sr-Latn-RS"/>
              </a:p>
            </p:txBody>
          </p:sp>
          <p:sp>
            <p:nvSpPr>
              <p:cNvPr id="269" name="Freeform: Shape 268">
                <a:extLst>
                  <a:ext uri="{FF2B5EF4-FFF2-40B4-BE49-F238E27FC236}">
                    <a16:creationId xmlns:a16="http://schemas.microsoft.com/office/drawing/2014/main" id="{6DD54FD1-1EA8-49C1-A48F-5ADECA1B3C46}"/>
                  </a:ext>
                </a:extLst>
              </p:cNvPr>
              <p:cNvSpPr/>
              <p:nvPr/>
            </p:nvSpPr>
            <p:spPr>
              <a:xfrm>
                <a:off x="10228210" y="3444464"/>
                <a:ext cx="133158" cy="133158"/>
              </a:xfrm>
              <a:custGeom>
                <a:avLst/>
                <a:gdLst>
                  <a:gd name="connsiteX0" fmla="*/ 361363 w 468398"/>
                  <a:gd name="connsiteY0" fmla="*/ 52597 h 468398"/>
                  <a:gd name="connsiteX1" fmla="*/ 308415 w 468398"/>
                  <a:gd name="connsiteY1" fmla="*/ 107582 h 468398"/>
                  <a:gd name="connsiteX2" fmla="*/ 253427 w 468398"/>
                  <a:gd name="connsiteY2" fmla="*/ 152386 h 468398"/>
                  <a:gd name="connsiteX3" fmla="*/ 169931 w 468398"/>
                  <a:gd name="connsiteY3" fmla="*/ 132021 h 468398"/>
                  <a:gd name="connsiteX4" fmla="*/ 59958 w 468398"/>
                  <a:gd name="connsiteY4" fmla="*/ 201263 h 468398"/>
                  <a:gd name="connsiteX5" fmla="*/ 23303 w 468398"/>
                  <a:gd name="connsiteY5" fmla="*/ 307162 h 468398"/>
                  <a:gd name="connsiteX6" fmla="*/ 106799 w 468398"/>
                  <a:gd name="connsiteY6" fmla="*/ 258285 h 468398"/>
                  <a:gd name="connsiteX7" fmla="*/ 176041 w 468398"/>
                  <a:gd name="connsiteY7" fmla="*/ 231810 h 468398"/>
                  <a:gd name="connsiteX8" fmla="*/ 253427 w 468398"/>
                  <a:gd name="connsiteY8" fmla="*/ 406950 h 468398"/>
                  <a:gd name="connsiteX9" fmla="*/ 351181 w 468398"/>
                  <a:gd name="connsiteY9" fmla="*/ 461936 h 468398"/>
                  <a:gd name="connsiteX10" fmla="*/ 349145 w 468398"/>
                  <a:gd name="connsiteY10" fmla="*/ 331599 h 468398"/>
                  <a:gd name="connsiteX11" fmla="*/ 448934 w 468398"/>
                  <a:gd name="connsiteY11" fmla="*/ 286797 h 468398"/>
                  <a:gd name="connsiteX12" fmla="*/ 426531 w 468398"/>
                  <a:gd name="connsiteY12" fmla="*/ 60743 h 468398"/>
                  <a:gd name="connsiteX13" fmla="*/ 361363 w 468398"/>
                  <a:gd name="connsiteY13" fmla="*/ 52597 h 46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8398" h="468398">
                    <a:moveTo>
                      <a:pt x="361363" y="52597"/>
                    </a:moveTo>
                    <a:cubicBezTo>
                      <a:pt x="385801" y="97400"/>
                      <a:pt x="314523" y="60743"/>
                      <a:pt x="308415" y="107582"/>
                    </a:cubicBezTo>
                    <a:cubicBezTo>
                      <a:pt x="302304" y="152386"/>
                      <a:pt x="249355" y="115729"/>
                      <a:pt x="253427" y="152386"/>
                    </a:cubicBezTo>
                    <a:cubicBezTo>
                      <a:pt x="255466" y="189043"/>
                      <a:pt x="198442" y="152386"/>
                      <a:pt x="169931" y="132021"/>
                    </a:cubicBezTo>
                    <a:cubicBezTo>
                      <a:pt x="141419" y="111656"/>
                      <a:pt x="102727" y="189043"/>
                      <a:pt x="59958" y="201263"/>
                    </a:cubicBezTo>
                    <a:cubicBezTo>
                      <a:pt x="17192" y="213481"/>
                      <a:pt x="-3173" y="309198"/>
                      <a:pt x="23303" y="307162"/>
                    </a:cubicBezTo>
                    <a:cubicBezTo>
                      <a:pt x="55886" y="305124"/>
                      <a:pt x="74215" y="256249"/>
                      <a:pt x="106799" y="258285"/>
                    </a:cubicBezTo>
                    <a:cubicBezTo>
                      <a:pt x="139383" y="260321"/>
                      <a:pt x="129200" y="221628"/>
                      <a:pt x="176041" y="231810"/>
                    </a:cubicBezTo>
                    <a:cubicBezTo>
                      <a:pt x="222879" y="239956"/>
                      <a:pt x="190296" y="394732"/>
                      <a:pt x="253427" y="406950"/>
                    </a:cubicBezTo>
                    <a:cubicBezTo>
                      <a:pt x="318597" y="419170"/>
                      <a:pt x="320633" y="461936"/>
                      <a:pt x="351181" y="461936"/>
                    </a:cubicBezTo>
                    <a:cubicBezTo>
                      <a:pt x="381729" y="461936"/>
                      <a:pt x="345070" y="366220"/>
                      <a:pt x="349145" y="331599"/>
                    </a:cubicBezTo>
                    <a:cubicBezTo>
                      <a:pt x="351181" y="299015"/>
                      <a:pt x="416348" y="329563"/>
                      <a:pt x="448934" y="286797"/>
                    </a:cubicBezTo>
                    <a:cubicBezTo>
                      <a:pt x="481518" y="244029"/>
                      <a:pt x="426531" y="132021"/>
                      <a:pt x="426531" y="60743"/>
                    </a:cubicBezTo>
                    <a:cubicBezTo>
                      <a:pt x="428569" y="-14608"/>
                      <a:pt x="336926" y="7794"/>
                      <a:pt x="361363" y="52597"/>
                    </a:cubicBezTo>
                    <a:close/>
                  </a:path>
                </a:pathLst>
              </a:custGeom>
              <a:grpFill/>
              <a:ln w="3175" cap="flat">
                <a:solidFill>
                  <a:srgbClr val="FFFFFF"/>
                </a:solidFill>
                <a:prstDash val="solid"/>
                <a:miter/>
              </a:ln>
            </p:spPr>
            <p:txBody>
              <a:bodyPr rtlCol="0" anchor="ctr"/>
              <a:lstStyle/>
              <a:p>
                <a:endParaRPr lang="sr-Latn-RS"/>
              </a:p>
            </p:txBody>
          </p:sp>
          <p:sp>
            <p:nvSpPr>
              <p:cNvPr id="270" name="Freeform: Shape 269">
                <a:extLst>
                  <a:ext uri="{FF2B5EF4-FFF2-40B4-BE49-F238E27FC236}">
                    <a16:creationId xmlns:a16="http://schemas.microsoft.com/office/drawing/2014/main" id="{D0D4379B-6758-441A-A1DA-48EDE89020E2}"/>
                  </a:ext>
                </a:extLst>
              </p:cNvPr>
              <p:cNvSpPr/>
              <p:nvPr/>
            </p:nvSpPr>
            <p:spPr>
              <a:xfrm>
                <a:off x="10225061" y="3382415"/>
                <a:ext cx="63684" cy="86842"/>
              </a:xfrm>
              <a:custGeom>
                <a:avLst/>
                <a:gdLst>
                  <a:gd name="connsiteX0" fmla="*/ 42523 w 224016"/>
                  <a:gd name="connsiteY0" fmla="*/ 150707 h 305477"/>
                  <a:gd name="connsiteX1" fmla="*/ 93436 w 224016"/>
                  <a:gd name="connsiteY1" fmla="*/ 120159 h 305477"/>
                  <a:gd name="connsiteX2" fmla="*/ 101580 w 224016"/>
                  <a:gd name="connsiteY2" fmla="*/ 201620 h 305477"/>
                  <a:gd name="connsiteX3" fmla="*/ 115837 w 224016"/>
                  <a:gd name="connsiteY3" fmla="*/ 313628 h 305477"/>
                  <a:gd name="connsiteX4" fmla="*/ 215627 w 224016"/>
                  <a:gd name="connsiteY4" fmla="*/ 150707 h 305477"/>
                  <a:gd name="connsiteX5" fmla="*/ 178968 w 224016"/>
                  <a:gd name="connsiteY5" fmla="*/ 132378 h 305477"/>
                  <a:gd name="connsiteX6" fmla="*/ 36412 w 224016"/>
                  <a:gd name="connsiteY6" fmla="*/ 12224 h 305477"/>
                  <a:gd name="connsiteX7" fmla="*/ 42523 w 224016"/>
                  <a:gd name="connsiteY7" fmla="*/ 150707 h 30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016" h="305477">
                    <a:moveTo>
                      <a:pt x="42523" y="150707"/>
                    </a:moveTo>
                    <a:cubicBezTo>
                      <a:pt x="56778" y="148671"/>
                      <a:pt x="89361" y="150707"/>
                      <a:pt x="93436" y="120159"/>
                    </a:cubicBezTo>
                    <a:cubicBezTo>
                      <a:pt x="95472" y="89612"/>
                      <a:pt x="126020" y="175145"/>
                      <a:pt x="101580" y="201620"/>
                    </a:cubicBezTo>
                    <a:cubicBezTo>
                      <a:pt x="77143" y="228094"/>
                      <a:pt x="77143" y="303446"/>
                      <a:pt x="115837" y="313628"/>
                    </a:cubicBezTo>
                    <a:cubicBezTo>
                      <a:pt x="154531" y="321775"/>
                      <a:pt x="227845" y="177181"/>
                      <a:pt x="215627" y="150707"/>
                    </a:cubicBezTo>
                    <a:cubicBezTo>
                      <a:pt x="205444" y="124233"/>
                      <a:pt x="170822" y="169036"/>
                      <a:pt x="178968" y="132378"/>
                    </a:cubicBezTo>
                    <a:cubicBezTo>
                      <a:pt x="187115" y="95721"/>
                      <a:pt x="79179" y="2042"/>
                      <a:pt x="36412" y="12224"/>
                    </a:cubicBezTo>
                    <a:cubicBezTo>
                      <a:pt x="-4318" y="20370"/>
                      <a:pt x="9937" y="156816"/>
                      <a:pt x="42523" y="150707"/>
                    </a:cubicBezTo>
                    <a:close/>
                  </a:path>
                </a:pathLst>
              </a:custGeom>
              <a:grpFill/>
              <a:ln w="3175" cap="flat">
                <a:solidFill>
                  <a:srgbClr val="FFFFFF"/>
                </a:solidFill>
                <a:prstDash val="solid"/>
                <a:miter/>
              </a:ln>
            </p:spPr>
            <p:txBody>
              <a:bodyPr rtlCol="0" anchor="ctr"/>
              <a:lstStyle/>
              <a:p>
                <a:endParaRPr lang="sr-Latn-RS"/>
              </a:p>
            </p:txBody>
          </p:sp>
          <p:sp>
            <p:nvSpPr>
              <p:cNvPr id="369" name="Freeform: Shape 368">
                <a:extLst>
                  <a:ext uri="{FF2B5EF4-FFF2-40B4-BE49-F238E27FC236}">
                    <a16:creationId xmlns:a16="http://schemas.microsoft.com/office/drawing/2014/main" id="{C7BADEF5-F264-41B7-BD74-F8F12172890B}"/>
                  </a:ext>
                </a:extLst>
              </p:cNvPr>
              <p:cNvSpPr/>
              <p:nvPr/>
            </p:nvSpPr>
            <p:spPr>
              <a:xfrm>
                <a:off x="7482154" y="2267580"/>
                <a:ext cx="110000" cy="150527"/>
              </a:xfrm>
              <a:custGeom>
                <a:avLst/>
                <a:gdLst>
                  <a:gd name="connsiteX0" fmla="*/ 351553 w 386937"/>
                  <a:gd name="connsiteY0" fmla="*/ 351553 h 529493"/>
                  <a:gd name="connsiteX1" fmla="*/ 351553 w 386937"/>
                  <a:gd name="connsiteY1" fmla="*/ 282312 h 529493"/>
                  <a:gd name="connsiteX2" fmla="*/ 353590 w 386937"/>
                  <a:gd name="connsiteY2" fmla="*/ 227326 h 529493"/>
                  <a:gd name="connsiteX3" fmla="*/ 249728 w 386937"/>
                  <a:gd name="connsiteY3" fmla="*/ 192705 h 529493"/>
                  <a:gd name="connsiteX4" fmla="*/ 237508 w 386937"/>
                  <a:gd name="connsiteY4" fmla="*/ 129573 h 529493"/>
                  <a:gd name="connsiteX5" fmla="*/ 206960 w 386937"/>
                  <a:gd name="connsiteY5" fmla="*/ 92916 h 529493"/>
                  <a:gd name="connsiteX6" fmla="*/ 174377 w 386937"/>
                  <a:gd name="connsiteY6" fmla="*/ 33857 h 529493"/>
                  <a:gd name="connsiteX7" fmla="*/ 176413 w 386937"/>
                  <a:gd name="connsiteY7" fmla="*/ 29784 h 529493"/>
                  <a:gd name="connsiteX8" fmla="*/ 149938 w 386937"/>
                  <a:gd name="connsiteY8" fmla="*/ 25711 h 529493"/>
                  <a:gd name="connsiteX9" fmla="*/ 109208 w 386937"/>
                  <a:gd name="connsiteY9" fmla="*/ 11455 h 529493"/>
                  <a:gd name="connsiteX10" fmla="*/ 11455 w 386937"/>
                  <a:gd name="connsiteY10" fmla="*/ 44040 h 529493"/>
                  <a:gd name="connsiteX11" fmla="*/ 35894 w 386937"/>
                  <a:gd name="connsiteY11" fmla="*/ 105135 h 529493"/>
                  <a:gd name="connsiteX12" fmla="*/ 66442 w 386937"/>
                  <a:gd name="connsiteY12" fmla="*/ 178449 h 529493"/>
                  <a:gd name="connsiteX13" fmla="*/ 58295 w 386937"/>
                  <a:gd name="connsiteY13" fmla="*/ 337298 h 529493"/>
                  <a:gd name="connsiteX14" fmla="*/ 23674 w 386937"/>
                  <a:gd name="connsiteY14" fmla="*/ 375991 h 529493"/>
                  <a:gd name="connsiteX15" fmla="*/ 96989 w 386937"/>
                  <a:gd name="connsiteY15" fmla="*/ 467634 h 529493"/>
                  <a:gd name="connsiteX16" fmla="*/ 99025 w 386937"/>
                  <a:gd name="connsiteY16" fmla="*/ 467634 h 529493"/>
                  <a:gd name="connsiteX17" fmla="*/ 186595 w 386937"/>
                  <a:gd name="connsiteY17" fmla="*/ 520584 h 529493"/>
                  <a:gd name="connsiteX18" fmla="*/ 349516 w 386937"/>
                  <a:gd name="connsiteY18" fmla="*/ 488000 h 529493"/>
                  <a:gd name="connsiteX19" fmla="*/ 351553 w 386937"/>
                  <a:gd name="connsiteY19" fmla="*/ 457452 h 529493"/>
                  <a:gd name="connsiteX20" fmla="*/ 382101 w 386937"/>
                  <a:gd name="connsiteY20" fmla="*/ 416722 h 529493"/>
                  <a:gd name="connsiteX21" fmla="*/ 351553 w 386937"/>
                  <a:gd name="connsiteY21" fmla="*/ 351553 h 52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6937" h="529493">
                    <a:moveTo>
                      <a:pt x="351553" y="351553"/>
                    </a:moveTo>
                    <a:cubicBezTo>
                      <a:pt x="331188" y="331188"/>
                      <a:pt x="333224" y="294531"/>
                      <a:pt x="351553" y="282312"/>
                    </a:cubicBezTo>
                    <a:cubicBezTo>
                      <a:pt x="369881" y="268056"/>
                      <a:pt x="353590" y="249727"/>
                      <a:pt x="353590" y="227326"/>
                    </a:cubicBezTo>
                    <a:cubicBezTo>
                      <a:pt x="353590" y="204924"/>
                      <a:pt x="263984" y="198814"/>
                      <a:pt x="249728" y="192705"/>
                    </a:cubicBezTo>
                    <a:cubicBezTo>
                      <a:pt x="235472" y="188632"/>
                      <a:pt x="259910" y="129573"/>
                      <a:pt x="237508" y="129573"/>
                    </a:cubicBezTo>
                    <a:cubicBezTo>
                      <a:pt x="215107" y="129573"/>
                      <a:pt x="206960" y="111244"/>
                      <a:pt x="206960" y="92916"/>
                    </a:cubicBezTo>
                    <a:cubicBezTo>
                      <a:pt x="206960" y="74587"/>
                      <a:pt x="172341" y="46076"/>
                      <a:pt x="174377" y="33857"/>
                    </a:cubicBezTo>
                    <a:cubicBezTo>
                      <a:pt x="174377" y="31821"/>
                      <a:pt x="176413" y="29784"/>
                      <a:pt x="176413" y="29784"/>
                    </a:cubicBezTo>
                    <a:cubicBezTo>
                      <a:pt x="164194" y="27747"/>
                      <a:pt x="154011" y="25711"/>
                      <a:pt x="149938" y="25711"/>
                    </a:cubicBezTo>
                    <a:cubicBezTo>
                      <a:pt x="133646" y="21638"/>
                      <a:pt x="109208" y="11455"/>
                      <a:pt x="109208" y="11455"/>
                    </a:cubicBezTo>
                    <a:cubicBezTo>
                      <a:pt x="109208" y="11455"/>
                      <a:pt x="50150" y="31821"/>
                      <a:pt x="11455" y="44040"/>
                    </a:cubicBezTo>
                    <a:cubicBezTo>
                      <a:pt x="13491" y="70514"/>
                      <a:pt x="21638" y="99025"/>
                      <a:pt x="35894" y="105135"/>
                    </a:cubicBezTo>
                    <a:cubicBezTo>
                      <a:pt x="66442" y="117354"/>
                      <a:pt x="54222" y="149938"/>
                      <a:pt x="66442" y="178449"/>
                    </a:cubicBezTo>
                    <a:cubicBezTo>
                      <a:pt x="78660" y="206961"/>
                      <a:pt x="74587" y="337298"/>
                      <a:pt x="58295" y="337298"/>
                    </a:cubicBezTo>
                    <a:cubicBezTo>
                      <a:pt x="52186" y="337298"/>
                      <a:pt x="37930" y="353590"/>
                      <a:pt x="23674" y="375991"/>
                    </a:cubicBezTo>
                    <a:cubicBezTo>
                      <a:pt x="44039" y="398393"/>
                      <a:pt x="76624" y="439123"/>
                      <a:pt x="96989" y="467634"/>
                    </a:cubicBezTo>
                    <a:cubicBezTo>
                      <a:pt x="96989" y="467634"/>
                      <a:pt x="99025" y="467634"/>
                      <a:pt x="99025" y="467634"/>
                    </a:cubicBezTo>
                    <a:cubicBezTo>
                      <a:pt x="117354" y="467634"/>
                      <a:pt x="186595" y="520584"/>
                      <a:pt x="186595" y="520584"/>
                    </a:cubicBezTo>
                    <a:cubicBezTo>
                      <a:pt x="186595" y="520584"/>
                      <a:pt x="284349" y="498182"/>
                      <a:pt x="349516" y="488000"/>
                    </a:cubicBezTo>
                    <a:cubicBezTo>
                      <a:pt x="349516" y="477817"/>
                      <a:pt x="351553" y="465598"/>
                      <a:pt x="351553" y="457452"/>
                    </a:cubicBezTo>
                    <a:cubicBezTo>
                      <a:pt x="349516" y="443196"/>
                      <a:pt x="363772" y="416722"/>
                      <a:pt x="382101" y="416722"/>
                    </a:cubicBezTo>
                    <a:cubicBezTo>
                      <a:pt x="400429" y="416722"/>
                      <a:pt x="373955" y="371918"/>
                      <a:pt x="351553" y="351553"/>
                    </a:cubicBezTo>
                    <a:close/>
                  </a:path>
                </a:pathLst>
              </a:custGeom>
              <a:grpFill/>
              <a:ln w="3175" cap="flat">
                <a:solidFill>
                  <a:srgbClr val="FFFFFF"/>
                </a:solidFill>
                <a:prstDash val="solid"/>
                <a:miter/>
              </a:ln>
            </p:spPr>
            <p:txBody>
              <a:bodyPr rtlCol="0" anchor="ctr"/>
              <a:lstStyle/>
              <a:p>
                <a:endParaRPr lang="sr-Latn-RS"/>
              </a:p>
            </p:txBody>
          </p:sp>
        </p:grpSp>
      </p:grpSp>
      <p:grpSp>
        <p:nvGrpSpPr>
          <p:cNvPr id="378" name="Group 377">
            <a:extLst>
              <a:ext uri="{FF2B5EF4-FFF2-40B4-BE49-F238E27FC236}">
                <a16:creationId xmlns:a16="http://schemas.microsoft.com/office/drawing/2014/main" id="{5780100C-E27D-4DEF-B984-9756AADCAEFB}"/>
              </a:ext>
            </a:extLst>
          </p:cNvPr>
          <p:cNvGrpSpPr/>
          <p:nvPr/>
        </p:nvGrpSpPr>
        <p:grpSpPr>
          <a:xfrm>
            <a:off x="3559573" y="5678688"/>
            <a:ext cx="8344662" cy="832883"/>
            <a:chOff x="1013795" y="1832515"/>
            <a:chExt cx="8344662" cy="832883"/>
          </a:xfrm>
        </p:grpSpPr>
        <p:sp>
          <p:nvSpPr>
            <p:cNvPr id="379" name="TextBox 378">
              <a:extLst>
                <a:ext uri="{FF2B5EF4-FFF2-40B4-BE49-F238E27FC236}">
                  <a16:creationId xmlns:a16="http://schemas.microsoft.com/office/drawing/2014/main" id="{29FB9FB7-19F3-47B1-9B55-953B54097245}"/>
                </a:ext>
              </a:extLst>
            </p:cNvPr>
            <p:cNvSpPr txBox="1"/>
            <p:nvPr/>
          </p:nvSpPr>
          <p:spPr>
            <a:xfrm>
              <a:off x="1013795" y="1832515"/>
              <a:ext cx="2851031" cy="584775"/>
            </a:xfrm>
            <a:prstGeom prst="rect">
              <a:avLst/>
            </a:prstGeom>
            <a:noFill/>
          </p:spPr>
          <p:txBody>
            <a:bodyPr wrap="square" lIns="0" rtlCol="0">
              <a:spAutoFit/>
            </a:bodyPr>
            <a:lstStyle/>
            <a:p>
              <a:r>
                <a:rPr lang="en-US" sz="3200" b="1" spc="-150" dirty="0">
                  <a:solidFill>
                    <a:srgbClr val="F70C4F"/>
                  </a:solidFill>
                </a:rPr>
                <a:t>EUR 570+ M</a:t>
              </a:r>
              <a:endParaRPr lang="sr-Latn-RS" sz="3200" b="1" spc="-150" dirty="0">
                <a:solidFill>
                  <a:srgbClr val="F70C4F"/>
                </a:solidFill>
              </a:endParaRPr>
            </a:p>
          </p:txBody>
        </p:sp>
        <p:sp>
          <p:nvSpPr>
            <p:cNvPr id="380" name="TextBox 379">
              <a:extLst>
                <a:ext uri="{FF2B5EF4-FFF2-40B4-BE49-F238E27FC236}">
                  <a16:creationId xmlns:a16="http://schemas.microsoft.com/office/drawing/2014/main" id="{86F529EC-790B-46BC-9384-CB33C3B9BA3B}"/>
                </a:ext>
              </a:extLst>
            </p:cNvPr>
            <p:cNvSpPr txBox="1"/>
            <p:nvPr/>
          </p:nvSpPr>
          <p:spPr>
            <a:xfrm>
              <a:off x="1013795" y="2357621"/>
              <a:ext cx="2371380" cy="307777"/>
            </a:xfrm>
            <a:prstGeom prst="rect">
              <a:avLst/>
            </a:prstGeom>
            <a:noFill/>
          </p:spPr>
          <p:txBody>
            <a:bodyPr wrap="square" lIns="0" rtlCol="0">
              <a:spAutoFit/>
            </a:bodyPr>
            <a:lstStyle/>
            <a:p>
              <a:r>
                <a:rPr lang="en-US" sz="1400" dirty="0">
                  <a:solidFill>
                    <a:schemeClr val="bg1"/>
                  </a:solidFill>
                </a:rPr>
                <a:t>total revenue in 2022</a:t>
              </a:r>
              <a:endParaRPr lang="sr-Latn-RS" sz="1400" dirty="0">
                <a:solidFill>
                  <a:schemeClr val="bg1"/>
                </a:solidFill>
              </a:endParaRPr>
            </a:p>
          </p:txBody>
        </p:sp>
        <p:sp>
          <p:nvSpPr>
            <p:cNvPr id="381" name="TextBox 380">
              <a:extLst>
                <a:ext uri="{FF2B5EF4-FFF2-40B4-BE49-F238E27FC236}">
                  <a16:creationId xmlns:a16="http://schemas.microsoft.com/office/drawing/2014/main" id="{9DA394B5-1ABB-430E-B328-91C5C3249109}"/>
                </a:ext>
              </a:extLst>
            </p:cNvPr>
            <p:cNvSpPr txBox="1"/>
            <p:nvPr/>
          </p:nvSpPr>
          <p:spPr>
            <a:xfrm>
              <a:off x="3815095" y="1832515"/>
              <a:ext cx="2337764" cy="584775"/>
            </a:xfrm>
            <a:prstGeom prst="rect">
              <a:avLst/>
            </a:prstGeom>
            <a:noFill/>
          </p:spPr>
          <p:txBody>
            <a:bodyPr wrap="square" lIns="0" rtlCol="0">
              <a:spAutoFit/>
            </a:bodyPr>
            <a:lstStyle/>
            <a:p>
              <a:r>
                <a:rPr lang="en-US" sz="3200" b="1" spc="-150" dirty="0">
                  <a:solidFill>
                    <a:srgbClr val="F70C4F"/>
                  </a:solidFill>
                </a:rPr>
                <a:t>EUR 25 M</a:t>
              </a:r>
              <a:endParaRPr lang="sr-Latn-RS" sz="3200" b="1" spc="-150" dirty="0">
                <a:solidFill>
                  <a:srgbClr val="F70C4F"/>
                </a:solidFill>
              </a:endParaRPr>
            </a:p>
          </p:txBody>
        </p:sp>
        <p:sp>
          <p:nvSpPr>
            <p:cNvPr id="382" name="TextBox 381">
              <a:extLst>
                <a:ext uri="{FF2B5EF4-FFF2-40B4-BE49-F238E27FC236}">
                  <a16:creationId xmlns:a16="http://schemas.microsoft.com/office/drawing/2014/main" id="{D3D7191A-7BC2-4633-84B9-F2EF9717EE41}"/>
                </a:ext>
              </a:extLst>
            </p:cNvPr>
            <p:cNvSpPr txBox="1"/>
            <p:nvPr/>
          </p:nvSpPr>
          <p:spPr>
            <a:xfrm>
              <a:off x="3815095" y="2357621"/>
              <a:ext cx="2337764" cy="307777"/>
            </a:xfrm>
            <a:prstGeom prst="rect">
              <a:avLst/>
            </a:prstGeom>
            <a:noFill/>
          </p:spPr>
          <p:txBody>
            <a:bodyPr wrap="square" lIns="0" rtlCol="0">
              <a:spAutoFit/>
            </a:bodyPr>
            <a:lstStyle/>
            <a:p>
              <a:r>
                <a:rPr lang="en-US" sz="1400" dirty="0">
                  <a:solidFill>
                    <a:schemeClr val="bg1"/>
                  </a:solidFill>
                </a:rPr>
                <a:t>total EBITDA in 2022</a:t>
              </a:r>
              <a:endParaRPr lang="sr-Latn-RS" sz="1400" dirty="0">
                <a:solidFill>
                  <a:schemeClr val="bg1"/>
                </a:solidFill>
              </a:endParaRPr>
            </a:p>
          </p:txBody>
        </p:sp>
        <p:sp>
          <p:nvSpPr>
            <p:cNvPr id="383" name="TextBox 382">
              <a:extLst>
                <a:ext uri="{FF2B5EF4-FFF2-40B4-BE49-F238E27FC236}">
                  <a16:creationId xmlns:a16="http://schemas.microsoft.com/office/drawing/2014/main" id="{C8A14D82-3B91-462F-B4F9-35A7DD815CDC}"/>
                </a:ext>
              </a:extLst>
            </p:cNvPr>
            <p:cNvSpPr txBox="1"/>
            <p:nvPr/>
          </p:nvSpPr>
          <p:spPr>
            <a:xfrm>
              <a:off x="6236833" y="1832515"/>
              <a:ext cx="1589809" cy="584775"/>
            </a:xfrm>
            <a:prstGeom prst="rect">
              <a:avLst/>
            </a:prstGeom>
            <a:noFill/>
          </p:spPr>
          <p:txBody>
            <a:bodyPr wrap="square" lIns="0" rtlCol="0">
              <a:spAutoFit/>
            </a:bodyPr>
            <a:lstStyle/>
            <a:p>
              <a:r>
                <a:rPr lang="en-US" sz="3200" b="1" spc="-150" dirty="0">
                  <a:solidFill>
                    <a:srgbClr val="F70C4F"/>
                  </a:solidFill>
                </a:rPr>
                <a:t>4500+</a:t>
              </a:r>
              <a:endParaRPr lang="sr-Latn-RS" sz="3200" b="1" spc="-150" dirty="0">
                <a:solidFill>
                  <a:srgbClr val="F70C4F"/>
                </a:solidFill>
              </a:endParaRPr>
            </a:p>
          </p:txBody>
        </p:sp>
        <p:sp>
          <p:nvSpPr>
            <p:cNvPr id="384" name="TextBox 383">
              <a:extLst>
                <a:ext uri="{FF2B5EF4-FFF2-40B4-BE49-F238E27FC236}">
                  <a16:creationId xmlns:a16="http://schemas.microsoft.com/office/drawing/2014/main" id="{B5FAF2A7-4A20-4E90-B3E2-617B7C36461F}"/>
                </a:ext>
              </a:extLst>
            </p:cNvPr>
            <p:cNvSpPr txBox="1"/>
            <p:nvPr/>
          </p:nvSpPr>
          <p:spPr>
            <a:xfrm>
              <a:off x="6236833" y="2357621"/>
              <a:ext cx="1264026" cy="307777"/>
            </a:xfrm>
            <a:prstGeom prst="rect">
              <a:avLst/>
            </a:prstGeom>
            <a:noFill/>
          </p:spPr>
          <p:txBody>
            <a:bodyPr wrap="square" lIns="0" rtlCol="0">
              <a:spAutoFit/>
            </a:bodyPr>
            <a:lstStyle/>
            <a:p>
              <a:r>
                <a:rPr lang="en-US" sz="1400" dirty="0">
                  <a:solidFill>
                    <a:schemeClr val="bg1"/>
                  </a:solidFill>
                </a:rPr>
                <a:t>employees</a:t>
              </a:r>
              <a:endParaRPr lang="sr-Latn-RS" sz="1400" dirty="0">
                <a:solidFill>
                  <a:schemeClr val="bg1"/>
                </a:solidFill>
              </a:endParaRPr>
            </a:p>
          </p:txBody>
        </p:sp>
        <p:sp>
          <p:nvSpPr>
            <p:cNvPr id="385" name="TextBox 384">
              <a:extLst>
                <a:ext uri="{FF2B5EF4-FFF2-40B4-BE49-F238E27FC236}">
                  <a16:creationId xmlns:a16="http://schemas.microsoft.com/office/drawing/2014/main" id="{4A31ED64-27F2-490C-99E1-A8438A79D01F}"/>
                </a:ext>
              </a:extLst>
            </p:cNvPr>
            <p:cNvSpPr txBox="1"/>
            <p:nvPr/>
          </p:nvSpPr>
          <p:spPr>
            <a:xfrm>
              <a:off x="7859060" y="1832515"/>
              <a:ext cx="1499397" cy="584775"/>
            </a:xfrm>
            <a:prstGeom prst="rect">
              <a:avLst/>
            </a:prstGeom>
            <a:noFill/>
          </p:spPr>
          <p:txBody>
            <a:bodyPr wrap="square" lIns="0" rtlCol="0">
              <a:spAutoFit/>
            </a:bodyPr>
            <a:lstStyle/>
            <a:p>
              <a:r>
                <a:rPr lang="en-US" sz="3200" b="1" spc="-150" dirty="0">
                  <a:solidFill>
                    <a:srgbClr val="F70C4F"/>
                  </a:solidFill>
                </a:rPr>
                <a:t>3200+</a:t>
              </a:r>
              <a:endParaRPr lang="sr-Latn-RS" sz="3200" b="1" spc="-150" dirty="0">
                <a:solidFill>
                  <a:srgbClr val="F70C4F"/>
                </a:solidFill>
              </a:endParaRPr>
            </a:p>
          </p:txBody>
        </p:sp>
        <p:sp>
          <p:nvSpPr>
            <p:cNvPr id="386" name="TextBox 385">
              <a:extLst>
                <a:ext uri="{FF2B5EF4-FFF2-40B4-BE49-F238E27FC236}">
                  <a16:creationId xmlns:a16="http://schemas.microsoft.com/office/drawing/2014/main" id="{B7189F8F-B5DE-40A7-802C-ADE6666ADF31}"/>
                </a:ext>
              </a:extLst>
            </p:cNvPr>
            <p:cNvSpPr txBox="1"/>
            <p:nvPr/>
          </p:nvSpPr>
          <p:spPr>
            <a:xfrm>
              <a:off x="7859060" y="2357621"/>
              <a:ext cx="1264026" cy="307777"/>
            </a:xfrm>
            <a:prstGeom prst="rect">
              <a:avLst/>
            </a:prstGeom>
            <a:noFill/>
          </p:spPr>
          <p:txBody>
            <a:bodyPr wrap="square" lIns="0" rtlCol="0">
              <a:spAutoFit/>
            </a:bodyPr>
            <a:lstStyle/>
            <a:p>
              <a:r>
                <a:rPr lang="en-US" sz="1400" dirty="0">
                  <a:solidFill>
                    <a:schemeClr val="bg1"/>
                  </a:solidFill>
                </a:rPr>
                <a:t>IT experts</a:t>
              </a:r>
              <a:endParaRPr lang="sr-Latn-RS" sz="1400" dirty="0">
                <a:solidFill>
                  <a:schemeClr val="bg1"/>
                </a:solidFill>
              </a:endParaRPr>
            </a:p>
          </p:txBody>
        </p:sp>
      </p:grpSp>
      <p:sp>
        <p:nvSpPr>
          <p:cNvPr id="387" name="Text Placeholder 4">
            <a:extLst>
              <a:ext uri="{FF2B5EF4-FFF2-40B4-BE49-F238E27FC236}">
                <a16:creationId xmlns:a16="http://schemas.microsoft.com/office/drawing/2014/main" id="{5BA526D4-86FD-4D84-B9FD-F1DEF26F3276}"/>
              </a:ext>
            </a:extLst>
          </p:cNvPr>
          <p:cNvSpPr txBox="1">
            <a:spLocks/>
          </p:cNvSpPr>
          <p:nvPr/>
        </p:nvSpPr>
        <p:spPr>
          <a:xfrm>
            <a:off x="840763" y="5809656"/>
            <a:ext cx="2910893" cy="416759"/>
          </a:xfrm>
          <a:prstGeom prst="rect">
            <a:avLst/>
          </a:prstGeom>
        </p:spPr>
        <p:txBody>
          <a:bodyPr lIns="0" tIns="0" rIns="0" bIns="0">
            <a:noAutofit/>
          </a:bodyPr>
          <a:lstStyle>
            <a:lvl1pPr marL="0" indent="0" algn="l" defTabSz="914400" rtl="0" eaLnBrk="1" latinLnBrk="0" hangingPunct="1">
              <a:lnSpc>
                <a:spcPct val="90000"/>
              </a:lnSpc>
              <a:spcBef>
                <a:spcPts val="1000"/>
              </a:spcBef>
              <a:buClr>
                <a:srgbClr val="F20E4C"/>
              </a:buClr>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00"/>
              </a:lnSpc>
              <a:spcBef>
                <a:spcPts val="0"/>
              </a:spcBef>
            </a:pPr>
            <a:r>
              <a:rPr lang="en-US" spc="-150" dirty="0">
                <a:solidFill>
                  <a:schemeClr val="bg1"/>
                </a:solidFill>
              </a:rPr>
              <a:t>Key numbers</a:t>
            </a:r>
          </a:p>
        </p:txBody>
      </p:sp>
      <p:cxnSp>
        <p:nvCxnSpPr>
          <p:cNvPr id="3" name="Straight Connector 2">
            <a:extLst>
              <a:ext uri="{FF2B5EF4-FFF2-40B4-BE49-F238E27FC236}">
                <a16:creationId xmlns:a16="http://schemas.microsoft.com/office/drawing/2014/main" id="{FB7BBFEC-6D00-4907-8DB2-58461643AE56}"/>
              </a:ext>
            </a:extLst>
          </p:cNvPr>
          <p:cNvCxnSpPr/>
          <p:nvPr/>
        </p:nvCxnSpPr>
        <p:spPr>
          <a:xfrm>
            <a:off x="3158580" y="5524500"/>
            <a:ext cx="0" cy="9870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293B700E-C188-4BD1-9813-D8259A3D8C14}"/>
              </a:ext>
            </a:extLst>
          </p:cNvPr>
          <p:cNvCxnSpPr/>
          <p:nvPr/>
        </p:nvCxnSpPr>
        <p:spPr>
          <a:xfrm>
            <a:off x="5987505" y="5524500"/>
            <a:ext cx="0" cy="9870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9" name="Straight Connector 388">
            <a:extLst>
              <a:ext uri="{FF2B5EF4-FFF2-40B4-BE49-F238E27FC236}">
                <a16:creationId xmlns:a16="http://schemas.microsoft.com/office/drawing/2014/main" id="{AC93C64C-204B-4E10-99EC-D0C3B998516A}"/>
              </a:ext>
            </a:extLst>
          </p:cNvPr>
          <p:cNvCxnSpPr/>
          <p:nvPr/>
        </p:nvCxnSpPr>
        <p:spPr>
          <a:xfrm>
            <a:off x="8406855" y="5524500"/>
            <a:ext cx="0" cy="9870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44F81320-0F82-4A2C-B5A5-559AF762C04F}"/>
              </a:ext>
            </a:extLst>
          </p:cNvPr>
          <p:cNvCxnSpPr/>
          <p:nvPr/>
        </p:nvCxnSpPr>
        <p:spPr>
          <a:xfrm>
            <a:off x="10149930" y="5524500"/>
            <a:ext cx="0" cy="987071"/>
          </a:xfrm>
          <a:prstGeom prst="line">
            <a:avLst/>
          </a:prstGeom>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8191757" y="1403334"/>
            <a:ext cx="992670" cy="936000"/>
            <a:chOff x="8191757" y="1403334"/>
            <a:chExt cx="992670" cy="936000"/>
          </a:xfrm>
        </p:grpSpPr>
        <p:sp>
          <p:nvSpPr>
            <p:cNvPr id="2" name="Oval 1"/>
            <p:cNvSpPr/>
            <p:nvPr/>
          </p:nvSpPr>
          <p:spPr>
            <a:xfrm>
              <a:off x="8220092" y="1403334"/>
              <a:ext cx="936000" cy="936000"/>
            </a:xfrm>
            <a:prstGeom prst="ellipse">
              <a:avLst/>
            </a:prstGeom>
            <a:solidFill>
              <a:schemeClr val="accent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Text Placeholder 4">
              <a:extLst>
                <a:ext uri="{FF2B5EF4-FFF2-40B4-BE49-F238E27FC236}">
                  <a16:creationId xmlns:a16="http://schemas.microsoft.com/office/drawing/2014/main" id="{5BA526D4-86FD-4D84-B9FD-F1DEF26F3276}"/>
                </a:ext>
              </a:extLst>
            </p:cNvPr>
            <p:cNvSpPr txBox="1">
              <a:spLocks/>
            </p:cNvSpPr>
            <p:nvPr/>
          </p:nvSpPr>
          <p:spPr>
            <a:xfrm>
              <a:off x="8191757" y="1615478"/>
              <a:ext cx="992670" cy="416759"/>
            </a:xfrm>
            <a:prstGeom prst="rect">
              <a:avLst/>
            </a:prstGeom>
          </p:spPr>
          <p:txBody>
            <a:bodyPr lIns="0" tIns="0" rIns="0" bIns="0">
              <a:noAutofit/>
            </a:bodyPr>
            <a:lstStyle>
              <a:lvl1pPr marL="0" indent="0" algn="l" defTabSz="914400" rtl="0" eaLnBrk="1" latinLnBrk="0" hangingPunct="1">
                <a:lnSpc>
                  <a:spcPct val="90000"/>
                </a:lnSpc>
                <a:spcBef>
                  <a:spcPts val="1000"/>
                </a:spcBef>
                <a:buClr>
                  <a:srgbClr val="F20E4C"/>
                </a:buClr>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3300"/>
                </a:lnSpc>
                <a:spcBef>
                  <a:spcPts val="0"/>
                </a:spcBef>
              </a:pPr>
              <a:r>
                <a:rPr lang="en-US" sz="1200" dirty="0">
                  <a:solidFill>
                    <a:schemeClr val="bg1"/>
                  </a:solidFill>
                </a:rPr>
                <a:t>Serbia 3</a:t>
              </a:r>
            </a:p>
          </p:txBody>
        </p:sp>
      </p:grpSp>
      <p:grpSp>
        <p:nvGrpSpPr>
          <p:cNvPr id="8" name="Group 7"/>
          <p:cNvGrpSpPr/>
          <p:nvPr/>
        </p:nvGrpSpPr>
        <p:grpSpPr>
          <a:xfrm>
            <a:off x="7848276" y="2499233"/>
            <a:ext cx="992670" cy="936000"/>
            <a:chOff x="7848276" y="2499233"/>
            <a:chExt cx="992670" cy="936000"/>
          </a:xfrm>
        </p:grpSpPr>
        <p:sp>
          <p:nvSpPr>
            <p:cNvPr id="372" name="Oval 371"/>
            <p:cNvSpPr/>
            <p:nvPr/>
          </p:nvSpPr>
          <p:spPr>
            <a:xfrm>
              <a:off x="7864060" y="2499233"/>
              <a:ext cx="936000" cy="936000"/>
            </a:xfrm>
            <a:prstGeom prst="ellipse">
              <a:avLst/>
            </a:prstGeom>
            <a:solidFill>
              <a:schemeClr val="accent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Text Placeholder 4">
              <a:extLst>
                <a:ext uri="{FF2B5EF4-FFF2-40B4-BE49-F238E27FC236}">
                  <a16:creationId xmlns:a16="http://schemas.microsoft.com/office/drawing/2014/main" id="{5BA526D4-86FD-4D84-B9FD-F1DEF26F3276}"/>
                </a:ext>
              </a:extLst>
            </p:cNvPr>
            <p:cNvSpPr txBox="1">
              <a:spLocks/>
            </p:cNvSpPr>
            <p:nvPr/>
          </p:nvSpPr>
          <p:spPr>
            <a:xfrm>
              <a:off x="7848276" y="2712706"/>
              <a:ext cx="992670" cy="416759"/>
            </a:xfrm>
            <a:prstGeom prst="rect">
              <a:avLst/>
            </a:prstGeom>
          </p:spPr>
          <p:txBody>
            <a:bodyPr lIns="0" tIns="0" rIns="0" bIns="0">
              <a:noAutofit/>
            </a:bodyPr>
            <a:lstStyle>
              <a:lvl1pPr marL="0" indent="0" algn="l" defTabSz="914400" rtl="0" eaLnBrk="1" latinLnBrk="0" hangingPunct="1">
                <a:lnSpc>
                  <a:spcPct val="90000"/>
                </a:lnSpc>
                <a:spcBef>
                  <a:spcPts val="1000"/>
                </a:spcBef>
                <a:buClr>
                  <a:srgbClr val="F20E4C"/>
                </a:buClr>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3300"/>
                </a:lnSpc>
                <a:spcBef>
                  <a:spcPts val="0"/>
                </a:spcBef>
              </a:pPr>
              <a:r>
                <a:rPr lang="en-US" sz="1200" dirty="0">
                  <a:solidFill>
                    <a:schemeClr val="bg1"/>
                  </a:solidFill>
                </a:rPr>
                <a:t>Slovenia 1</a:t>
              </a:r>
            </a:p>
          </p:txBody>
        </p:sp>
      </p:grpSp>
      <p:grpSp>
        <p:nvGrpSpPr>
          <p:cNvPr id="9" name="Group 8"/>
          <p:cNvGrpSpPr/>
          <p:nvPr/>
        </p:nvGrpSpPr>
        <p:grpSpPr>
          <a:xfrm>
            <a:off x="6596995" y="2654654"/>
            <a:ext cx="1115838" cy="1115838"/>
            <a:chOff x="6596995" y="2654654"/>
            <a:chExt cx="1115838" cy="1115838"/>
          </a:xfrm>
        </p:grpSpPr>
        <p:sp>
          <p:nvSpPr>
            <p:cNvPr id="374" name="Oval 373"/>
            <p:cNvSpPr/>
            <p:nvPr/>
          </p:nvSpPr>
          <p:spPr>
            <a:xfrm>
              <a:off x="6596995" y="2654654"/>
              <a:ext cx="1115838" cy="1115838"/>
            </a:xfrm>
            <a:prstGeom prst="ellipse">
              <a:avLst/>
            </a:prstGeom>
            <a:solidFill>
              <a:schemeClr val="accent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Text Placeholder 4">
              <a:extLst>
                <a:ext uri="{FF2B5EF4-FFF2-40B4-BE49-F238E27FC236}">
                  <a16:creationId xmlns:a16="http://schemas.microsoft.com/office/drawing/2014/main" id="{5BA526D4-86FD-4D84-B9FD-F1DEF26F3276}"/>
                </a:ext>
              </a:extLst>
            </p:cNvPr>
            <p:cNvSpPr txBox="1">
              <a:spLocks/>
            </p:cNvSpPr>
            <p:nvPr/>
          </p:nvSpPr>
          <p:spPr>
            <a:xfrm>
              <a:off x="6658579" y="3004194"/>
              <a:ext cx="992670" cy="416759"/>
            </a:xfrm>
            <a:prstGeom prst="rect">
              <a:avLst/>
            </a:prstGeom>
          </p:spPr>
          <p:txBody>
            <a:bodyPr lIns="0" tIns="0" rIns="0" bIns="0">
              <a:noAutofit/>
            </a:bodyPr>
            <a:lstStyle>
              <a:lvl1pPr marL="0" indent="0" algn="l" defTabSz="914400" rtl="0" eaLnBrk="1" latinLnBrk="0" hangingPunct="1">
                <a:lnSpc>
                  <a:spcPct val="90000"/>
                </a:lnSpc>
                <a:spcBef>
                  <a:spcPts val="1000"/>
                </a:spcBef>
                <a:buClr>
                  <a:srgbClr val="F20E4C"/>
                </a:buClr>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200" dirty="0">
                  <a:solidFill>
                    <a:schemeClr val="bg1"/>
                  </a:solidFill>
                </a:rPr>
                <a:t>Bosnia and Herzegovina 1</a:t>
              </a:r>
            </a:p>
          </p:txBody>
        </p:sp>
      </p:gr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535" y="618276"/>
            <a:ext cx="1548093" cy="247609"/>
          </a:xfrm>
          <a:prstGeom prst="rect">
            <a:avLst/>
          </a:prstGeom>
        </p:spPr>
      </p:pic>
    </p:spTree>
    <p:extLst>
      <p:ext uri="{BB962C8B-B14F-4D97-AF65-F5344CB8AC3E}">
        <p14:creationId xmlns:p14="http://schemas.microsoft.com/office/powerpoint/2010/main" val="7694599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3">
                                            <p:txEl>
                                              <p:pRg st="0" end="0"/>
                                            </p:txEl>
                                          </p:spTgt>
                                        </p:tgtEl>
                                        <p:attrNameLst>
                                          <p:attrName>style.visibility</p:attrName>
                                        </p:attrNameLst>
                                      </p:cBhvr>
                                      <p:to>
                                        <p:strVal val="visible"/>
                                      </p:to>
                                    </p:set>
                                    <p:animEffect transition="in" filter="wipe(left)">
                                      <p:cBhvr>
                                        <p:cTn id="7" dur="500"/>
                                        <p:tgtEl>
                                          <p:spTgt spid="93">
                                            <p:txEl>
                                              <p:pRg st="0" end="0"/>
                                            </p:txEl>
                                          </p:spTgt>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2">
                                            <p:txEl>
                                              <p:pRg st="0" end="0"/>
                                            </p:txEl>
                                          </p:spTgt>
                                        </p:tgtEl>
                                        <p:attrNameLst>
                                          <p:attrName>style.visibility</p:attrName>
                                        </p:attrNameLst>
                                      </p:cBhvr>
                                      <p:to>
                                        <p:strVal val="visible"/>
                                      </p:to>
                                    </p:set>
                                    <p:animEffect transition="in" filter="wipe(left)">
                                      <p:cBhvr>
                                        <p:cTn id="10" dur="250"/>
                                        <p:tgtEl>
                                          <p:spTgt spid="82">
                                            <p:txEl>
                                              <p:pRg st="0" end="0"/>
                                            </p:txEl>
                                          </p:spTgt>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82">
                                            <p:txEl>
                                              <p:pRg st="2" end="2"/>
                                            </p:txEl>
                                          </p:spTgt>
                                        </p:tgtEl>
                                        <p:attrNameLst>
                                          <p:attrName>style.visibility</p:attrName>
                                        </p:attrNameLst>
                                      </p:cBhvr>
                                      <p:to>
                                        <p:strVal val="visible"/>
                                      </p:to>
                                    </p:set>
                                    <p:animEffect transition="in" filter="wipe(left)">
                                      <p:cBhvr>
                                        <p:cTn id="13" dur="250"/>
                                        <p:tgtEl>
                                          <p:spTgt spid="82">
                                            <p:txEl>
                                              <p:pRg st="2" end="2"/>
                                            </p:txEl>
                                          </p:spTgt>
                                        </p:tgtEl>
                                      </p:cBhvr>
                                    </p:animEffect>
                                  </p:childTnLst>
                                </p:cTn>
                              </p:par>
                              <p:par>
                                <p:cTn id="14" presetID="22" presetClass="entr" presetSubtype="8" fill="hold" grpId="0" nodeType="withEffect">
                                  <p:stCondLst>
                                    <p:cond delay="1000"/>
                                  </p:stCondLst>
                                  <p:childTnLst>
                                    <p:set>
                                      <p:cBhvr>
                                        <p:cTn id="15" dur="1" fill="hold">
                                          <p:stCondLst>
                                            <p:cond delay="0"/>
                                          </p:stCondLst>
                                        </p:cTn>
                                        <p:tgtEl>
                                          <p:spTgt spid="82">
                                            <p:txEl>
                                              <p:pRg st="3" end="3"/>
                                            </p:txEl>
                                          </p:spTgt>
                                        </p:tgtEl>
                                        <p:attrNameLst>
                                          <p:attrName>style.visibility</p:attrName>
                                        </p:attrNameLst>
                                      </p:cBhvr>
                                      <p:to>
                                        <p:strVal val="visible"/>
                                      </p:to>
                                    </p:set>
                                    <p:animEffect transition="in" filter="wipe(left)">
                                      <p:cBhvr>
                                        <p:cTn id="16" dur="250"/>
                                        <p:tgtEl>
                                          <p:spTgt spid="82">
                                            <p:txEl>
                                              <p:pRg st="3" end="3"/>
                                            </p:txEl>
                                          </p:spTgt>
                                        </p:tgtEl>
                                      </p:cBhvr>
                                    </p:animEffect>
                                  </p:childTnLst>
                                </p:cTn>
                              </p:par>
                              <p:par>
                                <p:cTn id="17" presetID="22" presetClass="entr" presetSubtype="8" fill="hold" grpId="0" nodeType="withEffect">
                                  <p:stCondLst>
                                    <p:cond delay="1250"/>
                                  </p:stCondLst>
                                  <p:childTnLst>
                                    <p:set>
                                      <p:cBhvr>
                                        <p:cTn id="18" dur="1" fill="hold">
                                          <p:stCondLst>
                                            <p:cond delay="0"/>
                                          </p:stCondLst>
                                        </p:cTn>
                                        <p:tgtEl>
                                          <p:spTgt spid="82">
                                            <p:txEl>
                                              <p:pRg st="5" end="5"/>
                                            </p:txEl>
                                          </p:spTgt>
                                        </p:tgtEl>
                                        <p:attrNameLst>
                                          <p:attrName>style.visibility</p:attrName>
                                        </p:attrNameLst>
                                      </p:cBhvr>
                                      <p:to>
                                        <p:strVal val="visible"/>
                                      </p:to>
                                    </p:set>
                                    <p:animEffect transition="in" filter="wipe(left)">
                                      <p:cBhvr>
                                        <p:cTn id="19" dur="250"/>
                                        <p:tgtEl>
                                          <p:spTgt spid="82">
                                            <p:txEl>
                                              <p:pRg st="5" end="5"/>
                                            </p:txEl>
                                          </p:spTgt>
                                        </p:tgtEl>
                                      </p:cBhvr>
                                    </p:animEffect>
                                  </p:childTnLst>
                                </p:cTn>
                              </p:par>
                              <p:par>
                                <p:cTn id="20" presetID="22" presetClass="entr" presetSubtype="8" fill="hold" grpId="0" nodeType="withEffect">
                                  <p:stCondLst>
                                    <p:cond delay="1500"/>
                                  </p:stCondLst>
                                  <p:childTnLst>
                                    <p:set>
                                      <p:cBhvr>
                                        <p:cTn id="21" dur="1" fill="hold">
                                          <p:stCondLst>
                                            <p:cond delay="0"/>
                                          </p:stCondLst>
                                        </p:cTn>
                                        <p:tgtEl>
                                          <p:spTgt spid="82">
                                            <p:txEl>
                                              <p:pRg st="6" end="6"/>
                                            </p:txEl>
                                          </p:spTgt>
                                        </p:tgtEl>
                                        <p:attrNameLst>
                                          <p:attrName>style.visibility</p:attrName>
                                        </p:attrNameLst>
                                      </p:cBhvr>
                                      <p:to>
                                        <p:strVal val="visible"/>
                                      </p:to>
                                    </p:set>
                                    <p:animEffect transition="in" filter="wipe(left)">
                                      <p:cBhvr>
                                        <p:cTn id="22" dur="250"/>
                                        <p:tgtEl>
                                          <p:spTgt spid="82">
                                            <p:txEl>
                                              <p:pRg st="6" end="6"/>
                                            </p:txEl>
                                          </p:spTgt>
                                        </p:tgtEl>
                                      </p:cBhvr>
                                    </p:animEffect>
                                  </p:childTnLst>
                                </p:cTn>
                              </p:par>
                              <p:par>
                                <p:cTn id="23" presetID="22" presetClass="entr" presetSubtype="8" fill="hold" grpId="0" nodeType="withEffect">
                                  <p:stCondLst>
                                    <p:cond delay="1750"/>
                                  </p:stCondLst>
                                  <p:childTnLst>
                                    <p:set>
                                      <p:cBhvr>
                                        <p:cTn id="24" dur="1" fill="hold">
                                          <p:stCondLst>
                                            <p:cond delay="0"/>
                                          </p:stCondLst>
                                        </p:cTn>
                                        <p:tgtEl>
                                          <p:spTgt spid="82">
                                            <p:txEl>
                                              <p:pRg st="8" end="8"/>
                                            </p:txEl>
                                          </p:spTgt>
                                        </p:tgtEl>
                                        <p:attrNameLst>
                                          <p:attrName>style.visibility</p:attrName>
                                        </p:attrNameLst>
                                      </p:cBhvr>
                                      <p:to>
                                        <p:strVal val="visible"/>
                                      </p:to>
                                    </p:set>
                                    <p:animEffect transition="in" filter="wipe(left)">
                                      <p:cBhvr>
                                        <p:cTn id="25" dur="250"/>
                                        <p:tgtEl>
                                          <p:spTgt spid="82">
                                            <p:txEl>
                                              <p:pRg st="8" end="8"/>
                                            </p:txEl>
                                          </p:spTgt>
                                        </p:tgtEl>
                                      </p:cBhvr>
                                    </p:animEffect>
                                  </p:childTnLst>
                                </p:cTn>
                              </p:par>
                              <p:par>
                                <p:cTn id="26" presetID="22" presetClass="entr" presetSubtype="8" fill="hold" grpId="0" nodeType="withEffect">
                                  <p:stCondLst>
                                    <p:cond delay="2000"/>
                                  </p:stCondLst>
                                  <p:childTnLst>
                                    <p:set>
                                      <p:cBhvr>
                                        <p:cTn id="27" dur="1" fill="hold">
                                          <p:stCondLst>
                                            <p:cond delay="0"/>
                                          </p:stCondLst>
                                        </p:cTn>
                                        <p:tgtEl>
                                          <p:spTgt spid="82">
                                            <p:txEl>
                                              <p:pRg st="9" end="9"/>
                                            </p:txEl>
                                          </p:spTgt>
                                        </p:tgtEl>
                                        <p:attrNameLst>
                                          <p:attrName>style.visibility</p:attrName>
                                        </p:attrNameLst>
                                      </p:cBhvr>
                                      <p:to>
                                        <p:strVal val="visible"/>
                                      </p:to>
                                    </p:set>
                                    <p:animEffect transition="in" filter="wipe(left)">
                                      <p:cBhvr>
                                        <p:cTn id="28" dur="250"/>
                                        <p:tgtEl>
                                          <p:spTgt spid="82">
                                            <p:txEl>
                                              <p:pRg st="9" end="9"/>
                                            </p:txEl>
                                          </p:spTgt>
                                        </p:tgtEl>
                                      </p:cBhvr>
                                    </p:animEffect>
                                  </p:childTnLst>
                                </p:cTn>
                              </p:par>
                              <p:par>
                                <p:cTn id="29" presetID="10" presetClass="entr" presetSubtype="0" fill="hold" nodeType="withEffect">
                                  <p:stCondLst>
                                    <p:cond delay="75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750"/>
                                        <p:tgtEl>
                                          <p:spTgt spid="6"/>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387"/>
                                        </p:tgtEl>
                                        <p:attrNameLst>
                                          <p:attrName>style.visibility</p:attrName>
                                        </p:attrNameLst>
                                      </p:cBhvr>
                                      <p:to>
                                        <p:strVal val="visible"/>
                                      </p:to>
                                    </p:set>
                                    <p:animEffect transition="in" filter="wipe(left)">
                                      <p:cBhvr>
                                        <p:cTn id="35" dur="500"/>
                                        <p:tgtEl>
                                          <p:spTgt spid="387"/>
                                        </p:tgtEl>
                                      </p:cBhvr>
                                    </p:animEffect>
                                  </p:childTnLst>
                                </p:cTn>
                              </p:par>
                              <p:par>
                                <p:cTn id="36" presetID="22" presetClass="entr" presetSubtype="4" fill="hold" nodeType="withEffect">
                                  <p:stCondLst>
                                    <p:cond delay="250"/>
                                  </p:stCondLst>
                                  <p:childTnLst>
                                    <p:set>
                                      <p:cBhvr>
                                        <p:cTn id="37" dur="1" fill="hold">
                                          <p:stCondLst>
                                            <p:cond delay="0"/>
                                          </p:stCondLst>
                                        </p:cTn>
                                        <p:tgtEl>
                                          <p:spTgt spid="378"/>
                                        </p:tgtEl>
                                        <p:attrNameLst>
                                          <p:attrName>style.visibility</p:attrName>
                                        </p:attrNameLst>
                                      </p:cBhvr>
                                      <p:to>
                                        <p:strVal val="visible"/>
                                      </p:to>
                                    </p:set>
                                    <p:animEffect transition="in" filter="wipe(down)">
                                      <p:cBhvr>
                                        <p:cTn id="38" dur="500"/>
                                        <p:tgtEl>
                                          <p:spTgt spid="378"/>
                                        </p:tgtEl>
                                      </p:cBhvr>
                                    </p:animEffect>
                                  </p:childTnLst>
                                </p:cTn>
                              </p:par>
                            </p:childTnLst>
                          </p:cTn>
                        </p:par>
                        <p:par>
                          <p:cTn id="39" fill="hold">
                            <p:stCondLst>
                              <p:cond delay="3250"/>
                            </p:stCondLst>
                            <p:childTnLst>
                              <p:par>
                                <p:cTn id="40" presetID="22" presetClass="entr" presetSubtype="1"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childTnLst>
                          </p:cTn>
                        </p:par>
                        <p:par>
                          <p:cTn id="43" fill="hold">
                            <p:stCondLst>
                              <p:cond delay="3750"/>
                            </p:stCondLst>
                            <p:childTnLst>
                              <p:par>
                                <p:cTn id="44" presetID="22" presetClass="entr" presetSubtype="1" fill="hold" nodeType="afterEffect">
                                  <p:stCondLst>
                                    <p:cond delay="0"/>
                                  </p:stCondLst>
                                  <p:childTnLst>
                                    <p:set>
                                      <p:cBhvr>
                                        <p:cTn id="45" dur="1" fill="hold">
                                          <p:stCondLst>
                                            <p:cond delay="0"/>
                                          </p:stCondLst>
                                        </p:cTn>
                                        <p:tgtEl>
                                          <p:spTgt spid="388"/>
                                        </p:tgtEl>
                                        <p:attrNameLst>
                                          <p:attrName>style.visibility</p:attrName>
                                        </p:attrNameLst>
                                      </p:cBhvr>
                                      <p:to>
                                        <p:strVal val="visible"/>
                                      </p:to>
                                    </p:set>
                                    <p:animEffect transition="in" filter="wipe(up)">
                                      <p:cBhvr>
                                        <p:cTn id="46" dur="500"/>
                                        <p:tgtEl>
                                          <p:spTgt spid="388"/>
                                        </p:tgtEl>
                                      </p:cBhvr>
                                    </p:animEffect>
                                  </p:childTnLst>
                                </p:cTn>
                              </p:par>
                            </p:childTnLst>
                          </p:cTn>
                        </p:par>
                        <p:par>
                          <p:cTn id="47" fill="hold">
                            <p:stCondLst>
                              <p:cond delay="4250"/>
                            </p:stCondLst>
                            <p:childTnLst>
                              <p:par>
                                <p:cTn id="48" presetID="22" presetClass="entr" presetSubtype="1" fill="hold" nodeType="afterEffect">
                                  <p:stCondLst>
                                    <p:cond delay="0"/>
                                  </p:stCondLst>
                                  <p:childTnLst>
                                    <p:set>
                                      <p:cBhvr>
                                        <p:cTn id="49" dur="1" fill="hold">
                                          <p:stCondLst>
                                            <p:cond delay="0"/>
                                          </p:stCondLst>
                                        </p:cTn>
                                        <p:tgtEl>
                                          <p:spTgt spid="389"/>
                                        </p:tgtEl>
                                        <p:attrNameLst>
                                          <p:attrName>style.visibility</p:attrName>
                                        </p:attrNameLst>
                                      </p:cBhvr>
                                      <p:to>
                                        <p:strVal val="visible"/>
                                      </p:to>
                                    </p:set>
                                    <p:animEffect transition="in" filter="wipe(up)">
                                      <p:cBhvr>
                                        <p:cTn id="50" dur="500"/>
                                        <p:tgtEl>
                                          <p:spTgt spid="389"/>
                                        </p:tgtEl>
                                      </p:cBhvr>
                                    </p:animEffect>
                                  </p:childTnLst>
                                </p:cTn>
                              </p:par>
                            </p:childTnLst>
                          </p:cTn>
                        </p:par>
                        <p:par>
                          <p:cTn id="51" fill="hold">
                            <p:stCondLst>
                              <p:cond delay="4750"/>
                            </p:stCondLst>
                            <p:childTnLst>
                              <p:par>
                                <p:cTn id="52" presetID="22" presetClass="entr" presetSubtype="1" fill="hold" nodeType="afterEffect">
                                  <p:stCondLst>
                                    <p:cond delay="0"/>
                                  </p:stCondLst>
                                  <p:childTnLst>
                                    <p:set>
                                      <p:cBhvr>
                                        <p:cTn id="53" dur="1" fill="hold">
                                          <p:stCondLst>
                                            <p:cond delay="0"/>
                                          </p:stCondLst>
                                        </p:cTn>
                                        <p:tgtEl>
                                          <p:spTgt spid="390"/>
                                        </p:tgtEl>
                                        <p:attrNameLst>
                                          <p:attrName>style.visibility</p:attrName>
                                        </p:attrNameLst>
                                      </p:cBhvr>
                                      <p:to>
                                        <p:strVal val="visible"/>
                                      </p:to>
                                    </p:set>
                                    <p:animEffect transition="in" filter="wipe(up)">
                                      <p:cBhvr>
                                        <p:cTn id="54" dur="500"/>
                                        <p:tgtEl>
                                          <p:spTgt spid="390"/>
                                        </p:tgtEl>
                                      </p:cBhvr>
                                    </p:animEffect>
                                  </p:childTnLst>
                                </p:cTn>
                              </p:par>
                            </p:childTnLst>
                          </p:cTn>
                        </p:par>
                        <p:par>
                          <p:cTn id="55" fill="hold">
                            <p:stCondLst>
                              <p:cond delay="5250"/>
                            </p:stCondLst>
                            <p:childTnLst>
                              <p:par>
                                <p:cTn id="56" presetID="10" presetClass="entr" presetSubtype="0"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500"/>
                                        <p:tgtEl>
                                          <p:spTgt spid="4"/>
                                        </p:tgtEl>
                                      </p:cBhvr>
                                    </p:animEffect>
                                  </p:childTnLst>
                                </p:cTn>
                              </p:par>
                            </p:childTnLst>
                          </p:cTn>
                        </p:par>
                        <p:par>
                          <p:cTn id="59" fill="hold">
                            <p:stCondLst>
                              <p:cond delay="5750"/>
                            </p:stCondLst>
                            <p:childTnLst>
                              <p:par>
                                <p:cTn id="60" presetID="10" presetClass="entr" presetSubtype="0"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500"/>
                                        <p:tgtEl>
                                          <p:spTgt spid="8"/>
                                        </p:tgtEl>
                                      </p:cBhvr>
                                    </p:animEffect>
                                  </p:childTnLst>
                                </p:cTn>
                              </p:par>
                            </p:childTnLst>
                          </p:cTn>
                        </p:par>
                        <p:par>
                          <p:cTn id="63" fill="hold">
                            <p:stCondLst>
                              <p:cond delay="6250"/>
                            </p:stCondLst>
                            <p:childTnLst>
                              <p:par>
                                <p:cTn id="64" presetID="10" presetClass="entr" presetSubtype="0" fill="hold"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uiExpand="1" build="p"/>
      <p:bldP spid="82" grpId="0" uiExpand="1" build="p"/>
      <p:bldP spid="38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DBC5A2-4561-482A-A6E1-990FF0004FC3}"/>
              </a:ext>
            </a:extLst>
          </p:cNvPr>
          <p:cNvSpPr/>
          <p:nvPr/>
        </p:nvSpPr>
        <p:spPr>
          <a:xfrm>
            <a:off x="0" y="0"/>
            <a:ext cx="12192000" cy="6858000"/>
          </a:xfrm>
          <a:prstGeom prst="rect">
            <a:avLst/>
          </a:prstGeom>
          <a:solidFill>
            <a:srgbClr val="16172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r-Latn-RS"/>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24639" r="14954"/>
          <a:stretch/>
        </p:blipFill>
        <p:spPr>
          <a:xfrm>
            <a:off x="6925961" y="512856"/>
            <a:ext cx="5266039" cy="5811744"/>
          </a:xfrm>
          <a:prstGeom prst="rect">
            <a:avLst/>
          </a:prstGeom>
        </p:spPr>
      </p:pic>
      <p:sp>
        <p:nvSpPr>
          <p:cNvPr id="3" name="Rectangle 2">
            <a:extLst>
              <a:ext uri="{FF2B5EF4-FFF2-40B4-BE49-F238E27FC236}">
                <a16:creationId xmlns:a16="http://schemas.microsoft.com/office/drawing/2014/main" id="{DA4E1D48-44F7-4B48-898A-78B7CB343319}"/>
              </a:ext>
            </a:extLst>
          </p:cNvPr>
          <p:cNvSpPr/>
          <p:nvPr/>
        </p:nvSpPr>
        <p:spPr>
          <a:xfrm>
            <a:off x="864000" y="1221465"/>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4">
            <a:extLst>
              <a:ext uri="{FF2B5EF4-FFF2-40B4-BE49-F238E27FC236}">
                <a16:creationId xmlns:a16="http://schemas.microsoft.com/office/drawing/2014/main" id="{EE0E6617-7C3C-4D40-98B7-FC8CCC8BB273}"/>
              </a:ext>
            </a:extLst>
          </p:cNvPr>
          <p:cNvSpPr txBox="1">
            <a:spLocks/>
          </p:cNvSpPr>
          <p:nvPr/>
        </p:nvSpPr>
        <p:spPr>
          <a:xfrm>
            <a:off x="838200" y="512856"/>
            <a:ext cx="5762625" cy="479007"/>
          </a:xfrm>
          <a:prstGeom prst="rect">
            <a:avLst/>
          </a:prstGeom>
        </p:spPr>
        <p:txBody>
          <a:bodyPr lIns="0">
            <a:noAutofit/>
          </a:bodyPr>
          <a:lstStyle>
            <a:lvl1pPr marL="0" indent="0" algn="l" defTabSz="914400" rtl="0" eaLnBrk="1" latinLnBrk="0" hangingPunct="1">
              <a:lnSpc>
                <a:spcPct val="90000"/>
              </a:lnSpc>
              <a:spcBef>
                <a:spcPts val="1000"/>
              </a:spcBef>
              <a:buClr>
                <a:srgbClr val="F20E4C"/>
              </a:buClr>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dirty="0">
                <a:solidFill>
                  <a:schemeClr val="bg1"/>
                </a:solidFill>
              </a:rPr>
              <a:t>Simplify. Accelerate. Integrate.</a:t>
            </a:r>
          </a:p>
        </p:txBody>
      </p:sp>
      <p:sp>
        <p:nvSpPr>
          <p:cNvPr id="8" name="TextBox 7">
            <a:extLst>
              <a:ext uri="{FF2B5EF4-FFF2-40B4-BE49-F238E27FC236}">
                <a16:creationId xmlns:a16="http://schemas.microsoft.com/office/drawing/2014/main" id="{446BE8D1-F96F-4408-911A-DFBA778DDFDB}"/>
              </a:ext>
            </a:extLst>
          </p:cNvPr>
          <p:cNvSpPr txBox="1"/>
          <p:nvPr/>
        </p:nvSpPr>
        <p:spPr>
          <a:xfrm>
            <a:off x="827999" y="1496787"/>
            <a:ext cx="5369601" cy="2462213"/>
          </a:xfrm>
          <a:prstGeom prst="rect">
            <a:avLst/>
          </a:prstGeom>
          <a:noFill/>
        </p:spPr>
        <p:txBody>
          <a:bodyPr wrap="square" numCol="1" spcCol="180000" rtlCol="0">
            <a:spAutoFit/>
          </a:bodyPr>
          <a:lstStyle/>
          <a:p>
            <a:r>
              <a:rPr lang="en-US" sz="1400" b="1" dirty="0" err="1">
                <a:solidFill>
                  <a:srgbClr val="F70C4F"/>
                </a:solidFill>
              </a:rPr>
              <a:t>Comtrade</a:t>
            </a:r>
            <a:r>
              <a:rPr lang="en-US" sz="1400" b="1" dirty="0">
                <a:solidFill>
                  <a:srgbClr val="F70C4F"/>
                </a:solidFill>
              </a:rPr>
              <a:t> System Integration </a:t>
            </a:r>
            <a:r>
              <a:rPr lang="en-US" sz="1400" dirty="0">
                <a:solidFill>
                  <a:schemeClr val="bg1"/>
                </a:solidFill>
              </a:rPr>
              <a:t>offers </a:t>
            </a:r>
            <a:r>
              <a:rPr lang="sr-Latn-RS" sz="1400" dirty="0">
                <a:solidFill>
                  <a:schemeClr val="bg1"/>
                </a:solidFill>
              </a:rPr>
              <a:t>advanced</a:t>
            </a:r>
            <a:r>
              <a:rPr lang="en-US" sz="1400" dirty="0">
                <a:solidFill>
                  <a:schemeClr val="bg1"/>
                </a:solidFill>
              </a:rPr>
              <a:t> solutions </a:t>
            </a:r>
            <a:r>
              <a:rPr lang="sr-Latn-RS" sz="1400" dirty="0">
                <a:solidFill>
                  <a:schemeClr val="bg1"/>
                </a:solidFill>
              </a:rPr>
              <a:t>based on</a:t>
            </a:r>
            <a:r>
              <a:rPr lang="en-US" sz="1400" dirty="0">
                <a:solidFill>
                  <a:schemeClr val="bg1"/>
                </a:solidFill>
              </a:rPr>
              <a:t> </a:t>
            </a:r>
            <a:r>
              <a:rPr lang="sr-Latn-RS" sz="1400" dirty="0">
                <a:solidFill>
                  <a:schemeClr val="bg1"/>
                </a:solidFill>
              </a:rPr>
              <a:t>global IT powerhouses</a:t>
            </a:r>
            <a:r>
              <a:rPr lang="en-US" sz="1400" dirty="0">
                <a:solidFill>
                  <a:schemeClr val="bg1"/>
                </a:solidFill>
              </a:rPr>
              <a:t>’ technologies, as well as digital transformation services for companies and organizations from various industries.</a:t>
            </a:r>
          </a:p>
          <a:p>
            <a:endParaRPr lang="en-US" sz="1400" dirty="0">
              <a:solidFill>
                <a:schemeClr val="bg1"/>
              </a:solidFill>
            </a:endParaRPr>
          </a:p>
          <a:p>
            <a:r>
              <a:rPr lang="en-US" sz="1400" dirty="0">
                <a:solidFill>
                  <a:schemeClr val="bg1"/>
                </a:solidFill>
              </a:rPr>
              <a:t>With more than 20 years of experience and continuous growth in our portfolio, we represent a go-to place for unique, industry-specific software solutions.</a:t>
            </a:r>
            <a:br>
              <a:rPr lang="en-US" sz="1400" dirty="0">
                <a:solidFill>
                  <a:schemeClr val="bg1"/>
                </a:solidFill>
              </a:rPr>
            </a:br>
            <a:endParaRPr lang="en-US" sz="1400" dirty="0">
              <a:solidFill>
                <a:schemeClr val="bg1"/>
              </a:solidFill>
            </a:endParaRPr>
          </a:p>
          <a:p>
            <a:r>
              <a:rPr lang="en-US" sz="1400" dirty="0">
                <a:solidFill>
                  <a:schemeClr val="bg1"/>
                </a:solidFill>
              </a:rPr>
              <a:t>Our </a:t>
            </a:r>
            <a:r>
              <a:rPr lang="en-US" sz="1400" b="1" dirty="0">
                <a:solidFill>
                  <a:schemeClr val="bg1"/>
                </a:solidFill>
              </a:rPr>
              <a:t>multi-vendor position </a:t>
            </a:r>
            <a:r>
              <a:rPr lang="en-US" sz="1400" dirty="0">
                <a:solidFill>
                  <a:schemeClr val="bg1"/>
                </a:solidFill>
              </a:rPr>
              <a:t>allows us to offer most companies everything they need in one place</a:t>
            </a:r>
            <a:r>
              <a:rPr lang="en-US" sz="1050" dirty="0">
                <a:solidFill>
                  <a:schemeClr val="bg1"/>
                </a:solidFill>
              </a:rPr>
              <a:t>.</a:t>
            </a:r>
            <a:endParaRPr lang="sr-Latn-RS" sz="1050" dirty="0">
              <a:solidFill>
                <a:schemeClr val="bg1"/>
              </a:solidFill>
            </a:endParaRPr>
          </a:p>
        </p:txBody>
      </p:sp>
      <p:grpSp>
        <p:nvGrpSpPr>
          <p:cNvPr id="14" name="Group 13">
            <a:extLst>
              <a:ext uri="{FF2B5EF4-FFF2-40B4-BE49-F238E27FC236}">
                <a16:creationId xmlns:a16="http://schemas.microsoft.com/office/drawing/2014/main" id="{446963FA-D5DA-4C4D-9597-1E753B3B32BA}"/>
              </a:ext>
            </a:extLst>
          </p:cNvPr>
          <p:cNvGrpSpPr/>
          <p:nvPr/>
        </p:nvGrpSpPr>
        <p:grpSpPr>
          <a:xfrm>
            <a:off x="864000" y="4603909"/>
            <a:ext cx="4490487" cy="832883"/>
            <a:chOff x="1013795" y="1832515"/>
            <a:chExt cx="4490487" cy="832883"/>
          </a:xfrm>
        </p:grpSpPr>
        <p:sp>
          <p:nvSpPr>
            <p:cNvPr id="15" name="TextBox 14">
              <a:extLst>
                <a:ext uri="{FF2B5EF4-FFF2-40B4-BE49-F238E27FC236}">
                  <a16:creationId xmlns:a16="http://schemas.microsoft.com/office/drawing/2014/main" id="{4AAEB453-0BFC-4ACF-8D7E-6B2EAC1EFB34}"/>
                </a:ext>
              </a:extLst>
            </p:cNvPr>
            <p:cNvSpPr txBox="1"/>
            <p:nvPr/>
          </p:nvSpPr>
          <p:spPr>
            <a:xfrm>
              <a:off x="1013796" y="1832515"/>
              <a:ext cx="1277702" cy="584775"/>
            </a:xfrm>
            <a:prstGeom prst="rect">
              <a:avLst/>
            </a:prstGeom>
            <a:noFill/>
          </p:spPr>
          <p:txBody>
            <a:bodyPr wrap="square" lIns="0" rtlCol="0">
              <a:spAutoFit/>
            </a:bodyPr>
            <a:lstStyle/>
            <a:p>
              <a:r>
                <a:rPr lang="en-US" sz="3200" b="1" spc="-150" dirty="0">
                  <a:solidFill>
                    <a:srgbClr val="F70C4F"/>
                  </a:solidFill>
                </a:rPr>
                <a:t>1000+</a:t>
              </a:r>
              <a:endParaRPr lang="sr-Latn-RS" sz="3200" b="1" spc="-150" dirty="0">
                <a:solidFill>
                  <a:srgbClr val="F70C4F"/>
                </a:solidFill>
              </a:endParaRPr>
            </a:p>
          </p:txBody>
        </p:sp>
        <p:sp>
          <p:nvSpPr>
            <p:cNvPr id="16" name="TextBox 15">
              <a:extLst>
                <a:ext uri="{FF2B5EF4-FFF2-40B4-BE49-F238E27FC236}">
                  <a16:creationId xmlns:a16="http://schemas.microsoft.com/office/drawing/2014/main" id="{6FAD90C3-20D5-4803-A909-F0777C98B11C}"/>
                </a:ext>
              </a:extLst>
            </p:cNvPr>
            <p:cNvSpPr txBox="1"/>
            <p:nvPr/>
          </p:nvSpPr>
          <p:spPr>
            <a:xfrm>
              <a:off x="1013795" y="2357621"/>
              <a:ext cx="694117" cy="307777"/>
            </a:xfrm>
            <a:prstGeom prst="rect">
              <a:avLst/>
            </a:prstGeom>
            <a:noFill/>
          </p:spPr>
          <p:txBody>
            <a:bodyPr wrap="square" lIns="0" rtlCol="0">
              <a:spAutoFit/>
            </a:bodyPr>
            <a:lstStyle/>
            <a:p>
              <a:r>
                <a:rPr lang="en-US" sz="1400" dirty="0">
                  <a:solidFill>
                    <a:schemeClr val="bg1"/>
                  </a:solidFill>
                </a:rPr>
                <a:t>clients</a:t>
              </a:r>
              <a:endParaRPr lang="sr-Latn-RS" sz="1400" dirty="0">
                <a:solidFill>
                  <a:schemeClr val="bg1"/>
                </a:solidFill>
              </a:endParaRPr>
            </a:p>
          </p:txBody>
        </p:sp>
        <p:sp>
          <p:nvSpPr>
            <p:cNvPr id="17" name="TextBox 16">
              <a:extLst>
                <a:ext uri="{FF2B5EF4-FFF2-40B4-BE49-F238E27FC236}">
                  <a16:creationId xmlns:a16="http://schemas.microsoft.com/office/drawing/2014/main" id="{9A06C800-934D-4F3A-A966-87849C0F0FDE}"/>
                </a:ext>
              </a:extLst>
            </p:cNvPr>
            <p:cNvSpPr txBox="1"/>
            <p:nvPr/>
          </p:nvSpPr>
          <p:spPr>
            <a:xfrm>
              <a:off x="2616238" y="1832515"/>
              <a:ext cx="1521477" cy="584775"/>
            </a:xfrm>
            <a:prstGeom prst="rect">
              <a:avLst/>
            </a:prstGeom>
            <a:noFill/>
          </p:spPr>
          <p:txBody>
            <a:bodyPr wrap="square" lIns="0" rtlCol="0">
              <a:spAutoFit/>
            </a:bodyPr>
            <a:lstStyle/>
            <a:p>
              <a:r>
                <a:rPr lang="en-US" sz="3200" b="1" spc="-150" dirty="0">
                  <a:solidFill>
                    <a:srgbClr val="F70C4F"/>
                  </a:solidFill>
                </a:rPr>
                <a:t>€118 M </a:t>
              </a:r>
              <a:endParaRPr lang="sr-Latn-RS" sz="3200" b="1" spc="-150" dirty="0">
                <a:solidFill>
                  <a:srgbClr val="F70C4F"/>
                </a:solidFill>
              </a:endParaRPr>
            </a:p>
          </p:txBody>
        </p:sp>
        <p:sp>
          <p:nvSpPr>
            <p:cNvPr id="18" name="TextBox 17">
              <a:extLst>
                <a:ext uri="{FF2B5EF4-FFF2-40B4-BE49-F238E27FC236}">
                  <a16:creationId xmlns:a16="http://schemas.microsoft.com/office/drawing/2014/main" id="{AF78C4BC-BB1A-48F9-BEEE-6D1D1D816919}"/>
                </a:ext>
              </a:extLst>
            </p:cNvPr>
            <p:cNvSpPr txBox="1"/>
            <p:nvPr/>
          </p:nvSpPr>
          <p:spPr>
            <a:xfrm>
              <a:off x="2616238" y="2357621"/>
              <a:ext cx="1408871" cy="307777"/>
            </a:xfrm>
            <a:prstGeom prst="rect">
              <a:avLst/>
            </a:prstGeom>
            <a:noFill/>
          </p:spPr>
          <p:txBody>
            <a:bodyPr wrap="square" lIns="0" rtlCol="0">
              <a:spAutoFit/>
            </a:bodyPr>
            <a:lstStyle/>
            <a:p>
              <a:r>
                <a:rPr lang="en-US" sz="1400" dirty="0">
                  <a:solidFill>
                    <a:schemeClr val="bg1"/>
                  </a:solidFill>
                </a:rPr>
                <a:t>revenue in 2022</a:t>
              </a:r>
              <a:endParaRPr lang="sr-Latn-RS" sz="1400" dirty="0">
                <a:solidFill>
                  <a:schemeClr val="bg1"/>
                </a:solidFill>
              </a:endParaRPr>
            </a:p>
          </p:txBody>
        </p:sp>
        <p:sp>
          <p:nvSpPr>
            <p:cNvPr id="23" name="TextBox 22">
              <a:extLst>
                <a:ext uri="{FF2B5EF4-FFF2-40B4-BE49-F238E27FC236}">
                  <a16:creationId xmlns:a16="http://schemas.microsoft.com/office/drawing/2014/main" id="{DAEF1F9A-A3A2-434B-8451-ECA294EEF834}"/>
                </a:ext>
              </a:extLst>
            </p:cNvPr>
            <p:cNvSpPr txBox="1"/>
            <p:nvPr/>
          </p:nvSpPr>
          <p:spPr>
            <a:xfrm>
              <a:off x="4462456" y="1832515"/>
              <a:ext cx="1041826" cy="584775"/>
            </a:xfrm>
            <a:prstGeom prst="rect">
              <a:avLst/>
            </a:prstGeom>
            <a:noFill/>
          </p:spPr>
          <p:txBody>
            <a:bodyPr wrap="square" lIns="0" rtlCol="0">
              <a:spAutoFit/>
            </a:bodyPr>
            <a:lstStyle/>
            <a:p>
              <a:r>
                <a:rPr lang="en-US" sz="3200" b="1" spc="-150" dirty="0">
                  <a:solidFill>
                    <a:srgbClr val="F70C4F"/>
                  </a:solidFill>
                </a:rPr>
                <a:t>450+</a:t>
              </a:r>
              <a:endParaRPr lang="sr-Latn-RS" sz="3200" b="1" spc="-150" dirty="0">
                <a:solidFill>
                  <a:srgbClr val="F70C4F"/>
                </a:solidFill>
              </a:endParaRPr>
            </a:p>
          </p:txBody>
        </p:sp>
        <p:sp>
          <p:nvSpPr>
            <p:cNvPr id="24" name="TextBox 23">
              <a:extLst>
                <a:ext uri="{FF2B5EF4-FFF2-40B4-BE49-F238E27FC236}">
                  <a16:creationId xmlns:a16="http://schemas.microsoft.com/office/drawing/2014/main" id="{8DD99B40-83DB-414E-B15B-AF2DFC323AD0}"/>
                </a:ext>
              </a:extLst>
            </p:cNvPr>
            <p:cNvSpPr txBox="1"/>
            <p:nvPr/>
          </p:nvSpPr>
          <p:spPr>
            <a:xfrm>
              <a:off x="4462456" y="2357621"/>
              <a:ext cx="1041826" cy="307777"/>
            </a:xfrm>
            <a:prstGeom prst="rect">
              <a:avLst/>
            </a:prstGeom>
            <a:noFill/>
          </p:spPr>
          <p:txBody>
            <a:bodyPr wrap="square" lIns="0" rtlCol="0">
              <a:spAutoFit/>
            </a:bodyPr>
            <a:lstStyle/>
            <a:p>
              <a:r>
                <a:rPr lang="en-US" sz="1400" dirty="0">
                  <a:solidFill>
                    <a:schemeClr val="bg1"/>
                  </a:solidFill>
                </a:rPr>
                <a:t>employees</a:t>
              </a:r>
              <a:endParaRPr lang="sr-Latn-RS" sz="1400" dirty="0">
                <a:solidFill>
                  <a:schemeClr val="bg1"/>
                </a:solidFill>
              </a:endParaRPr>
            </a:p>
          </p:txBody>
        </p:sp>
      </p:grpSp>
      <p:grpSp>
        <p:nvGrpSpPr>
          <p:cNvPr id="25" name="Group 24">
            <a:extLst>
              <a:ext uri="{FF2B5EF4-FFF2-40B4-BE49-F238E27FC236}">
                <a16:creationId xmlns:a16="http://schemas.microsoft.com/office/drawing/2014/main" id="{389B09FE-CCDF-4ED5-8CD9-FBFBE799453C}"/>
              </a:ext>
            </a:extLst>
          </p:cNvPr>
          <p:cNvGrpSpPr/>
          <p:nvPr/>
        </p:nvGrpSpPr>
        <p:grpSpPr>
          <a:xfrm>
            <a:off x="864000" y="5491717"/>
            <a:ext cx="4784960" cy="859475"/>
            <a:chOff x="1013795" y="1805923"/>
            <a:chExt cx="4468198" cy="859475"/>
          </a:xfrm>
        </p:grpSpPr>
        <p:sp>
          <p:nvSpPr>
            <p:cNvPr id="26" name="TextBox 25">
              <a:extLst>
                <a:ext uri="{FF2B5EF4-FFF2-40B4-BE49-F238E27FC236}">
                  <a16:creationId xmlns:a16="http://schemas.microsoft.com/office/drawing/2014/main" id="{7BBCC7D2-5260-467A-80AD-E5F52BD88143}"/>
                </a:ext>
              </a:extLst>
            </p:cNvPr>
            <p:cNvSpPr txBox="1"/>
            <p:nvPr/>
          </p:nvSpPr>
          <p:spPr>
            <a:xfrm>
              <a:off x="1013796" y="1832515"/>
              <a:ext cx="1277702" cy="584775"/>
            </a:xfrm>
            <a:prstGeom prst="rect">
              <a:avLst/>
            </a:prstGeom>
            <a:noFill/>
          </p:spPr>
          <p:txBody>
            <a:bodyPr wrap="square" lIns="0" rtlCol="0">
              <a:spAutoFit/>
            </a:bodyPr>
            <a:lstStyle/>
            <a:p>
              <a:r>
                <a:rPr lang="en-US" sz="3200" b="1" spc="-150" dirty="0">
                  <a:solidFill>
                    <a:srgbClr val="F70C4F"/>
                  </a:solidFill>
                </a:rPr>
                <a:t>500+</a:t>
              </a:r>
              <a:endParaRPr lang="sr-Latn-RS" sz="3200" b="1" spc="-150" dirty="0">
                <a:solidFill>
                  <a:srgbClr val="F70C4F"/>
                </a:solidFill>
              </a:endParaRPr>
            </a:p>
          </p:txBody>
        </p:sp>
        <p:sp>
          <p:nvSpPr>
            <p:cNvPr id="27" name="TextBox 26">
              <a:extLst>
                <a:ext uri="{FF2B5EF4-FFF2-40B4-BE49-F238E27FC236}">
                  <a16:creationId xmlns:a16="http://schemas.microsoft.com/office/drawing/2014/main" id="{C22F4146-5CBD-4006-91B5-92C3E5670023}"/>
                </a:ext>
              </a:extLst>
            </p:cNvPr>
            <p:cNvSpPr txBox="1"/>
            <p:nvPr/>
          </p:nvSpPr>
          <p:spPr>
            <a:xfrm>
              <a:off x="1013795" y="2357621"/>
              <a:ext cx="1041826" cy="307777"/>
            </a:xfrm>
            <a:prstGeom prst="rect">
              <a:avLst/>
            </a:prstGeom>
            <a:noFill/>
          </p:spPr>
          <p:txBody>
            <a:bodyPr wrap="square" lIns="0" rtlCol="0">
              <a:spAutoFit/>
            </a:bodyPr>
            <a:lstStyle/>
            <a:p>
              <a:r>
                <a:rPr lang="en-US" sz="1400" dirty="0">
                  <a:solidFill>
                    <a:schemeClr val="bg1"/>
                  </a:solidFill>
                </a:rPr>
                <a:t>certificates</a:t>
              </a:r>
              <a:endParaRPr lang="sr-Latn-RS" sz="1400" dirty="0">
                <a:solidFill>
                  <a:schemeClr val="bg1"/>
                </a:solidFill>
              </a:endParaRPr>
            </a:p>
          </p:txBody>
        </p:sp>
        <p:sp>
          <p:nvSpPr>
            <p:cNvPr id="28" name="TextBox 27">
              <a:extLst>
                <a:ext uri="{FF2B5EF4-FFF2-40B4-BE49-F238E27FC236}">
                  <a16:creationId xmlns:a16="http://schemas.microsoft.com/office/drawing/2014/main" id="{2BAE0D64-D76A-4D9F-99C9-60472C253308}"/>
                </a:ext>
              </a:extLst>
            </p:cNvPr>
            <p:cNvSpPr txBox="1"/>
            <p:nvPr/>
          </p:nvSpPr>
          <p:spPr>
            <a:xfrm>
              <a:off x="2616239" y="1832515"/>
              <a:ext cx="502574" cy="584775"/>
            </a:xfrm>
            <a:prstGeom prst="rect">
              <a:avLst/>
            </a:prstGeom>
            <a:noFill/>
          </p:spPr>
          <p:txBody>
            <a:bodyPr wrap="square" lIns="0" rtlCol="0">
              <a:spAutoFit/>
            </a:bodyPr>
            <a:lstStyle/>
            <a:p>
              <a:r>
                <a:rPr lang="en-US" sz="3200" b="1" spc="-150" dirty="0">
                  <a:solidFill>
                    <a:srgbClr val="F70C4F"/>
                  </a:solidFill>
                </a:rPr>
                <a:t>5</a:t>
              </a:r>
              <a:endParaRPr lang="sr-Latn-RS" sz="3200" b="1" spc="-150" dirty="0">
                <a:solidFill>
                  <a:srgbClr val="F70C4F"/>
                </a:solidFill>
              </a:endParaRPr>
            </a:p>
          </p:txBody>
        </p:sp>
        <p:sp>
          <p:nvSpPr>
            <p:cNvPr id="29" name="TextBox 28">
              <a:extLst>
                <a:ext uri="{FF2B5EF4-FFF2-40B4-BE49-F238E27FC236}">
                  <a16:creationId xmlns:a16="http://schemas.microsoft.com/office/drawing/2014/main" id="{AF02A51B-7E6F-4DB3-A1F5-923349A38398}"/>
                </a:ext>
              </a:extLst>
            </p:cNvPr>
            <p:cNvSpPr txBox="1"/>
            <p:nvPr/>
          </p:nvSpPr>
          <p:spPr>
            <a:xfrm>
              <a:off x="2616239" y="2357621"/>
              <a:ext cx="1008210" cy="307777"/>
            </a:xfrm>
            <a:prstGeom prst="rect">
              <a:avLst/>
            </a:prstGeom>
            <a:noFill/>
          </p:spPr>
          <p:txBody>
            <a:bodyPr wrap="square" lIns="0" rtlCol="0">
              <a:spAutoFit/>
            </a:bodyPr>
            <a:lstStyle/>
            <a:p>
              <a:r>
                <a:rPr lang="en-US" sz="1400" dirty="0">
                  <a:solidFill>
                    <a:schemeClr val="bg1"/>
                  </a:solidFill>
                </a:rPr>
                <a:t>campuses</a:t>
              </a:r>
              <a:endParaRPr lang="sr-Latn-RS" sz="1400" dirty="0">
                <a:solidFill>
                  <a:schemeClr val="bg1"/>
                </a:solidFill>
              </a:endParaRPr>
            </a:p>
          </p:txBody>
        </p:sp>
        <p:sp>
          <p:nvSpPr>
            <p:cNvPr id="5" name="TextBox 4">
              <a:extLst>
                <a:ext uri="{FF2B5EF4-FFF2-40B4-BE49-F238E27FC236}">
                  <a16:creationId xmlns:a16="http://schemas.microsoft.com/office/drawing/2014/main" id="{7F2DEC87-000F-86D9-80F9-18B75F7C3971}"/>
                </a:ext>
              </a:extLst>
            </p:cNvPr>
            <p:cNvSpPr txBox="1"/>
            <p:nvPr/>
          </p:nvSpPr>
          <p:spPr>
            <a:xfrm>
              <a:off x="4204291" y="1805923"/>
              <a:ext cx="1277702" cy="584775"/>
            </a:xfrm>
            <a:prstGeom prst="rect">
              <a:avLst/>
            </a:prstGeom>
            <a:noFill/>
          </p:spPr>
          <p:txBody>
            <a:bodyPr wrap="square" lIns="0" rtlCol="0">
              <a:spAutoFit/>
            </a:bodyPr>
            <a:lstStyle/>
            <a:p>
              <a:r>
                <a:rPr lang="sr-Latn-RS" sz="3200" b="1" spc="-150" dirty="0">
                  <a:solidFill>
                    <a:srgbClr val="F70C4F"/>
                  </a:solidFill>
                </a:rPr>
                <a:t>3</a:t>
              </a:r>
              <a:r>
                <a:rPr lang="en-US" sz="3200" b="1" spc="-150" dirty="0">
                  <a:solidFill>
                    <a:srgbClr val="F70C4F"/>
                  </a:solidFill>
                </a:rPr>
                <a:t>5</a:t>
              </a:r>
              <a:r>
                <a:rPr lang="sr-Latn-RS" sz="3200" b="1" spc="-150" dirty="0">
                  <a:solidFill>
                    <a:srgbClr val="F70C4F"/>
                  </a:solidFill>
                </a:rPr>
                <a:t>0</a:t>
              </a:r>
              <a:r>
                <a:rPr lang="en-US" sz="3200" b="1" spc="-150" dirty="0">
                  <a:solidFill>
                    <a:srgbClr val="F70C4F"/>
                  </a:solidFill>
                </a:rPr>
                <a:t>+</a:t>
              </a:r>
              <a:endParaRPr lang="sr-Latn-RS" sz="3200" b="1" spc="-150" dirty="0">
                <a:solidFill>
                  <a:srgbClr val="F70C4F"/>
                </a:solidFill>
              </a:endParaRPr>
            </a:p>
          </p:txBody>
        </p:sp>
        <p:sp>
          <p:nvSpPr>
            <p:cNvPr id="6" name="TextBox 5">
              <a:extLst>
                <a:ext uri="{FF2B5EF4-FFF2-40B4-BE49-F238E27FC236}">
                  <a16:creationId xmlns:a16="http://schemas.microsoft.com/office/drawing/2014/main" id="{0EB97A8D-FF9A-4618-8587-97726BBE7E4B}"/>
                </a:ext>
              </a:extLst>
            </p:cNvPr>
            <p:cNvSpPr txBox="1"/>
            <p:nvPr/>
          </p:nvSpPr>
          <p:spPr>
            <a:xfrm>
              <a:off x="4204290" y="2331029"/>
              <a:ext cx="1277702" cy="307777"/>
            </a:xfrm>
            <a:prstGeom prst="rect">
              <a:avLst/>
            </a:prstGeom>
            <a:noFill/>
          </p:spPr>
          <p:txBody>
            <a:bodyPr wrap="square" lIns="0" rtlCol="0">
              <a:spAutoFit/>
            </a:bodyPr>
            <a:lstStyle/>
            <a:p>
              <a:r>
                <a:rPr lang="sr-Latn-RS" sz="1400" dirty="0">
                  <a:solidFill>
                    <a:schemeClr val="bg1"/>
                  </a:solidFill>
                </a:rPr>
                <a:t>active projects</a:t>
              </a:r>
            </a:p>
          </p:txBody>
        </p:sp>
      </p:grpSp>
      <p:sp>
        <p:nvSpPr>
          <p:cNvPr id="33" name="TextBox 32">
            <a:extLst>
              <a:ext uri="{FF2B5EF4-FFF2-40B4-BE49-F238E27FC236}">
                <a16:creationId xmlns:a16="http://schemas.microsoft.com/office/drawing/2014/main" id="{29607FA7-B360-43DA-93D4-166F7D125CA0}"/>
              </a:ext>
            </a:extLst>
          </p:cNvPr>
          <p:cNvSpPr txBox="1"/>
          <p:nvPr/>
        </p:nvSpPr>
        <p:spPr>
          <a:xfrm>
            <a:off x="10196192" y="6495067"/>
            <a:ext cx="1799771" cy="261610"/>
          </a:xfrm>
          <a:prstGeom prst="rect">
            <a:avLst/>
          </a:prstGeom>
          <a:noFill/>
        </p:spPr>
        <p:txBody>
          <a:bodyPr wrap="square" rtlCol="0">
            <a:spAutoFit/>
          </a:bodyPr>
          <a:lstStyle/>
          <a:p>
            <a:r>
              <a:rPr lang="sr-Latn-RS" sz="1100" dirty="0">
                <a:solidFill>
                  <a:schemeClr val="bg1"/>
                </a:solidFill>
              </a:rPr>
              <a:t>comtradeintegration.com</a:t>
            </a:r>
          </a:p>
        </p:txBody>
      </p:sp>
      <p:sp>
        <p:nvSpPr>
          <p:cNvPr id="31" name="Rectangle 30">
            <a:extLst>
              <a:ext uri="{FF2B5EF4-FFF2-40B4-BE49-F238E27FC236}">
                <a16:creationId xmlns:a16="http://schemas.microsoft.com/office/drawing/2014/main" id="{E392D367-2595-465B-8874-6A206CA61D64}"/>
              </a:ext>
            </a:extLst>
          </p:cNvPr>
          <p:cNvSpPr/>
          <p:nvPr/>
        </p:nvSpPr>
        <p:spPr>
          <a:xfrm>
            <a:off x="864000" y="4482485"/>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476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250"/>
                                        <p:tgtEl>
                                          <p:spTgt spid="3"/>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wipe(left)">
                                      <p:cBhvr>
                                        <p:cTn id="13" dur="500"/>
                                        <p:tgtEl>
                                          <p:spTgt spid="8">
                                            <p:txEl>
                                              <p:pRg st="0" end="0"/>
                                            </p:txEl>
                                          </p:spTgt>
                                        </p:tgtEl>
                                      </p:cBhvr>
                                    </p:animEffect>
                                  </p:childTnLst>
                                </p:cTn>
                              </p:par>
                              <p:par>
                                <p:cTn id="14" presetID="22" presetClass="entr" presetSubtype="8" fill="hold" grpId="0" nodeType="withEffect">
                                  <p:stCondLst>
                                    <p:cond delay="500"/>
                                  </p:stCondLst>
                                  <p:childTnLst>
                                    <p:set>
                                      <p:cBhvr>
                                        <p:cTn id="15" dur="1" fill="hold">
                                          <p:stCondLst>
                                            <p:cond delay="0"/>
                                          </p:stCondLst>
                                        </p:cTn>
                                        <p:tgtEl>
                                          <p:spTgt spid="8">
                                            <p:txEl>
                                              <p:pRg st="2" end="2"/>
                                            </p:txEl>
                                          </p:spTgt>
                                        </p:tgtEl>
                                        <p:attrNameLst>
                                          <p:attrName>style.visibility</p:attrName>
                                        </p:attrNameLst>
                                      </p:cBhvr>
                                      <p:to>
                                        <p:strVal val="visible"/>
                                      </p:to>
                                    </p:set>
                                    <p:animEffect transition="in" filter="wipe(left)">
                                      <p:cBhvr>
                                        <p:cTn id="16" dur="500"/>
                                        <p:tgtEl>
                                          <p:spTgt spid="8">
                                            <p:txEl>
                                              <p:pRg st="2" end="2"/>
                                            </p:txEl>
                                          </p:spTgt>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wipe(left)">
                                      <p:cBhvr>
                                        <p:cTn id="19" dur="500"/>
                                        <p:tgtEl>
                                          <p:spTgt spid="8">
                                            <p:txEl>
                                              <p:pRg st="3" end="3"/>
                                            </p:txEl>
                                          </p:spTgt>
                                        </p:tgtEl>
                                      </p:cBhvr>
                                    </p:animEffect>
                                  </p:childTnLst>
                                </p:cTn>
                              </p:par>
                              <p:par>
                                <p:cTn id="20" presetID="22" presetClass="entr" presetSubtype="8" fill="hold" grpId="0" nodeType="withEffect">
                                  <p:stCondLst>
                                    <p:cond delay="25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42" presetClass="entr" presetSubtype="0" fill="hold" nodeType="withEffect">
                                  <p:stCondLst>
                                    <p:cond delay="30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300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p"/>
      <p:bldP spid="8" grpId="0" uiExpand="1" build="p"/>
      <p:bldP spid="3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7513" r="32050"/>
          <a:stretch/>
        </p:blipFill>
        <p:spPr>
          <a:xfrm>
            <a:off x="6925962" y="523128"/>
            <a:ext cx="5266038" cy="5811744"/>
          </a:xfrm>
          <a:prstGeom prst="rect">
            <a:avLst/>
          </a:prstGeom>
        </p:spPr>
      </p:pic>
      <p:grpSp>
        <p:nvGrpSpPr>
          <p:cNvPr id="5" name="Group 4">
            <a:extLst>
              <a:ext uri="{FF2B5EF4-FFF2-40B4-BE49-F238E27FC236}">
                <a16:creationId xmlns:a16="http://schemas.microsoft.com/office/drawing/2014/main" id="{9711347D-0472-A875-9DEF-7FC16F393683}"/>
              </a:ext>
            </a:extLst>
          </p:cNvPr>
          <p:cNvGrpSpPr/>
          <p:nvPr/>
        </p:nvGrpSpPr>
        <p:grpSpPr>
          <a:xfrm>
            <a:off x="827999" y="512856"/>
            <a:ext cx="5772826" cy="5796678"/>
            <a:chOff x="827999" y="512856"/>
            <a:chExt cx="5772826" cy="5796678"/>
          </a:xfrm>
        </p:grpSpPr>
        <p:sp>
          <p:nvSpPr>
            <p:cNvPr id="3" name="Rectangle 2">
              <a:extLst>
                <a:ext uri="{FF2B5EF4-FFF2-40B4-BE49-F238E27FC236}">
                  <a16:creationId xmlns:a16="http://schemas.microsoft.com/office/drawing/2014/main" id="{DA4E1D48-44F7-4B48-898A-78B7CB343319}"/>
                </a:ext>
              </a:extLst>
            </p:cNvPr>
            <p:cNvSpPr/>
            <p:nvPr/>
          </p:nvSpPr>
          <p:spPr>
            <a:xfrm>
              <a:off x="864000" y="1221465"/>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4">
              <a:extLst>
                <a:ext uri="{FF2B5EF4-FFF2-40B4-BE49-F238E27FC236}">
                  <a16:creationId xmlns:a16="http://schemas.microsoft.com/office/drawing/2014/main" id="{EE0E6617-7C3C-4D40-98B7-FC8CCC8BB273}"/>
                </a:ext>
              </a:extLst>
            </p:cNvPr>
            <p:cNvSpPr txBox="1">
              <a:spLocks/>
            </p:cNvSpPr>
            <p:nvPr/>
          </p:nvSpPr>
          <p:spPr>
            <a:xfrm>
              <a:off x="838200" y="512856"/>
              <a:ext cx="5762625" cy="479007"/>
            </a:xfrm>
            <a:prstGeom prst="rect">
              <a:avLst/>
            </a:prstGeom>
          </p:spPr>
          <p:txBody>
            <a:bodyPr lIns="0">
              <a:noAutofit/>
            </a:bodyPr>
            <a:lstStyle>
              <a:lvl1pPr marL="0" indent="0" algn="l" defTabSz="914400" rtl="0" eaLnBrk="1" latinLnBrk="0" hangingPunct="1">
                <a:lnSpc>
                  <a:spcPct val="90000"/>
                </a:lnSpc>
                <a:spcBef>
                  <a:spcPts val="1000"/>
                </a:spcBef>
                <a:buClr>
                  <a:srgbClr val="F20E4C"/>
                </a:buClr>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spc="-150" dirty="0">
                  <a:solidFill>
                    <a:srgbClr val="16172B"/>
                  </a:solidFill>
                </a:rPr>
                <a:t>Digital transformation consulting</a:t>
              </a:r>
            </a:p>
          </p:txBody>
        </p:sp>
        <p:sp>
          <p:nvSpPr>
            <p:cNvPr id="8" name="TextBox 7">
              <a:extLst>
                <a:ext uri="{FF2B5EF4-FFF2-40B4-BE49-F238E27FC236}">
                  <a16:creationId xmlns:a16="http://schemas.microsoft.com/office/drawing/2014/main" id="{446BE8D1-F96F-4408-911A-DFBA778DDFDB}"/>
                </a:ext>
              </a:extLst>
            </p:cNvPr>
            <p:cNvSpPr txBox="1"/>
            <p:nvPr/>
          </p:nvSpPr>
          <p:spPr>
            <a:xfrm>
              <a:off x="827999" y="1496787"/>
              <a:ext cx="5762625" cy="692497"/>
            </a:xfrm>
            <a:prstGeom prst="rect">
              <a:avLst/>
            </a:prstGeom>
            <a:noFill/>
          </p:spPr>
          <p:txBody>
            <a:bodyPr wrap="square" numCol="1" spcCol="180000" rtlCol="0">
              <a:spAutoFit/>
            </a:bodyPr>
            <a:lstStyle/>
            <a:p>
              <a:r>
                <a:rPr lang="sr-Latn-RS" b="1" dirty="0">
                  <a:solidFill>
                    <a:srgbClr val="16172B"/>
                  </a:solidFill>
                </a:rPr>
                <a:t>About</a:t>
              </a:r>
              <a:r>
                <a:rPr lang="en-US" b="1" dirty="0">
                  <a:solidFill>
                    <a:srgbClr val="16172B"/>
                  </a:solidFill>
                </a:rPr>
                <a:t> </a:t>
              </a:r>
              <a:r>
                <a:rPr lang="sr-Latn-RS" b="1" dirty="0">
                  <a:solidFill>
                    <a:srgbClr val="16172B"/>
                  </a:solidFill>
                </a:rPr>
                <a:t>Digital Transformation</a:t>
              </a:r>
              <a:endParaRPr lang="en-US" b="1" dirty="0">
                <a:solidFill>
                  <a:srgbClr val="16172B"/>
                </a:solidFill>
              </a:endParaRPr>
            </a:p>
            <a:p>
              <a:r>
                <a:rPr lang="sr-Latn-RS" sz="1050" dirty="0">
                  <a:solidFill>
                    <a:srgbClr val="16172B"/>
                  </a:solidFill>
                </a:rPr>
                <a:t>C</a:t>
              </a:r>
              <a:r>
                <a:rPr lang="en-US" sz="1050" dirty="0" err="1">
                  <a:solidFill>
                    <a:srgbClr val="16172B"/>
                  </a:solidFill>
                </a:rPr>
                <a:t>onsulting</a:t>
              </a:r>
              <a:r>
                <a:rPr lang="en-US" sz="1050" dirty="0">
                  <a:solidFill>
                    <a:srgbClr val="16172B"/>
                  </a:solidFill>
                </a:rPr>
                <a:t> services</a:t>
              </a:r>
              <a:r>
                <a:rPr lang="sr-Latn-RS" sz="1050" dirty="0">
                  <a:solidFill>
                    <a:srgbClr val="16172B"/>
                  </a:solidFill>
                </a:rPr>
                <a:t> that</a:t>
              </a:r>
              <a:r>
                <a:rPr lang="en-US" sz="1050" dirty="0">
                  <a:solidFill>
                    <a:srgbClr val="16172B"/>
                  </a:solidFill>
                </a:rPr>
                <a:t> provide critical info in areas such as switching to </a:t>
              </a:r>
              <a:r>
                <a:rPr lang="sr-Latn-RS" sz="1050" dirty="0">
                  <a:solidFill>
                    <a:srgbClr val="16172B"/>
                  </a:solidFill>
                </a:rPr>
                <a:t>the </a:t>
              </a:r>
              <a:r>
                <a:rPr lang="en-US" sz="1050" dirty="0">
                  <a:solidFill>
                    <a:srgbClr val="16172B"/>
                  </a:solidFill>
                </a:rPr>
                <a:t>cloud, data analytics and reporting, process automation</a:t>
              </a:r>
              <a:r>
                <a:rPr lang="sr-Latn-RS" sz="1050" dirty="0">
                  <a:solidFill>
                    <a:srgbClr val="16172B"/>
                  </a:solidFill>
                </a:rPr>
                <a:t>,</a:t>
              </a:r>
              <a:r>
                <a:rPr lang="en-US" sz="1050" dirty="0">
                  <a:solidFill>
                    <a:srgbClr val="16172B"/>
                  </a:solidFill>
                </a:rPr>
                <a:t> and going digital in general. </a:t>
              </a:r>
            </a:p>
          </p:txBody>
        </p:sp>
        <p:sp>
          <p:nvSpPr>
            <p:cNvPr id="11" name="TextBox 10">
              <a:extLst>
                <a:ext uri="{FF2B5EF4-FFF2-40B4-BE49-F238E27FC236}">
                  <a16:creationId xmlns:a16="http://schemas.microsoft.com/office/drawing/2014/main" id="{FC62A1A4-09E6-4278-883D-7CC374F4AFCB}"/>
                </a:ext>
              </a:extLst>
            </p:cNvPr>
            <p:cNvSpPr txBox="1"/>
            <p:nvPr/>
          </p:nvSpPr>
          <p:spPr>
            <a:xfrm>
              <a:off x="827999" y="2380255"/>
              <a:ext cx="4612875" cy="369332"/>
            </a:xfrm>
            <a:prstGeom prst="rect">
              <a:avLst/>
            </a:prstGeom>
            <a:noFill/>
          </p:spPr>
          <p:txBody>
            <a:bodyPr wrap="square" rtlCol="0">
              <a:spAutoFit/>
            </a:bodyPr>
            <a:lstStyle/>
            <a:p>
              <a:r>
                <a:rPr lang="sr-Latn-RS" b="1" dirty="0">
                  <a:solidFill>
                    <a:srgbClr val="16172B"/>
                  </a:solidFill>
                </a:rPr>
                <a:t>Domain expertise</a:t>
              </a:r>
              <a:endParaRPr lang="en-US" b="1" dirty="0">
                <a:solidFill>
                  <a:srgbClr val="16172B"/>
                </a:solidFill>
              </a:endParaRPr>
            </a:p>
          </p:txBody>
        </p:sp>
        <p:sp>
          <p:nvSpPr>
            <p:cNvPr id="30" name="TextBox 29">
              <a:extLst>
                <a:ext uri="{FF2B5EF4-FFF2-40B4-BE49-F238E27FC236}">
                  <a16:creationId xmlns:a16="http://schemas.microsoft.com/office/drawing/2014/main" id="{A509751A-1D93-410E-93CD-B08FCB3D4E12}"/>
                </a:ext>
              </a:extLst>
            </p:cNvPr>
            <p:cNvSpPr txBox="1"/>
            <p:nvPr/>
          </p:nvSpPr>
          <p:spPr>
            <a:xfrm>
              <a:off x="827999" y="5267203"/>
              <a:ext cx="4612875" cy="369332"/>
            </a:xfrm>
            <a:prstGeom prst="rect">
              <a:avLst/>
            </a:prstGeom>
            <a:noFill/>
          </p:spPr>
          <p:txBody>
            <a:bodyPr wrap="square" rtlCol="0">
              <a:spAutoFit/>
            </a:bodyPr>
            <a:lstStyle/>
            <a:p>
              <a:r>
                <a:rPr lang="sr-Latn-RS" b="1" dirty="0"/>
                <a:t>We are particularly proud of...</a:t>
              </a:r>
              <a:endParaRPr lang="en-US" b="1" dirty="0"/>
            </a:p>
          </p:txBody>
        </p:sp>
        <p:sp>
          <p:nvSpPr>
            <p:cNvPr id="31" name="Rectangle 30">
              <a:extLst>
                <a:ext uri="{FF2B5EF4-FFF2-40B4-BE49-F238E27FC236}">
                  <a16:creationId xmlns:a16="http://schemas.microsoft.com/office/drawing/2014/main" id="{829E1F59-E8D9-4B46-AB2D-C02C3DC019DC}"/>
                </a:ext>
              </a:extLst>
            </p:cNvPr>
            <p:cNvSpPr/>
            <p:nvPr/>
          </p:nvSpPr>
          <p:spPr>
            <a:xfrm>
              <a:off x="827999" y="5663203"/>
              <a:ext cx="5111322" cy="646331"/>
            </a:xfrm>
            <a:prstGeom prst="rect">
              <a:avLst/>
            </a:prstGeom>
          </p:spPr>
          <p:txBody>
            <a:bodyPr wrap="square">
              <a:spAutoFit/>
            </a:bodyPr>
            <a:lstStyle/>
            <a:p>
              <a:pPr>
                <a:buClr>
                  <a:srgbClr val="6666FF"/>
                </a:buClr>
              </a:pPr>
              <a:r>
                <a:rPr lang="en-US" sz="1200" dirty="0">
                  <a:solidFill>
                    <a:srgbClr val="16172B"/>
                  </a:solidFill>
                  <a:latin typeface="Arial" panose="020B0604020202020204" pitchFamily="34" charset="0"/>
                  <a:cs typeface="Arial" panose="020B0604020202020204" pitchFamily="34" charset="0"/>
                </a:rPr>
                <a:t>Having won Microsoft Partner of the Year in Serbia five times in the last seven years, and Microsoft </a:t>
              </a:r>
              <a:r>
                <a:rPr lang="en-US" sz="1200" dirty="0" err="1">
                  <a:solidFill>
                    <a:srgbClr val="16172B"/>
                  </a:solidFill>
                  <a:latin typeface="Arial" panose="020B0604020202020204" pitchFamily="34" charset="0"/>
                  <a:cs typeface="Arial" panose="020B0604020202020204" pitchFamily="34" charset="0"/>
                </a:rPr>
                <a:t>PotY</a:t>
              </a:r>
              <a:r>
                <a:rPr lang="en-US" sz="1200" dirty="0">
                  <a:solidFill>
                    <a:srgbClr val="16172B"/>
                  </a:solidFill>
                  <a:latin typeface="Arial" panose="020B0604020202020204" pitchFamily="34" charset="0"/>
                  <a:cs typeface="Arial" panose="020B0604020202020204" pitchFamily="34" charset="0"/>
                </a:rPr>
                <a:t> in Bosnia and Herzegovina after only two years of office establishment in Sarajevo </a:t>
              </a:r>
            </a:p>
          </p:txBody>
        </p:sp>
        <p:sp>
          <p:nvSpPr>
            <p:cNvPr id="32" name="Rectangle 31">
              <a:extLst>
                <a:ext uri="{FF2B5EF4-FFF2-40B4-BE49-F238E27FC236}">
                  <a16:creationId xmlns:a16="http://schemas.microsoft.com/office/drawing/2014/main" id="{2020F92F-15C7-4646-B846-9175051CBF3F}"/>
                </a:ext>
              </a:extLst>
            </p:cNvPr>
            <p:cNvSpPr/>
            <p:nvPr/>
          </p:nvSpPr>
          <p:spPr>
            <a:xfrm>
              <a:off x="864000" y="4936215"/>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extBox 32">
            <a:extLst>
              <a:ext uri="{FF2B5EF4-FFF2-40B4-BE49-F238E27FC236}">
                <a16:creationId xmlns:a16="http://schemas.microsoft.com/office/drawing/2014/main" id="{CC9C18E7-5F39-49BF-8CF8-EF786C79DB62}"/>
              </a:ext>
            </a:extLst>
          </p:cNvPr>
          <p:cNvSpPr txBox="1"/>
          <p:nvPr/>
        </p:nvSpPr>
        <p:spPr>
          <a:xfrm>
            <a:off x="10196192" y="6495067"/>
            <a:ext cx="1799771" cy="261610"/>
          </a:xfrm>
          <a:prstGeom prst="rect">
            <a:avLst/>
          </a:prstGeom>
          <a:noFill/>
        </p:spPr>
        <p:txBody>
          <a:bodyPr wrap="square" rtlCol="0">
            <a:spAutoFit/>
          </a:bodyPr>
          <a:lstStyle/>
          <a:p>
            <a:r>
              <a:rPr lang="sr-Latn-RS" sz="1100" dirty="0"/>
              <a:t>comtradeintegration.com</a:t>
            </a:r>
          </a:p>
        </p:txBody>
      </p:sp>
      <p:sp>
        <p:nvSpPr>
          <p:cNvPr id="6" name="TextBox 5">
            <a:extLst>
              <a:ext uri="{FF2B5EF4-FFF2-40B4-BE49-F238E27FC236}">
                <a16:creationId xmlns:a16="http://schemas.microsoft.com/office/drawing/2014/main" id="{BF6FCDAE-278B-920E-0082-4E237C55ABBE}"/>
              </a:ext>
            </a:extLst>
          </p:cNvPr>
          <p:cNvSpPr txBox="1"/>
          <p:nvPr/>
        </p:nvSpPr>
        <p:spPr>
          <a:xfrm>
            <a:off x="864000" y="2776255"/>
            <a:ext cx="5359737" cy="2031325"/>
          </a:xfrm>
          <a:prstGeom prst="rect">
            <a:avLst/>
          </a:prstGeom>
          <a:noFill/>
        </p:spPr>
        <p:txBody>
          <a:bodyPr wrap="square" numCol="1" rtlCol="0">
            <a:spAutoFit/>
          </a:bodyPr>
          <a:lstStyle/>
          <a:p>
            <a:pPr marL="228600" marR="0" lvl="0" indent="-228600" algn="l" defTabSz="914400" rtl="0" eaLnBrk="1" fontAlgn="auto" latinLnBrk="0" hangingPunct="1">
              <a:lnSpc>
                <a:spcPct val="100000"/>
              </a:lnSpc>
              <a:spcBef>
                <a:spcPts val="0"/>
              </a:spcBef>
              <a:spcAft>
                <a:spcPts val="0"/>
              </a:spcAft>
              <a:buClr>
                <a:srgbClr val="F40E4E"/>
              </a:buClr>
              <a:buSzTx/>
              <a:buFont typeface="Arial" panose="020B0604020202020204" pitchFamily="34" charset="0"/>
              <a:buChar char="→"/>
              <a:tabLst/>
              <a:defRPr/>
            </a:pPr>
            <a:r>
              <a:rPr kumimoji="0" lang="sr-Latn-R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 </a:t>
            </a:r>
            <a:r>
              <a:rPr kumimoji="0" lang="en-U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Cyber Security;</a:t>
            </a:r>
          </a:p>
          <a:p>
            <a:pPr marL="228600" marR="0" lvl="0" indent="-228600" algn="l" defTabSz="914400" rtl="0" eaLnBrk="1" fontAlgn="auto" latinLnBrk="0" hangingPunct="1">
              <a:lnSpc>
                <a:spcPct val="100000"/>
              </a:lnSpc>
              <a:spcBef>
                <a:spcPts val="0"/>
              </a:spcBef>
              <a:spcAft>
                <a:spcPts val="0"/>
              </a:spcAft>
              <a:buClr>
                <a:srgbClr val="F40E4E"/>
              </a:buClr>
              <a:buSzTx/>
              <a:buFont typeface="Arial" panose="020B0604020202020204" pitchFamily="34" charset="0"/>
              <a:buChar char="→"/>
              <a:tabLst/>
              <a:defRPr/>
            </a:pPr>
            <a:r>
              <a:rPr kumimoji="0" lang="sr-Latn-R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 </a:t>
            </a:r>
            <a:r>
              <a:rPr kumimoji="0" lang="en-U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Business process automation;</a:t>
            </a:r>
          </a:p>
          <a:p>
            <a:pPr marL="228600" marR="0" lvl="0" indent="-228600" algn="l" defTabSz="914400" rtl="0" eaLnBrk="1" fontAlgn="auto" latinLnBrk="0" hangingPunct="1">
              <a:lnSpc>
                <a:spcPct val="100000"/>
              </a:lnSpc>
              <a:spcBef>
                <a:spcPts val="0"/>
              </a:spcBef>
              <a:spcAft>
                <a:spcPts val="0"/>
              </a:spcAft>
              <a:buClr>
                <a:srgbClr val="F40E4E"/>
              </a:buClr>
              <a:buSzTx/>
              <a:buFont typeface="Arial" panose="020B0604020202020204" pitchFamily="34" charset="0"/>
              <a:buChar char="→"/>
              <a:tabLst/>
              <a:defRPr/>
            </a:pPr>
            <a:r>
              <a:rPr kumimoji="0" lang="sr-Latn-R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 </a:t>
            </a:r>
            <a:r>
              <a:rPr kumimoji="0" lang="en-U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Comtrade Cloud;</a:t>
            </a:r>
          </a:p>
          <a:p>
            <a:pPr marL="228600" marR="0" lvl="0" indent="-228600" algn="l" defTabSz="914400" rtl="0" eaLnBrk="1" fontAlgn="auto" latinLnBrk="0" hangingPunct="1">
              <a:lnSpc>
                <a:spcPct val="100000"/>
              </a:lnSpc>
              <a:spcBef>
                <a:spcPts val="0"/>
              </a:spcBef>
              <a:spcAft>
                <a:spcPts val="0"/>
              </a:spcAft>
              <a:buClr>
                <a:srgbClr val="F40E4E"/>
              </a:buClr>
              <a:buSzTx/>
              <a:buFont typeface="Arial" panose="020B0604020202020204" pitchFamily="34" charset="0"/>
              <a:buChar char="→"/>
              <a:tabLst/>
              <a:defRPr/>
            </a:pPr>
            <a:r>
              <a:rPr kumimoji="0" lang="sr-Latn-R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 </a:t>
            </a:r>
            <a:r>
              <a:rPr kumimoji="0" lang="en-U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ICT networking;</a:t>
            </a:r>
          </a:p>
          <a:p>
            <a:pPr marL="228600" marR="0" lvl="0" indent="-228600" algn="l" defTabSz="914400" rtl="0" eaLnBrk="1" fontAlgn="auto" latinLnBrk="0" hangingPunct="1">
              <a:lnSpc>
                <a:spcPct val="100000"/>
              </a:lnSpc>
              <a:spcBef>
                <a:spcPts val="0"/>
              </a:spcBef>
              <a:spcAft>
                <a:spcPts val="0"/>
              </a:spcAft>
              <a:buClr>
                <a:srgbClr val="F40E4E"/>
              </a:buClr>
              <a:buSzTx/>
              <a:buFont typeface="Arial" panose="020B0604020202020204" pitchFamily="34" charset="0"/>
              <a:buChar char="→"/>
              <a:tabLst/>
              <a:defRPr/>
            </a:pPr>
            <a:r>
              <a:rPr kumimoji="0" lang="sr-Latn-R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 </a:t>
            </a:r>
            <a:r>
              <a:rPr kumimoji="0" lang="en-U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Custom development;</a:t>
            </a:r>
          </a:p>
          <a:p>
            <a:pPr marL="228600" marR="0" lvl="0" indent="-228600" algn="l" defTabSz="914400" rtl="0" eaLnBrk="1" fontAlgn="auto" latinLnBrk="0" hangingPunct="1">
              <a:lnSpc>
                <a:spcPct val="100000"/>
              </a:lnSpc>
              <a:spcBef>
                <a:spcPts val="0"/>
              </a:spcBef>
              <a:spcAft>
                <a:spcPts val="0"/>
              </a:spcAft>
              <a:buClr>
                <a:srgbClr val="F40E4E"/>
              </a:buClr>
              <a:buSzTx/>
              <a:buFont typeface="Arial" panose="020B0604020202020204" pitchFamily="34" charset="0"/>
              <a:buChar char="→"/>
              <a:tabLst/>
              <a:defRPr/>
            </a:pPr>
            <a:r>
              <a:rPr kumimoji="0" lang="sr-Latn-R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 </a:t>
            </a:r>
            <a:r>
              <a:rPr kumimoji="0" lang="en-U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Bizz Apps;</a:t>
            </a:r>
          </a:p>
          <a:p>
            <a:pPr marL="228600" marR="0" lvl="0" indent="-228600" algn="l" defTabSz="914400" rtl="0" eaLnBrk="1" fontAlgn="auto" latinLnBrk="0" hangingPunct="1">
              <a:lnSpc>
                <a:spcPct val="100000"/>
              </a:lnSpc>
              <a:spcBef>
                <a:spcPts val="0"/>
              </a:spcBef>
              <a:spcAft>
                <a:spcPts val="0"/>
              </a:spcAft>
              <a:buClr>
                <a:srgbClr val="F40E4E"/>
              </a:buClr>
              <a:buSzTx/>
              <a:buFont typeface="Arial" panose="020B0604020202020204" pitchFamily="34" charset="0"/>
              <a:buChar char="→"/>
              <a:tabLst/>
              <a:defRPr/>
            </a:pPr>
            <a:r>
              <a:rPr kumimoji="0" lang="sr-Latn-R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 </a:t>
            </a:r>
            <a:r>
              <a:rPr kumimoji="0" lang="en-U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rPr>
              <a:t>Data&amp; AI.</a:t>
            </a:r>
            <a:endParaRPr kumimoji="0" lang="sr-Latn-RS" b="0" i="0" u="none" strike="noStrike" kern="1200" cap="none" spc="0" normalizeH="0" baseline="0" noProof="0" dirty="0">
              <a:ln>
                <a:noFill/>
              </a:ln>
              <a:solidFill>
                <a:srgbClr val="16172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241741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1000"/>
                                        <p:tgtEl>
                                          <p:spTgt spid="6">
                                            <p:txEl>
                                              <p:pRg st="0" end="0"/>
                                            </p:txEl>
                                          </p:spTgt>
                                        </p:tgtEl>
                                      </p:cBhvr>
                                    </p:animEffect>
                                    <p:anim calcmode="lin" valueType="num">
                                      <p:cBhvr>
                                        <p:cTn id="1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1000"/>
                                        <p:tgtEl>
                                          <p:spTgt spid="6">
                                            <p:txEl>
                                              <p:pRg st="1" end="1"/>
                                            </p:txEl>
                                          </p:spTgt>
                                        </p:tgtEl>
                                      </p:cBhvr>
                                    </p:animEffect>
                                    <p:anim calcmode="lin" valueType="num">
                                      <p:cBhvr>
                                        <p:cTn id="1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1000"/>
                                        <p:tgtEl>
                                          <p:spTgt spid="6">
                                            <p:txEl>
                                              <p:pRg st="2" end="2"/>
                                            </p:txEl>
                                          </p:spTgt>
                                        </p:tgtEl>
                                      </p:cBhvr>
                                    </p:animEffect>
                                    <p:anim calcmode="lin" valueType="num">
                                      <p:cBhvr>
                                        <p:cTn id="2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fade">
                                      <p:cBhvr>
                                        <p:cTn id="29" dur="1000"/>
                                        <p:tgtEl>
                                          <p:spTgt spid="6">
                                            <p:txEl>
                                              <p:pRg st="3" end="3"/>
                                            </p:txEl>
                                          </p:spTgt>
                                        </p:tgtEl>
                                      </p:cBhvr>
                                    </p:animEffect>
                                    <p:anim calcmode="lin" valueType="num">
                                      <p:cBhvr>
                                        <p:cTn id="30"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nodeType="afterEffect">
                                  <p:stCondLst>
                                    <p:cond delay="0"/>
                                  </p:stCondLst>
                                  <p:childTnLst>
                                    <p:set>
                                      <p:cBhvr>
                                        <p:cTn id="40" dur="1" fill="hold">
                                          <p:stCondLst>
                                            <p:cond delay="0"/>
                                          </p:stCondLst>
                                        </p:cTn>
                                        <p:tgtEl>
                                          <p:spTgt spid="6">
                                            <p:txEl>
                                              <p:pRg st="5" end="5"/>
                                            </p:txEl>
                                          </p:spTgt>
                                        </p:tgtEl>
                                        <p:attrNameLst>
                                          <p:attrName>style.visibility</p:attrName>
                                        </p:attrNameLst>
                                      </p:cBhvr>
                                      <p:to>
                                        <p:strVal val="visible"/>
                                      </p:to>
                                    </p:set>
                                    <p:animEffect transition="in" filter="fade">
                                      <p:cBhvr>
                                        <p:cTn id="41" dur="1000"/>
                                        <p:tgtEl>
                                          <p:spTgt spid="6">
                                            <p:txEl>
                                              <p:pRg st="5" end="5"/>
                                            </p:txEl>
                                          </p:spTgt>
                                        </p:tgtEl>
                                      </p:cBhvr>
                                    </p:animEffect>
                                    <p:anim calcmode="lin" valueType="num">
                                      <p:cBhvr>
                                        <p:cTn id="4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42" presetClass="entr" presetSubtype="0" fill="hold" nodeType="after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Effect transition="in" filter="fade">
                                      <p:cBhvr>
                                        <p:cTn id="47" dur="1000"/>
                                        <p:tgtEl>
                                          <p:spTgt spid="6">
                                            <p:txEl>
                                              <p:pRg st="6" end="6"/>
                                            </p:txEl>
                                          </p:spTgt>
                                        </p:tgtEl>
                                      </p:cBhvr>
                                    </p:animEffect>
                                    <p:anim calcmode="lin" valueType="num">
                                      <p:cBhvr>
                                        <p:cTn id="4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DBC5A2-4561-482A-A6E1-990FF0004FC3}"/>
              </a:ext>
            </a:extLst>
          </p:cNvPr>
          <p:cNvSpPr/>
          <p:nvPr/>
        </p:nvSpPr>
        <p:spPr>
          <a:xfrm>
            <a:off x="0" y="0"/>
            <a:ext cx="12192000" cy="68580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r-Latn-RS"/>
          </a:p>
        </p:txBody>
      </p:sp>
      <p:grpSp>
        <p:nvGrpSpPr>
          <p:cNvPr id="6" name="Group 5">
            <a:extLst>
              <a:ext uri="{FF2B5EF4-FFF2-40B4-BE49-F238E27FC236}">
                <a16:creationId xmlns:a16="http://schemas.microsoft.com/office/drawing/2014/main" id="{EA52A0AB-9FD6-3B25-BD81-94CCB69623EC}"/>
              </a:ext>
            </a:extLst>
          </p:cNvPr>
          <p:cNvGrpSpPr/>
          <p:nvPr/>
        </p:nvGrpSpPr>
        <p:grpSpPr>
          <a:xfrm>
            <a:off x="764623" y="512856"/>
            <a:ext cx="6091786" cy="4469078"/>
            <a:chOff x="764623" y="512856"/>
            <a:chExt cx="6091786" cy="4469078"/>
          </a:xfrm>
        </p:grpSpPr>
        <p:sp>
          <p:nvSpPr>
            <p:cNvPr id="3" name="Rectangle 2">
              <a:extLst>
                <a:ext uri="{FF2B5EF4-FFF2-40B4-BE49-F238E27FC236}">
                  <a16:creationId xmlns:a16="http://schemas.microsoft.com/office/drawing/2014/main" id="{DA4E1D48-44F7-4B48-898A-78B7CB343319}"/>
                </a:ext>
              </a:extLst>
            </p:cNvPr>
            <p:cNvSpPr/>
            <p:nvPr/>
          </p:nvSpPr>
          <p:spPr>
            <a:xfrm>
              <a:off x="864000" y="1221465"/>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4">
              <a:extLst>
                <a:ext uri="{FF2B5EF4-FFF2-40B4-BE49-F238E27FC236}">
                  <a16:creationId xmlns:a16="http://schemas.microsoft.com/office/drawing/2014/main" id="{EE0E6617-7C3C-4D40-98B7-FC8CCC8BB273}"/>
                </a:ext>
              </a:extLst>
            </p:cNvPr>
            <p:cNvSpPr txBox="1">
              <a:spLocks/>
            </p:cNvSpPr>
            <p:nvPr/>
          </p:nvSpPr>
          <p:spPr>
            <a:xfrm>
              <a:off x="838200" y="512856"/>
              <a:ext cx="5762625" cy="479007"/>
            </a:xfrm>
            <a:prstGeom prst="rect">
              <a:avLst/>
            </a:prstGeom>
          </p:spPr>
          <p:txBody>
            <a:bodyPr lIns="0">
              <a:noAutofit/>
            </a:bodyPr>
            <a:lstStyle>
              <a:lvl1pPr marL="0" indent="0" algn="l" defTabSz="914400" rtl="0" eaLnBrk="1" latinLnBrk="0" hangingPunct="1">
                <a:lnSpc>
                  <a:spcPct val="90000"/>
                </a:lnSpc>
                <a:spcBef>
                  <a:spcPts val="1000"/>
                </a:spcBef>
                <a:buClr>
                  <a:srgbClr val="F20E4C"/>
                </a:buClr>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sz="2000" dirty="0">
                  <a:solidFill>
                    <a:schemeClr val="bg1"/>
                  </a:solidFill>
                </a:rPr>
                <a:t>Data-Driven Success: The Numbers Speak</a:t>
              </a:r>
            </a:p>
          </p:txBody>
        </p:sp>
        <p:sp>
          <p:nvSpPr>
            <p:cNvPr id="30" name="TextBox 29">
              <a:extLst>
                <a:ext uri="{FF2B5EF4-FFF2-40B4-BE49-F238E27FC236}">
                  <a16:creationId xmlns:a16="http://schemas.microsoft.com/office/drawing/2014/main" id="{3A1C53AB-7486-40D1-BE72-3AB67CCE4F72}"/>
                </a:ext>
              </a:extLst>
            </p:cNvPr>
            <p:cNvSpPr txBox="1"/>
            <p:nvPr/>
          </p:nvSpPr>
          <p:spPr>
            <a:xfrm>
              <a:off x="827999" y="1496787"/>
              <a:ext cx="5762625" cy="646331"/>
            </a:xfrm>
            <a:prstGeom prst="rect">
              <a:avLst/>
            </a:prstGeom>
            <a:noFill/>
          </p:spPr>
          <p:txBody>
            <a:bodyPr wrap="square" numCol="1" spcCol="180000" rtlCol="0">
              <a:spAutoFit/>
            </a:bodyPr>
            <a:lstStyle/>
            <a:p>
              <a:r>
                <a:rPr lang="en-US" b="1" dirty="0">
                  <a:solidFill>
                    <a:schemeClr val="bg1"/>
                  </a:solidFill>
                </a:rPr>
                <a:t>Statistics underscore the transformative impact of data-driven strategies in the insurance industry:</a:t>
              </a:r>
              <a:endParaRPr lang="en-US" sz="1050" dirty="0">
                <a:solidFill>
                  <a:schemeClr val="bg1"/>
                </a:solidFill>
              </a:endParaRPr>
            </a:p>
          </p:txBody>
        </p:sp>
        <p:sp>
          <p:nvSpPr>
            <p:cNvPr id="32" name="TextBox 31">
              <a:extLst>
                <a:ext uri="{FF2B5EF4-FFF2-40B4-BE49-F238E27FC236}">
                  <a16:creationId xmlns:a16="http://schemas.microsoft.com/office/drawing/2014/main" id="{7D32E848-D235-4A61-9435-D59105989ECF}"/>
                </a:ext>
              </a:extLst>
            </p:cNvPr>
            <p:cNvSpPr txBox="1"/>
            <p:nvPr/>
          </p:nvSpPr>
          <p:spPr>
            <a:xfrm>
              <a:off x="764623" y="2657809"/>
              <a:ext cx="6091786" cy="1772088"/>
            </a:xfrm>
            <a:prstGeom prst="rect">
              <a:avLst/>
            </a:prstGeom>
            <a:noFill/>
          </p:spPr>
          <p:txBody>
            <a:bodyPr wrap="square" numCol="1" rtlCol="0">
              <a:spAutoFit/>
            </a:bodyPr>
            <a:lstStyle/>
            <a:p>
              <a:pPr marL="228600" indent="-228600">
                <a:lnSpc>
                  <a:spcPts val="1900"/>
                </a:lnSpc>
                <a:buClr>
                  <a:srgbClr val="F40E4E"/>
                </a:buClr>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80% of insurance customers prefer to interact with their insurers digitally.</a:t>
              </a:r>
            </a:p>
            <a:p>
              <a:pPr>
                <a:lnSpc>
                  <a:spcPts val="1900"/>
                </a:lnSpc>
                <a:buClr>
                  <a:srgbClr val="F40E4E"/>
                </a:buClr>
              </a:pPr>
              <a:endParaRPr lang="en-US" sz="1200" dirty="0">
                <a:solidFill>
                  <a:schemeClr val="bg1"/>
                </a:solidFill>
                <a:latin typeface="Arial" panose="020B0604020202020204" pitchFamily="34" charset="0"/>
                <a:cs typeface="Arial" panose="020B0604020202020204" pitchFamily="34" charset="0"/>
              </a:endParaRPr>
            </a:p>
            <a:p>
              <a:pPr marL="228600" indent="-228600">
                <a:lnSpc>
                  <a:spcPts val="1900"/>
                </a:lnSpc>
                <a:buClr>
                  <a:srgbClr val="F40E4E"/>
                </a:buClr>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Data-driven decision making can lead to a 10% increase in operational efficiency</a:t>
              </a:r>
            </a:p>
            <a:p>
              <a:pPr>
                <a:lnSpc>
                  <a:spcPts val="1900"/>
                </a:lnSpc>
                <a:buClr>
                  <a:srgbClr val="F40E4E"/>
                </a:buClr>
              </a:pPr>
              <a:endParaRPr lang="en-US" sz="1200" dirty="0">
                <a:solidFill>
                  <a:schemeClr val="bg1"/>
                </a:solidFill>
                <a:latin typeface="Arial" panose="020B0604020202020204" pitchFamily="34" charset="0"/>
                <a:cs typeface="Arial" panose="020B0604020202020204" pitchFamily="34" charset="0"/>
              </a:endParaRPr>
            </a:p>
            <a:p>
              <a:pPr marL="228600" indent="-228600">
                <a:lnSpc>
                  <a:spcPts val="1900"/>
                </a:lnSpc>
                <a:buClr>
                  <a:srgbClr val="F40E4E"/>
                </a:buClr>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AI-powered fraud detection systems can save insurers up to $1.7 billion annually.</a:t>
              </a:r>
            </a:p>
            <a:p>
              <a:pPr>
                <a:lnSpc>
                  <a:spcPts val="1900"/>
                </a:lnSpc>
                <a:buClr>
                  <a:srgbClr val="F40E4E"/>
                </a:buClr>
              </a:pPr>
              <a:endParaRPr lang="en-US" sz="1200" dirty="0">
                <a:solidFill>
                  <a:schemeClr val="bg1"/>
                </a:solidFill>
                <a:latin typeface="Arial" panose="020B0604020202020204" pitchFamily="34" charset="0"/>
                <a:cs typeface="Arial" panose="020B0604020202020204" pitchFamily="34" charset="0"/>
              </a:endParaRPr>
            </a:p>
            <a:p>
              <a:pPr marL="228600" indent="-228600">
                <a:lnSpc>
                  <a:spcPts val="1900"/>
                </a:lnSpc>
                <a:buClr>
                  <a:srgbClr val="F40E4E"/>
                </a:buClr>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Chatbots can reduce customer service costs by up to 60%.</a:t>
              </a:r>
            </a:p>
          </p:txBody>
        </p:sp>
        <p:sp>
          <p:nvSpPr>
            <p:cNvPr id="38" name="Rectangle 37">
              <a:extLst>
                <a:ext uri="{FF2B5EF4-FFF2-40B4-BE49-F238E27FC236}">
                  <a16:creationId xmlns:a16="http://schemas.microsoft.com/office/drawing/2014/main" id="{3A8F5796-05EE-499D-983E-8A86223BC6BE}"/>
                </a:ext>
              </a:extLst>
            </p:cNvPr>
            <p:cNvSpPr/>
            <p:nvPr/>
          </p:nvSpPr>
          <p:spPr>
            <a:xfrm>
              <a:off x="864000" y="4936215"/>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TextBox 39">
            <a:extLst>
              <a:ext uri="{FF2B5EF4-FFF2-40B4-BE49-F238E27FC236}">
                <a16:creationId xmlns:a16="http://schemas.microsoft.com/office/drawing/2014/main" id="{1189E567-1290-41DF-BF1E-CE731D4CCFE4}"/>
              </a:ext>
            </a:extLst>
          </p:cNvPr>
          <p:cNvSpPr txBox="1"/>
          <p:nvPr/>
        </p:nvSpPr>
        <p:spPr>
          <a:xfrm>
            <a:off x="10196192" y="6495067"/>
            <a:ext cx="1799771" cy="261610"/>
          </a:xfrm>
          <a:prstGeom prst="rect">
            <a:avLst/>
          </a:prstGeom>
          <a:noFill/>
        </p:spPr>
        <p:txBody>
          <a:bodyPr wrap="square" rtlCol="0">
            <a:spAutoFit/>
          </a:bodyPr>
          <a:lstStyle/>
          <a:p>
            <a:r>
              <a:rPr lang="sr-Latn-RS" sz="1100" dirty="0">
                <a:solidFill>
                  <a:schemeClr val="bg1"/>
                </a:solidFill>
              </a:rPr>
              <a:t>comtradeintegration.com</a:t>
            </a:r>
          </a:p>
        </p:txBody>
      </p:sp>
      <p:pic>
        <p:nvPicPr>
          <p:cNvPr id="10" name="Picture 9" descr="A graph with a blue arrow pointing up&#10;&#10;Description automatically generated">
            <a:extLst>
              <a:ext uri="{FF2B5EF4-FFF2-40B4-BE49-F238E27FC236}">
                <a16:creationId xmlns:a16="http://schemas.microsoft.com/office/drawing/2014/main" id="{756ABCA2-F129-8B34-9EC5-53C0AF32FF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1291" y="785452"/>
            <a:ext cx="4635947" cy="4924164"/>
          </a:xfrm>
          <a:prstGeom prst="rect">
            <a:avLst/>
          </a:prstGeom>
        </p:spPr>
      </p:pic>
    </p:spTree>
    <p:extLst>
      <p:ext uri="{BB962C8B-B14F-4D97-AF65-F5344CB8AC3E}">
        <p14:creationId xmlns:p14="http://schemas.microsoft.com/office/powerpoint/2010/main" val="22776437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a:extLst>
              <a:ext uri="{FF2B5EF4-FFF2-40B4-BE49-F238E27FC236}">
                <a16:creationId xmlns:a16="http://schemas.microsoft.com/office/drawing/2014/main" id="{CCF4BDC6-45EA-419D-B203-679DB5270262}"/>
              </a:ext>
            </a:extLst>
          </p:cNvPr>
          <p:cNvSpPr txBox="1"/>
          <p:nvPr/>
        </p:nvSpPr>
        <p:spPr>
          <a:xfrm>
            <a:off x="10196192" y="6495067"/>
            <a:ext cx="1799771" cy="261610"/>
          </a:xfrm>
          <a:prstGeom prst="rect">
            <a:avLst/>
          </a:prstGeom>
          <a:noFill/>
        </p:spPr>
        <p:txBody>
          <a:bodyPr wrap="square" rtlCol="0">
            <a:spAutoFit/>
          </a:bodyPr>
          <a:lstStyle/>
          <a:p>
            <a:r>
              <a:rPr lang="sr-Latn-RS" sz="1100" dirty="0"/>
              <a:t>comtradeintegration.com</a:t>
            </a:r>
          </a:p>
        </p:txBody>
      </p:sp>
      <p:sp>
        <p:nvSpPr>
          <p:cNvPr id="3" name="Rectangle 2">
            <a:extLst>
              <a:ext uri="{FF2B5EF4-FFF2-40B4-BE49-F238E27FC236}">
                <a16:creationId xmlns:a16="http://schemas.microsoft.com/office/drawing/2014/main" id="{DA4E1D48-44F7-4B48-898A-78B7CB343319}"/>
              </a:ext>
            </a:extLst>
          </p:cNvPr>
          <p:cNvSpPr/>
          <p:nvPr/>
        </p:nvSpPr>
        <p:spPr>
          <a:xfrm>
            <a:off x="864000" y="1221465"/>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4">
            <a:extLst>
              <a:ext uri="{FF2B5EF4-FFF2-40B4-BE49-F238E27FC236}">
                <a16:creationId xmlns:a16="http://schemas.microsoft.com/office/drawing/2014/main" id="{EE0E6617-7C3C-4D40-98B7-FC8CCC8BB273}"/>
              </a:ext>
            </a:extLst>
          </p:cNvPr>
          <p:cNvSpPr txBox="1">
            <a:spLocks/>
          </p:cNvSpPr>
          <p:nvPr/>
        </p:nvSpPr>
        <p:spPr>
          <a:xfrm>
            <a:off x="838200" y="512856"/>
            <a:ext cx="6775764" cy="479007"/>
          </a:xfrm>
          <a:prstGeom prst="rect">
            <a:avLst/>
          </a:prstGeom>
        </p:spPr>
        <p:txBody>
          <a:bodyPr lIns="0">
            <a:noAutofit/>
          </a:bodyPr>
          <a:lstStyle>
            <a:lvl1pPr marL="0" indent="0" algn="l" defTabSz="914400" rtl="0" eaLnBrk="1" latinLnBrk="0" hangingPunct="1">
              <a:lnSpc>
                <a:spcPct val="90000"/>
              </a:lnSpc>
              <a:spcBef>
                <a:spcPts val="1000"/>
              </a:spcBef>
              <a:buClr>
                <a:srgbClr val="F20E4C"/>
              </a:buClr>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rgbClr val="16172C"/>
                </a:solidFill>
                <a:latin typeface="Arial" panose="020B0604020202020204" pitchFamily="34" charset="0"/>
                <a:cs typeface="Arial" panose="020B0604020202020204" pitchFamily="34" charset="0"/>
              </a:rPr>
              <a:t>What problems can we solve with AI?</a:t>
            </a:r>
            <a:endParaRPr lang="en-US" sz="2800" dirty="0">
              <a:solidFill>
                <a:schemeClr val="accent1"/>
              </a:solidFill>
            </a:endParaRPr>
          </a:p>
        </p:txBody>
      </p:sp>
      <p:sp>
        <p:nvSpPr>
          <p:cNvPr id="6" name="Freeform: Shape 5">
            <a:extLst>
              <a:ext uri="{FF2B5EF4-FFF2-40B4-BE49-F238E27FC236}">
                <a16:creationId xmlns:a16="http://schemas.microsoft.com/office/drawing/2014/main" id="{4E32699C-250F-634A-47DF-1037368F6DF7}"/>
              </a:ext>
            </a:extLst>
          </p:cNvPr>
          <p:cNvSpPr/>
          <p:nvPr/>
        </p:nvSpPr>
        <p:spPr>
          <a:xfrm>
            <a:off x="3587110" y="2258361"/>
            <a:ext cx="3570450" cy="275924"/>
          </a:xfrm>
          <a:custGeom>
            <a:avLst/>
            <a:gdLst>
              <a:gd name="connsiteX0" fmla="*/ 0 w 3570450"/>
              <a:gd name="connsiteY0" fmla="*/ 86610 h 692883"/>
              <a:gd name="connsiteX1" fmla="*/ 3224009 w 3570450"/>
              <a:gd name="connsiteY1" fmla="*/ 86610 h 692883"/>
              <a:gd name="connsiteX2" fmla="*/ 3224009 w 3570450"/>
              <a:gd name="connsiteY2" fmla="*/ 0 h 692883"/>
              <a:gd name="connsiteX3" fmla="*/ 3570450 w 3570450"/>
              <a:gd name="connsiteY3" fmla="*/ 346442 h 692883"/>
              <a:gd name="connsiteX4" fmla="*/ 3224009 w 3570450"/>
              <a:gd name="connsiteY4" fmla="*/ 692883 h 692883"/>
              <a:gd name="connsiteX5" fmla="*/ 3224009 w 3570450"/>
              <a:gd name="connsiteY5" fmla="*/ 606273 h 692883"/>
              <a:gd name="connsiteX6" fmla="*/ 0 w 3570450"/>
              <a:gd name="connsiteY6" fmla="*/ 606273 h 692883"/>
              <a:gd name="connsiteX7" fmla="*/ 0 w 3570450"/>
              <a:gd name="connsiteY7" fmla="*/ 86610 h 69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0450" h="692883">
                <a:moveTo>
                  <a:pt x="0" y="86610"/>
                </a:moveTo>
                <a:lnTo>
                  <a:pt x="3224009" y="86610"/>
                </a:lnTo>
                <a:lnTo>
                  <a:pt x="3224009" y="0"/>
                </a:lnTo>
                <a:lnTo>
                  <a:pt x="3570450" y="346442"/>
                </a:lnTo>
                <a:lnTo>
                  <a:pt x="3224009" y="692883"/>
                </a:lnTo>
                <a:lnTo>
                  <a:pt x="3224009" y="606273"/>
                </a:lnTo>
                <a:lnTo>
                  <a:pt x="0" y="606273"/>
                </a:lnTo>
                <a:lnTo>
                  <a:pt x="0" y="86610"/>
                </a:lnTo>
                <a:close/>
              </a:path>
            </a:pathLst>
          </a:custGeom>
          <a:solidFill>
            <a:schemeClr val="accent5">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350" tIns="92960" rIns="266181" bIns="92960" numCol="1" spcCol="1270" anchor="t" anchorCtr="0">
            <a:noAutofit/>
          </a:bodyPr>
          <a:lstStyle/>
          <a:p>
            <a:pPr marL="57150" lvl="1" indent="-57150" algn="l" defTabSz="444500">
              <a:lnSpc>
                <a:spcPct val="90000"/>
              </a:lnSpc>
              <a:spcBef>
                <a:spcPct val="0"/>
              </a:spcBef>
              <a:spcAft>
                <a:spcPct val="15000"/>
              </a:spcAft>
              <a:buChar char="•"/>
            </a:pPr>
            <a:endParaRPr lang="sr-Latn-RS" sz="1000" kern="1200" dirty="0"/>
          </a:p>
        </p:txBody>
      </p:sp>
      <p:sp>
        <p:nvSpPr>
          <p:cNvPr id="7" name="Freeform: Shape 6">
            <a:extLst>
              <a:ext uri="{FF2B5EF4-FFF2-40B4-BE49-F238E27FC236}">
                <a16:creationId xmlns:a16="http://schemas.microsoft.com/office/drawing/2014/main" id="{FDA6FE79-2873-7C04-56C0-F761FCEAEA5E}"/>
              </a:ext>
            </a:extLst>
          </p:cNvPr>
          <p:cNvSpPr/>
          <p:nvPr/>
        </p:nvSpPr>
        <p:spPr>
          <a:xfrm>
            <a:off x="1184328" y="2042413"/>
            <a:ext cx="2380300" cy="692883"/>
          </a:xfrm>
          <a:custGeom>
            <a:avLst/>
            <a:gdLst>
              <a:gd name="connsiteX0" fmla="*/ 0 w 2380300"/>
              <a:gd name="connsiteY0" fmla="*/ 115483 h 692883"/>
              <a:gd name="connsiteX1" fmla="*/ 115483 w 2380300"/>
              <a:gd name="connsiteY1" fmla="*/ 0 h 692883"/>
              <a:gd name="connsiteX2" fmla="*/ 2264817 w 2380300"/>
              <a:gd name="connsiteY2" fmla="*/ 0 h 692883"/>
              <a:gd name="connsiteX3" fmla="*/ 2380300 w 2380300"/>
              <a:gd name="connsiteY3" fmla="*/ 115483 h 692883"/>
              <a:gd name="connsiteX4" fmla="*/ 2380300 w 2380300"/>
              <a:gd name="connsiteY4" fmla="*/ 577400 h 692883"/>
              <a:gd name="connsiteX5" fmla="*/ 2264817 w 2380300"/>
              <a:gd name="connsiteY5" fmla="*/ 692883 h 692883"/>
              <a:gd name="connsiteX6" fmla="*/ 115483 w 2380300"/>
              <a:gd name="connsiteY6" fmla="*/ 692883 h 692883"/>
              <a:gd name="connsiteX7" fmla="*/ 0 w 2380300"/>
              <a:gd name="connsiteY7" fmla="*/ 577400 h 692883"/>
              <a:gd name="connsiteX8" fmla="*/ 0 w 2380300"/>
              <a:gd name="connsiteY8" fmla="*/ 115483 h 69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0300" h="692883">
                <a:moveTo>
                  <a:pt x="0" y="115483"/>
                </a:moveTo>
                <a:cubicBezTo>
                  <a:pt x="0" y="51704"/>
                  <a:pt x="51704" y="0"/>
                  <a:pt x="115483" y="0"/>
                </a:cubicBezTo>
                <a:lnTo>
                  <a:pt x="2264817" y="0"/>
                </a:lnTo>
                <a:cubicBezTo>
                  <a:pt x="2328596" y="0"/>
                  <a:pt x="2380300" y="51704"/>
                  <a:pt x="2380300" y="115483"/>
                </a:cubicBezTo>
                <a:lnTo>
                  <a:pt x="2380300" y="577400"/>
                </a:lnTo>
                <a:cubicBezTo>
                  <a:pt x="2380300" y="641179"/>
                  <a:pt x="2328596" y="692883"/>
                  <a:pt x="2264817" y="692883"/>
                </a:cubicBezTo>
                <a:lnTo>
                  <a:pt x="115483" y="692883"/>
                </a:lnTo>
                <a:cubicBezTo>
                  <a:pt x="51704" y="692883"/>
                  <a:pt x="0" y="641179"/>
                  <a:pt x="0" y="577400"/>
                </a:cubicBezTo>
                <a:lnTo>
                  <a:pt x="0" y="115483"/>
                </a:lnTo>
                <a:close/>
              </a:path>
            </a:pathLst>
          </a:cu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04" tIns="68114" rIns="102404" bIns="68114" numCol="1" spcCol="1270" anchor="ctr" anchorCtr="0">
            <a:noAutofit/>
          </a:bodyPr>
          <a:lstStyle/>
          <a:p>
            <a:pPr lvl="0" algn="ctr">
              <a:defRPr/>
            </a:pPr>
            <a:r>
              <a:rPr lang="en-US" sz="1700" dirty="0">
                <a:solidFill>
                  <a:srgbClr val="FFFFFF"/>
                </a:solidFill>
              </a:rPr>
              <a:t>Improved customer satisfaction</a:t>
            </a:r>
            <a:endParaRPr lang="sr-Latn-RS" dirty="0">
              <a:cs typeface="Arial" panose="020B0604020202020204"/>
            </a:endParaRPr>
          </a:p>
        </p:txBody>
      </p:sp>
      <p:sp>
        <p:nvSpPr>
          <p:cNvPr id="10" name="Freeform: Shape 9">
            <a:extLst>
              <a:ext uri="{FF2B5EF4-FFF2-40B4-BE49-F238E27FC236}">
                <a16:creationId xmlns:a16="http://schemas.microsoft.com/office/drawing/2014/main" id="{972BAB32-6BCD-1C40-04DE-61240B5FA605}"/>
              </a:ext>
            </a:extLst>
          </p:cNvPr>
          <p:cNvSpPr/>
          <p:nvPr/>
        </p:nvSpPr>
        <p:spPr>
          <a:xfrm>
            <a:off x="3587110" y="3020533"/>
            <a:ext cx="3570450" cy="275924"/>
          </a:xfrm>
          <a:custGeom>
            <a:avLst/>
            <a:gdLst>
              <a:gd name="connsiteX0" fmla="*/ 0 w 3570450"/>
              <a:gd name="connsiteY0" fmla="*/ 86610 h 692883"/>
              <a:gd name="connsiteX1" fmla="*/ 3224009 w 3570450"/>
              <a:gd name="connsiteY1" fmla="*/ 86610 h 692883"/>
              <a:gd name="connsiteX2" fmla="*/ 3224009 w 3570450"/>
              <a:gd name="connsiteY2" fmla="*/ 0 h 692883"/>
              <a:gd name="connsiteX3" fmla="*/ 3570450 w 3570450"/>
              <a:gd name="connsiteY3" fmla="*/ 346442 h 692883"/>
              <a:gd name="connsiteX4" fmla="*/ 3224009 w 3570450"/>
              <a:gd name="connsiteY4" fmla="*/ 692883 h 692883"/>
              <a:gd name="connsiteX5" fmla="*/ 3224009 w 3570450"/>
              <a:gd name="connsiteY5" fmla="*/ 606273 h 692883"/>
              <a:gd name="connsiteX6" fmla="*/ 0 w 3570450"/>
              <a:gd name="connsiteY6" fmla="*/ 606273 h 692883"/>
              <a:gd name="connsiteX7" fmla="*/ 0 w 3570450"/>
              <a:gd name="connsiteY7" fmla="*/ 86610 h 69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0450" h="692883">
                <a:moveTo>
                  <a:pt x="0" y="86610"/>
                </a:moveTo>
                <a:lnTo>
                  <a:pt x="3224009" y="86610"/>
                </a:lnTo>
                <a:lnTo>
                  <a:pt x="3224009" y="0"/>
                </a:lnTo>
                <a:lnTo>
                  <a:pt x="3570450" y="346442"/>
                </a:lnTo>
                <a:lnTo>
                  <a:pt x="3224009" y="692883"/>
                </a:lnTo>
                <a:lnTo>
                  <a:pt x="3224009" y="606273"/>
                </a:lnTo>
                <a:lnTo>
                  <a:pt x="0" y="606273"/>
                </a:lnTo>
                <a:lnTo>
                  <a:pt x="0" y="86610"/>
                </a:lnTo>
                <a:close/>
              </a:path>
            </a:pathLst>
          </a:custGeom>
          <a:solidFill>
            <a:schemeClr val="accent5">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350" tIns="92960" rIns="266181" bIns="92960" numCol="1" spcCol="1270" anchor="t" anchorCtr="0">
            <a:noAutofit/>
          </a:bodyPr>
          <a:lstStyle/>
          <a:p>
            <a:pPr marL="57150" lvl="1" indent="-57150" defTabSz="444500">
              <a:lnSpc>
                <a:spcPct val="90000"/>
              </a:lnSpc>
              <a:spcBef>
                <a:spcPct val="0"/>
              </a:spcBef>
              <a:spcAft>
                <a:spcPct val="15000"/>
              </a:spcAft>
              <a:buChar char="•"/>
            </a:pPr>
            <a:endParaRPr lang="sr-Latn-RS" sz="1000" dirty="0">
              <a:cs typeface="Arial"/>
            </a:endParaRPr>
          </a:p>
        </p:txBody>
      </p:sp>
      <p:sp>
        <p:nvSpPr>
          <p:cNvPr id="13" name="Freeform: Shape 12">
            <a:extLst>
              <a:ext uri="{FF2B5EF4-FFF2-40B4-BE49-F238E27FC236}">
                <a16:creationId xmlns:a16="http://schemas.microsoft.com/office/drawing/2014/main" id="{4CD1076A-CDA1-0177-9A03-EE3EABCF9048}"/>
              </a:ext>
            </a:extLst>
          </p:cNvPr>
          <p:cNvSpPr/>
          <p:nvPr/>
        </p:nvSpPr>
        <p:spPr>
          <a:xfrm>
            <a:off x="1184328" y="2804585"/>
            <a:ext cx="2380300" cy="692883"/>
          </a:xfrm>
          <a:custGeom>
            <a:avLst/>
            <a:gdLst>
              <a:gd name="connsiteX0" fmla="*/ 0 w 2380300"/>
              <a:gd name="connsiteY0" fmla="*/ 115483 h 692883"/>
              <a:gd name="connsiteX1" fmla="*/ 115483 w 2380300"/>
              <a:gd name="connsiteY1" fmla="*/ 0 h 692883"/>
              <a:gd name="connsiteX2" fmla="*/ 2264817 w 2380300"/>
              <a:gd name="connsiteY2" fmla="*/ 0 h 692883"/>
              <a:gd name="connsiteX3" fmla="*/ 2380300 w 2380300"/>
              <a:gd name="connsiteY3" fmla="*/ 115483 h 692883"/>
              <a:gd name="connsiteX4" fmla="*/ 2380300 w 2380300"/>
              <a:gd name="connsiteY4" fmla="*/ 577400 h 692883"/>
              <a:gd name="connsiteX5" fmla="*/ 2264817 w 2380300"/>
              <a:gd name="connsiteY5" fmla="*/ 692883 h 692883"/>
              <a:gd name="connsiteX6" fmla="*/ 115483 w 2380300"/>
              <a:gd name="connsiteY6" fmla="*/ 692883 h 692883"/>
              <a:gd name="connsiteX7" fmla="*/ 0 w 2380300"/>
              <a:gd name="connsiteY7" fmla="*/ 577400 h 692883"/>
              <a:gd name="connsiteX8" fmla="*/ 0 w 2380300"/>
              <a:gd name="connsiteY8" fmla="*/ 115483 h 69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0300" h="692883">
                <a:moveTo>
                  <a:pt x="0" y="115483"/>
                </a:moveTo>
                <a:cubicBezTo>
                  <a:pt x="0" y="51704"/>
                  <a:pt x="51704" y="0"/>
                  <a:pt x="115483" y="0"/>
                </a:cubicBezTo>
                <a:lnTo>
                  <a:pt x="2264817" y="0"/>
                </a:lnTo>
                <a:cubicBezTo>
                  <a:pt x="2328596" y="0"/>
                  <a:pt x="2380300" y="51704"/>
                  <a:pt x="2380300" y="115483"/>
                </a:cubicBezTo>
                <a:lnTo>
                  <a:pt x="2380300" y="577400"/>
                </a:lnTo>
                <a:cubicBezTo>
                  <a:pt x="2380300" y="641179"/>
                  <a:pt x="2328596" y="692883"/>
                  <a:pt x="2264817" y="692883"/>
                </a:cubicBezTo>
                <a:lnTo>
                  <a:pt x="115483" y="692883"/>
                </a:lnTo>
                <a:cubicBezTo>
                  <a:pt x="51704" y="692883"/>
                  <a:pt x="0" y="641179"/>
                  <a:pt x="0" y="577400"/>
                </a:cubicBezTo>
                <a:lnTo>
                  <a:pt x="0" y="115483"/>
                </a:lnTo>
                <a:close/>
              </a:path>
            </a:pathLst>
          </a:cu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04" tIns="68114" rIns="102404" bIns="68114" numCol="1" spcCol="1270" anchor="ctr" anchorCtr="0">
            <a:noAutofit/>
          </a:bodyPr>
          <a:lstStyle/>
          <a:p>
            <a:pPr marL="0" lvl="0" indent="0" algn="ctr" defTabSz="800100">
              <a:lnSpc>
                <a:spcPct val="90000"/>
              </a:lnSpc>
              <a:spcBef>
                <a:spcPct val="0"/>
              </a:spcBef>
              <a:spcAft>
                <a:spcPct val="35000"/>
              </a:spcAft>
              <a:buNone/>
            </a:pPr>
            <a:r>
              <a:rPr lang="en-US" sz="1800" kern="1200" dirty="0"/>
              <a:t>Understand your customer</a:t>
            </a:r>
            <a:endParaRPr lang="sr-Latn-RS" sz="1800" kern="1200" dirty="0"/>
          </a:p>
        </p:txBody>
      </p:sp>
      <p:sp>
        <p:nvSpPr>
          <p:cNvPr id="14" name="Freeform: Shape 13">
            <a:extLst>
              <a:ext uri="{FF2B5EF4-FFF2-40B4-BE49-F238E27FC236}">
                <a16:creationId xmlns:a16="http://schemas.microsoft.com/office/drawing/2014/main" id="{E0EF20AC-B21C-8D25-209B-0D8C8CE468A1}"/>
              </a:ext>
            </a:extLst>
          </p:cNvPr>
          <p:cNvSpPr/>
          <p:nvPr/>
        </p:nvSpPr>
        <p:spPr>
          <a:xfrm>
            <a:off x="3587110" y="3782705"/>
            <a:ext cx="3570450" cy="275924"/>
          </a:xfrm>
          <a:custGeom>
            <a:avLst/>
            <a:gdLst>
              <a:gd name="connsiteX0" fmla="*/ 0 w 3570450"/>
              <a:gd name="connsiteY0" fmla="*/ 86610 h 692883"/>
              <a:gd name="connsiteX1" fmla="*/ 3224009 w 3570450"/>
              <a:gd name="connsiteY1" fmla="*/ 86610 h 692883"/>
              <a:gd name="connsiteX2" fmla="*/ 3224009 w 3570450"/>
              <a:gd name="connsiteY2" fmla="*/ 0 h 692883"/>
              <a:gd name="connsiteX3" fmla="*/ 3570450 w 3570450"/>
              <a:gd name="connsiteY3" fmla="*/ 346442 h 692883"/>
              <a:gd name="connsiteX4" fmla="*/ 3224009 w 3570450"/>
              <a:gd name="connsiteY4" fmla="*/ 692883 h 692883"/>
              <a:gd name="connsiteX5" fmla="*/ 3224009 w 3570450"/>
              <a:gd name="connsiteY5" fmla="*/ 606273 h 692883"/>
              <a:gd name="connsiteX6" fmla="*/ 0 w 3570450"/>
              <a:gd name="connsiteY6" fmla="*/ 606273 h 692883"/>
              <a:gd name="connsiteX7" fmla="*/ 0 w 3570450"/>
              <a:gd name="connsiteY7" fmla="*/ 86610 h 69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0450" h="692883">
                <a:moveTo>
                  <a:pt x="0" y="86610"/>
                </a:moveTo>
                <a:lnTo>
                  <a:pt x="3224009" y="86610"/>
                </a:lnTo>
                <a:lnTo>
                  <a:pt x="3224009" y="0"/>
                </a:lnTo>
                <a:lnTo>
                  <a:pt x="3570450" y="346442"/>
                </a:lnTo>
                <a:lnTo>
                  <a:pt x="3224009" y="692883"/>
                </a:lnTo>
                <a:lnTo>
                  <a:pt x="3224009" y="606273"/>
                </a:lnTo>
                <a:lnTo>
                  <a:pt x="0" y="606273"/>
                </a:lnTo>
                <a:lnTo>
                  <a:pt x="0" y="86610"/>
                </a:lnTo>
                <a:close/>
              </a:path>
            </a:pathLst>
          </a:custGeom>
          <a:solidFill>
            <a:schemeClr val="accent5">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350" tIns="92960" rIns="266181" bIns="92960" numCol="1" spcCol="1270" anchor="t" anchorCtr="0">
            <a:noAutofit/>
          </a:bodyPr>
          <a:lstStyle/>
          <a:p>
            <a:pPr marL="0" lvl="1" defTabSz="444500">
              <a:lnSpc>
                <a:spcPct val="90000"/>
              </a:lnSpc>
              <a:spcBef>
                <a:spcPct val="0"/>
              </a:spcBef>
              <a:spcAft>
                <a:spcPct val="15000"/>
              </a:spcAft>
            </a:pPr>
            <a:endParaRPr lang="sr-Latn-RS" sz="1000" kern="1200" dirty="0"/>
          </a:p>
        </p:txBody>
      </p:sp>
      <p:sp>
        <p:nvSpPr>
          <p:cNvPr id="15" name="Freeform: Shape 14">
            <a:extLst>
              <a:ext uri="{FF2B5EF4-FFF2-40B4-BE49-F238E27FC236}">
                <a16:creationId xmlns:a16="http://schemas.microsoft.com/office/drawing/2014/main" id="{C6623901-E3A9-5AFD-48C0-8E96137EE79C}"/>
              </a:ext>
            </a:extLst>
          </p:cNvPr>
          <p:cNvSpPr/>
          <p:nvPr/>
        </p:nvSpPr>
        <p:spPr>
          <a:xfrm>
            <a:off x="1184328" y="3566757"/>
            <a:ext cx="2380300" cy="692883"/>
          </a:xfrm>
          <a:custGeom>
            <a:avLst/>
            <a:gdLst>
              <a:gd name="connsiteX0" fmla="*/ 0 w 2380300"/>
              <a:gd name="connsiteY0" fmla="*/ 115483 h 692883"/>
              <a:gd name="connsiteX1" fmla="*/ 115483 w 2380300"/>
              <a:gd name="connsiteY1" fmla="*/ 0 h 692883"/>
              <a:gd name="connsiteX2" fmla="*/ 2264817 w 2380300"/>
              <a:gd name="connsiteY2" fmla="*/ 0 h 692883"/>
              <a:gd name="connsiteX3" fmla="*/ 2380300 w 2380300"/>
              <a:gd name="connsiteY3" fmla="*/ 115483 h 692883"/>
              <a:gd name="connsiteX4" fmla="*/ 2380300 w 2380300"/>
              <a:gd name="connsiteY4" fmla="*/ 577400 h 692883"/>
              <a:gd name="connsiteX5" fmla="*/ 2264817 w 2380300"/>
              <a:gd name="connsiteY5" fmla="*/ 692883 h 692883"/>
              <a:gd name="connsiteX6" fmla="*/ 115483 w 2380300"/>
              <a:gd name="connsiteY6" fmla="*/ 692883 h 692883"/>
              <a:gd name="connsiteX7" fmla="*/ 0 w 2380300"/>
              <a:gd name="connsiteY7" fmla="*/ 577400 h 692883"/>
              <a:gd name="connsiteX8" fmla="*/ 0 w 2380300"/>
              <a:gd name="connsiteY8" fmla="*/ 115483 h 69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0300" h="692883">
                <a:moveTo>
                  <a:pt x="0" y="115483"/>
                </a:moveTo>
                <a:cubicBezTo>
                  <a:pt x="0" y="51704"/>
                  <a:pt x="51704" y="0"/>
                  <a:pt x="115483" y="0"/>
                </a:cubicBezTo>
                <a:lnTo>
                  <a:pt x="2264817" y="0"/>
                </a:lnTo>
                <a:cubicBezTo>
                  <a:pt x="2328596" y="0"/>
                  <a:pt x="2380300" y="51704"/>
                  <a:pt x="2380300" y="115483"/>
                </a:cubicBezTo>
                <a:lnTo>
                  <a:pt x="2380300" y="577400"/>
                </a:lnTo>
                <a:cubicBezTo>
                  <a:pt x="2380300" y="641179"/>
                  <a:pt x="2328596" y="692883"/>
                  <a:pt x="2264817" y="692883"/>
                </a:cubicBezTo>
                <a:lnTo>
                  <a:pt x="115483" y="692883"/>
                </a:lnTo>
                <a:cubicBezTo>
                  <a:pt x="51704" y="692883"/>
                  <a:pt x="0" y="641179"/>
                  <a:pt x="0" y="577400"/>
                </a:cubicBezTo>
                <a:lnTo>
                  <a:pt x="0" y="115483"/>
                </a:lnTo>
                <a:close/>
              </a:path>
            </a:pathLst>
          </a:cu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04" tIns="68114" rIns="102404" bIns="68114" numCol="1" spcCol="1270" anchor="ctr" anchorCtr="0">
            <a:noAutofit/>
          </a:bodyPr>
          <a:lstStyle/>
          <a:p>
            <a:pPr marL="0" lvl="0" indent="0" algn="ctr" defTabSz="800100">
              <a:lnSpc>
                <a:spcPct val="90000"/>
              </a:lnSpc>
              <a:spcBef>
                <a:spcPct val="0"/>
              </a:spcBef>
              <a:spcAft>
                <a:spcPct val="35000"/>
              </a:spcAft>
              <a:buNone/>
            </a:pPr>
            <a:r>
              <a:rPr lang="en-US" sz="1800" kern="1200"/>
              <a:t>Processes automation</a:t>
            </a:r>
            <a:endParaRPr lang="sr-Latn-RS" sz="1800" kern="1200"/>
          </a:p>
        </p:txBody>
      </p:sp>
      <p:sp>
        <p:nvSpPr>
          <p:cNvPr id="16" name="Freeform: Shape 15">
            <a:extLst>
              <a:ext uri="{FF2B5EF4-FFF2-40B4-BE49-F238E27FC236}">
                <a16:creationId xmlns:a16="http://schemas.microsoft.com/office/drawing/2014/main" id="{2E5CCFE2-8BE7-BDE7-6B94-72E268B6AD66}"/>
              </a:ext>
            </a:extLst>
          </p:cNvPr>
          <p:cNvSpPr/>
          <p:nvPr/>
        </p:nvSpPr>
        <p:spPr>
          <a:xfrm>
            <a:off x="3587110" y="4544877"/>
            <a:ext cx="3570450" cy="275924"/>
          </a:xfrm>
          <a:custGeom>
            <a:avLst/>
            <a:gdLst>
              <a:gd name="connsiteX0" fmla="*/ 0 w 3570450"/>
              <a:gd name="connsiteY0" fmla="*/ 86610 h 692883"/>
              <a:gd name="connsiteX1" fmla="*/ 3224009 w 3570450"/>
              <a:gd name="connsiteY1" fmla="*/ 86610 h 692883"/>
              <a:gd name="connsiteX2" fmla="*/ 3224009 w 3570450"/>
              <a:gd name="connsiteY2" fmla="*/ 0 h 692883"/>
              <a:gd name="connsiteX3" fmla="*/ 3570450 w 3570450"/>
              <a:gd name="connsiteY3" fmla="*/ 346442 h 692883"/>
              <a:gd name="connsiteX4" fmla="*/ 3224009 w 3570450"/>
              <a:gd name="connsiteY4" fmla="*/ 692883 h 692883"/>
              <a:gd name="connsiteX5" fmla="*/ 3224009 w 3570450"/>
              <a:gd name="connsiteY5" fmla="*/ 606273 h 692883"/>
              <a:gd name="connsiteX6" fmla="*/ 0 w 3570450"/>
              <a:gd name="connsiteY6" fmla="*/ 606273 h 692883"/>
              <a:gd name="connsiteX7" fmla="*/ 0 w 3570450"/>
              <a:gd name="connsiteY7" fmla="*/ 86610 h 69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0450" h="692883">
                <a:moveTo>
                  <a:pt x="0" y="86610"/>
                </a:moveTo>
                <a:lnTo>
                  <a:pt x="3224009" y="86610"/>
                </a:lnTo>
                <a:lnTo>
                  <a:pt x="3224009" y="0"/>
                </a:lnTo>
                <a:lnTo>
                  <a:pt x="3570450" y="346442"/>
                </a:lnTo>
                <a:lnTo>
                  <a:pt x="3224009" y="692883"/>
                </a:lnTo>
                <a:lnTo>
                  <a:pt x="3224009" y="606273"/>
                </a:lnTo>
                <a:lnTo>
                  <a:pt x="0" y="606273"/>
                </a:lnTo>
                <a:lnTo>
                  <a:pt x="0" y="86610"/>
                </a:lnTo>
                <a:close/>
              </a:path>
            </a:pathLst>
          </a:custGeom>
          <a:solidFill>
            <a:schemeClr val="accent5">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350" tIns="92960" rIns="266181" bIns="92960" numCol="1" spcCol="1270" anchor="t" anchorCtr="0">
            <a:noAutofit/>
          </a:bodyPr>
          <a:lstStyle/>
          <a:p>
            <a:pPr marL="57150" lvl="1" indent="-57150" defTabSz="444500">
              <a:lnSpc>
                <a:spcPct val="90000"/>
              </a:lnSpc>
              <a:spcBef>
                <a:spcPct val="0"/>
              </a:spcBef>
              <a:spcAft>
                <a:spcPct val="15000"/>
              </a:spcAft>
              <a:buChar char="•"/>
            </a:pPr>
            <a:endParaRPr lang="sr-Latn-RS" sz="1000" kern="1200" dirty="0"/>
          </a:p>
        </p:txBody>
      </p:sp>
      <p:sp>
        <p:nvSpPr>
          <p:cNvPr id="17" name="Freeform: Shape 16">
            <a:extLst>
              <a:ext uri="{FF2B5EF4-FFF2-40B4-BE49-F238E27FC236}">
                <a16:creationId xmlns:a16="http://schemas.microsoft.com/office/drawing/2014/main" id="{7C2E85AD-346B-0902-972B-77C4235C08F9}"/>
              </a:ext>
            </a:extLst>
          </p:cNvPr>
          <p:cNvSpPr/>
          <p:nvPr/>
        </p:nvSpPr>
        <p:spPr>
          <a:xfrm>
            <a:off x="1184328" y="4328929"/>
            <a:ext cx="2380300" cy="692883"/>
          </a:xfrm>
          <a:custGeom>
            <a:avLst/>
            <a:gdLst>
              <a:gd name="connsiteX0" fmla="*/ 0 w 2380300"/>
              <a:gd name="connsiteY0" fmla="*/ 115483 h 692883"/>
              <a:gd name="connsiteX1" fmla="*/ 115483 w 2380300"/>
              <a:gd name="connsiteY1" fmla="*/ 0 h 692883"/>
              <a:gd name="connsiteX2" fmla="*/ 2264817 w 2380300"/>
              <a:gd name="connsiteY2" fmla="*/ 0 h 692883"/>
              <a:gd name="connsiteX3" fmla="*/ 2380300 w 2380300"/>
              <a:gd name="connsiteY3" fmla="*/ 115483 h 692883"/>
              <a:gd name="connsiteX4" fmla="*/ 2380300 w 2380300"/>
              <a:gd name="connsiteY4" fmla="*/ 577400 h 692883"/>
              <a:gd name="connsiteX5" fmla="*/ 2264817 w 2380300"/>
              <a:gd name="connsiteY5" fmla="*/ 692883 h 692883"/>
              <a:gd name="connsiteX6" fmla="*/ 115483 w 2380300"/>
              <a:gd name="connsiteY6" fmla="*/ 692883 h 692883"/>
              <a:gd name="connsiteX7" fmla="*/ 0 w 2380300"/>
              <a:gd name="connsiteY7" fmla="*/ 577400 h 692883"/>
              <a:gd name="connsiteX8" fmla="*/ 0 w 2380300"/>
              <a:gd name="connsiteY8" fmla="*/ 115483 h 69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0300" h="692883">
                <a:moveTo>
                  <a:pt x="0" y="115483"/>
                </a:moveTo>
                <a:cubicBezTo>
                  <a:pt x="0" y="51704"/>
                  <a:pt x="51704" y="0"/>
                  <a:pt x="115483" y="0"/>
                </a:cubicBezTo>
                <a:lnTo>
                  <a:pt x="2264817" y="0"/>
                </a:lnTo>
                <a:cubicBezTo>
                  <a:pt x="2328596" y="0"/>
                  <a:pt x="2380300" y="51704"/>
                  <a:pt x="2380300" y="115483"/>
                </a:cubicBezTo>
                <a:lnTo>
                  <a:pt x="2380300" y="577400"/>
                </a:lnTo>
                <a:cubicBezTo>
                  <a:pt x="2380300" y="641179"/>
                  <a:pt x="2328596" y="692883"/>
                  <a:pt x="2264817" y="692883"/>
                </a:cubicBezTo>
                <a:lnTo>
                  <a:pt x="115483" y="692883"/>
                </a:lnTo>
                <a:cubicBezTo>
                  <a:pt x="51704" y="692883"/>
                  <a:pt x="0" y="641179"/>
                  <a:pt x="0" y="577400"/>
                </a:cubicBezTo>
                <a:lnTo>
                  <a:pt x="0" y="115483"/>
                </a:lnTo>
                <a:close/>
              </a:path>
            </a:pathLst>
          </a:cu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04" tIns="68114" rIns="102404" bIns="68114" numCol="1" spcCol="1270" anchor="ctr" anchorCtr="0">
            <a:noAutofit/>
          </a:bodyPr>
          <a:lstStyle/>
          <a:p>
            <a:pPr marL="0" lvl="0" indent="0" algn="ctr" defTabSz="800100">
              <a:lnSpc>
                <a:spcPct val="90000"/>
              </a:lnSpc>
              <a:spcBef>
                <a:spcPct val="0"/>
              </a:spcBef>
              <a:spcAft>
                <a:spcPct val="35000"/>
              </a:spcAft>
              <a:buNone/>
            </a:pPr>
            <a:r>
              <a:rPr kumimoji="0" lang="en-US" sz="1800" b="0" i="0" u="none" strike="noStrike" kern="1200" cap="none" spc="0" normalizeH="0" baseline="0" noProof="0" dirty="0">
                <a:ln>
                  <a:noFill/>
                </a:ln>
                <a:solidFill>
                  <a:srgbClr val="FFFFFF"/>
                </a:solidFill>
                <a:effectLst/>
                <a:uLnTx/>
                <a:uFillTx/>
                <a:latin typeface="Segoe UI "/>
                <a:ea typeface="+mn-ea"/>
                <a:cs typeface="Calibri" panose="020F0502020204030204" pitchFamily="34" charset="0"/>
              </a:rPr>
              <a:t>Increase innovation</a:t>
            </a:r>
            <a:r>
              <a:rPr kumimoji="0" lang="en-US" sz="1800" b="0" i="0" u="none" strike="noStrike" kern="1200" cap="none" spc="0" normalizeH="0" noProof="0" dirty="0">
                <a:ln>
                  <a:noFill/>
                </a:ln>
                <a:solidFill>
                  <a:srgbClr val="FFFFFF"/>
                </a:solidFill>
                <a:effectLst/>
                <a:uLnTx/>
                <a:uFillTx/>
                <a:latin typeface="Segoe UI "/>
                <a:ea typeface="+mn-ea"/>
                <a:cs typeface="Calibri" panose="020F0502020204030204" pitchFamily="34" charset="0"/>
              </a:rPr>
              <a:t> &amp; creativity</a:t>
            </a:r>
            <a:endParaRPr kumimoji="0" lang="en-US" sz="1800" b="0" i="0" u="none" strike="noStrike" kern="1200" cap="none" spc="0" normalizeH="0" baseline="0" noProof="0" dirty="0">
              <a:ln>
                <a:noFill/>
              </a:ln>
              <a:solidFill>
                <a:srgbClr val="FFFFFF"/>
              </a:solidFill>
              <a:effectLst/>
              <a:uLnTx/>
              <a:uFillTx/>
              <a:latin typeface="Segoe UI "/>
              <a:ea typeface="+mn-ea"/>
              <a:cs typeface="Calibri" panose="020F0502020204030204" pitchFamily="34" charset="0"/>
            </a:endParaRPr>
          </a:p>
        </p:txBody>
      </p:sp>
      <p:sp>
        <p:nvSpPr>
          <p:cNvPr id="18" name="Freeform: Shape 17">
            <a:extLst>
              <a:ext uri="{FF2B5EF4-FFF2-40B4-BE49-F238E27FC236}">
                <a16:creationId xmlns:a16="http://schemas.microsoft.com/office/drawing/2014/main" id="{6851E40A-AD27-AC96-76A6-24E6061E5424}"/>
              </a:ext>
            </a:extLst>
          </p:cNvPr>
          <p:cNvSpPr/>
          <p:nvPr/>
        </p:nvSpPr>
        <p:spPr>
          <a:xfrm>
            <a:off x="3587110" y="5307048"/>
            <a:ext cx="3570450" cy="275924"/>
          </a:xfrm>
          <a:custGeom>
            <a:avLst/>
            <a:gdLst>
              <a:gd name="connsiteX0" fmla="*/ 0 w 3570450"/>
              <a:gd name="connsiteY0" fmla="*/ 86610 h 692883"/>
              <a:gd name="connsiteX1" fmla="*/ 3224009 w 3570450"/>
              <a:gd name="connsiteY1" fmla="*/ 86610 h 692883"/>
              <a:gd name="connsiteX2" fmla="*/ 3224009 w 3570450"/>
              <a:gd name="connsiteY2" fmla="*/ 0 h 692883"/>
              <a:gd name="connsiteX3" fmla="*/ 3570450 w 3570450"/>
              <a:gd name="connsiteY3" fmla="*/ 346442 h 692883"/>
              <a:gd name="connsiteX4" fmla="*/ 3224009 w 3570450"/>
              <a:gd name="connsiteY4" fmla="*/ 692883 h 692883"/>
              <a:gd name="connsiteX5" fmla="*/ 3224009 w 3570450"/>
              <a:gd name="connsiteY5" fmla="*/ 606273 h 692883"/>
              <a:gd name="connsiteX6" fmla="*/ 0 w 3570450"/>
              <a:gd name="connsiteY6" fmla="*/ 606273 h 692883"/>
              <a:gd name="connsiteX7" fmla="*/ 0 w 3570450"/>
              <a:gd name="connsiteY7" fmla="*/ 86610 h 69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0450" h="692883">
                <a:moveTo>
                  <a:pt x="0" y="86610"/>
                </a:moveTo>
                <a:lnTo>
                  <a:pt x="3224009" y="86610"/>
                </a:lnTo>
                <a:lnTo>
                  <a:pt x="3224009" y="0"/>
                </a:lnTo>
                <a:lnTo>
                  <a:pt x="3570450" y="346442"/>
                </a:lnTo>
                <a:lnTo>
                  <a:pt x="3224009" y="692883"/>
                </a:lnTo>
                <a:lnTo>
                  <a:pt x="3224009" y="606273"/>
                </a:lnTo>
                <a:lnTo>
                  <a:pt x="0" y="606273"/>
                </a:lnTo>
                <a:lnTo>
                  <a:pt x="0" y="86610"/>
                </a:lnTo>
                <a:close/>
              </a:path>
            </a:pathLst>
          </a:custGeom>
          <a:solidFill>
            <a:schemeClr val="accent5">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350" tIns="92960" rIns="266181" bIns="92960" numCol="1" spcCol="1270" anchor="t" anchorCtr="0">
            <a:noAutofit/>
          </a:bodyPr>
          <a:lstStyle/>
          <a:p>
            <a:pPr marL="57150" lvl="1" indent="-57150" defTabSz="444500">
              <a:lnSpc>
                <a:spcPct val="90000"/>
              </a:lnSpc>
              <a:spcBef>
                <a:spcPct val="0"/>
              </a:spcBef>
              <a:spcAft>
                <a:spcPct val="15000"/>
              </a:spcAft>
              <a:buFont typeface="Arial"/>
              <a:buChar char="•"/>
            </a:pPr>
            <a:endParaRPr lang="sr-Latn-RS" sz="1000" kern="1200" dirty="0">
              <a:cs typeface="Arial"/>
            </a:endParaRPr>
          </a:p>
        </p:txBody>
      </p:sp>
      <p:sp>
        <p:nvSpPr>
          <p:cNvPr id="19" name="Freeform: Shape 18">
            <a:extLst>
              <a:ext uri="{FF2B5EF4-FFF2-40B4-BE49-F238E27FC236}">
                <a16:creationId xmlns:a16="http://schemas.microsoft.com/office/drawing/2014/main" id="{A3CFA534-5A8E-74A7-6818-E3435C065A89}"/>
              </a:ext>
            </a:extLst>
          </p:cNvPr>
          <p:cNvSpPr/>
          <p:nvPr/>
        </p:nvSpPr>
        <p:spPr>
          <a:xfrm>
            <a:off x="1184328" y="5091100"/>
            <a:ext cx="2380300" cy="692883"/>
          </a:xfrm>
          <a:custGeom>
            <a:avLst/>
            <a:gdLst>
              <a:gd name="connsiteX0" fmla="*/ 0 w 2380300"/>
              <a:gd name="connsiteY0" fmla="*/ 115483 h 692883"/>
              <a:gd name="connsiteX1" fmla="*/ 115483 w 2380300"/>
              <a:gd name="connsiteY1" fmla="*/ 0 h 692883"/>
              <a:gd name="connsiteX2" fmla="*/ 2264817 w 2380300"/>
              <a:gd name="connsiteY2" fmla="*/ 0 h 692883"/>
              <a:gd name="connsiteX3" fmla="*/ 2380300 w 2380300"/>
              <a:gd name="connsiteY3" fmla="*/ 115483 h 692883"/>
              <a:gd name="connsiteX4" fmla="*/ 2380300 w 2380300"/>
              <a:gd name="connsiteY4" fmla="*/ 577400 h 692883"/>
              <a:gd name="connsiteX5" fmla="*/ 2264817 w 2380300"/>
              <a:gd name="connsiteY5" fmla="*/ 692883 h 692883"/>
              <a:gd name="connsiteX6" fmla="*/ 115483 w 2380300"/>
              <a:gd name="connsiteY6" fmla="*/ 692883 h 692883"/>
              <a:gd name="connsiteX7" fmla="*/ 0 w 2380300"/>
              <a:gd name="connsiteY7" fmla="*/ 577400 h 692883"/>
              <a:gd name="connsiteX8" fmla="*/ 0 w 2380300"/>
              <a:gd name="connsiteY8" fmla="*/ 115483 h 69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0300" h="692883">
                <a:moveTo>
                  <a:pt x="0" y="115483"/>
                </a:moveTo>
                <a:cubicBezTo>
                  <a:pt x="0" y="51704"/>
                  <a:pt x="51704" y="0"/>
                  <a:pt x="115483" y="0"/>
                </a:cubicBezTo>
                <a:lnTo>
                  <a:pt x="2264817" y="0"/>
                </a:lnTo>
                <a:cubicBezTo>
                  <a:pt x="2328596" y="0"/>
                  <a:pt x="2380300" y="51704"/>
                  <a:pt x="2380300" y="115483"/>
                </a:cubicBezTo>
                <a:lnTo>
                  <a:pt x="2380300" y="577400"/>
                </a:lnTo>
                <a:cubicBezTo>
                  <a:pt x="2380300" y="641179"/>
                  <a:pt x="2328596" y="692883"/>
                  <a:pt x="2264817" y="692883"/>
                </a:cubicBezTo>
                <a:lnTo>
                  <a:pt x="115483" y="692883"/>
                </a:lnTo>
                <a:cubicBezTo>
                  <a:pt x="51704" y="692883"/>
                  <a:pt x="0" y="641179"/>
                  <a:pt x="0" y="577400"/>
                </a:cubicBezTo>
                <a:lnTo>
                  <a:pt x="0" y="115483"/>
                </a:lnTo>
                <a:close/>
              </a:path>
            </a:pathLst>
          </a:cu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04" tIns="68114" rIns="102404" bIns="68114" numCol="1" spcCol="1270" anchor="ctr" anchorCtr="0">
            <a:noAutofit/>
          </a:bodyPr>
          <a:lstStyle/>
          <a:p>
            <a:pPr algn="ctr" defTabSz="800100">
              <a:lnSpc>
                <a:spcPct val="90000"/>
              </a:lnSpc>
              <a:spcBef>
                <a:spcPct val="0"/>
              </a:spcBef>
              <a:spcAft>
                <a:spcPct val="35000"/>
              </a:spcAft>
            </a:pPr>
            <a:r>
              <a:rPr lang="sr-Latn-RS" dirty="0" err="1">
                <a:cs typeface="Arial"/>
              </a:rPr>
              <a:t>Fraud</a:t>
            </a:r>
            <a:r>
              <a:rPr lang="sr-Latn-RS" dirty="0">
                <a:cs typeface="Arial"/>
              </a:rPr>
              <a:t> </a:t>
            </a:r>
            <a:r>
              <a:rPr lang="sr-Latn-RS" dirty="0" err="1">
                <a:cs typeface="Arial"/>
              </a:rPr>
              <a:t>detection</a:t>
            </a:r>
            <a:r>
              <a:rPr lang="sr-Latn-RS" dirty="0">
                <a:cs typeface="Arial"/>
              </a:rPr>
              <a:t> </a:t>
            </a:r>
            <a:r>
              <a:rPr lang="sr-Latn-RS" dirty="0" err="1">
                <a:cs typeface="Arial"/>
              </a:rPr>
              <a:t>and</a:t>
            </a:r>
            <a:r>
              <a:rPr lang="sr-Latn-RS" dirty="0">
                <a:cs typeface="Arial"/>
              </a:rPr>
              <a:t> </a:t>
            </a:r>
            <a:r>
              <a:rPr lang="sr-Latn-RS" dirty="0" err="1">
                <a:cs typeface="Arial"/>
              </a:rPr>
              <a:t>prevention</a:t>
            </a:r>
            <a:endParaRPr lang="en-US" dirty="0"/>
          </a:p>
        </p:txBody>
      </p:sp>
      <p:sp>
        <p:nvSpPr>
          <p:cNvPr id="20" name="Freeform: Shape 19">
            <a:extLst>
              <a:ext uri="{FF2B5EF4-FFF2-40B4-BE49-F238E27FC236}">
                <a16:creationId xmlns:a16="http://schemas.microsoft.com/office/drawing/2014/main" id="{EBAC0310-8EDC-3A43-ADC5-8AEC0EC6CB57}"/>
              </a:ext>
            </a:extLst>
          </p:cNvPr>
          <p:cNvSpPr/>
          <p:nvPr/>
        </p:nvSpPr>
        <p:spPr>
          <a:xfrm>
            <a:off x="3587110" y="6069220"/>
            <a:ext cx="3570450" cy="275924"/>
          </a:xfrm>
          <a:custGeom>
            <a:avLst/>
            <a:gdLst>
              <a:gd name="connsiteX0" fmla="*/ 0 w 3570450"/>
              <a:gd name="connsiteY0" fmla="*/ 86610 h 692883"/>
              <a:gd name="connsiteX1" fmla="*/ 3224009 w 3570450"/>
              <a:gd name="connsiteY1" fmla="*/ 86610 h 692883"/>
              <a:gd name="connsiteX2" fmla="*/ 3224009 w 3570450"/>
              <a:gd name="connsiteY2" fmla="*/ 0 h 692883"/>
              <a:gd name="connsiteX3" fmla="*/ 3570450 w 3570450"/>
              <a:gd name="connsiteY3" fmla="*/ 346442 h 692883"/>
              <a:gd name="connsiteX4" fmla="*/ 3224009 w 3570450"/>
              <a:gd name="connsiteY4" fmla="*/ 692883 h 692883"/>
              <a:gd name="connsiteX5" fmla="*/ 3224009 w 3570450"/>
              <a:gd name="connsiteY5" fmla="*/ 606273 h 692883"/>
              <a:gd name="connsiteX6" fmla="*/ 0 w 3570450"/>
              <a:gd name="connsiteY6" fmla="*/ 606273 h 692883"/>
              <a:gd name="connsiteX7" fmla="*/ 0 w 3570450"/>
              <a:gd name="connsiteY7" fmla="*/ 86610 h 69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0450" h="692883">
                <a:moveTo>
                  <a:pt x="0" y="86610"/>
                </a:moveTo>
                <a:lnTo>
                  <a:pt x="3224009" y="86610"/>
                </a:lnTo>
                <a:lnTo>
                  <a:pt x="3224009" y="0"/>
                </a:lnTo>
                <a:lnTo>
                  <a:pt x="3570450" y="346442"/>
                </a:lnTo>
                <a:lnTo>
                  <a:pt x="3224009" y="692883"/>
                </a:lnTo>
                <a:lnTo>
                  <a:pt x="3224009" y="606273"/>
                </a:lnTo>
                <a:lnTo>
                  <a:pt x="0" y="606273"/>
                </a:lnTo>
                <a:lnTo>
                  <a:pt x="0" y="86610"/>
                </a:lnTo>
                <a:close/>
              </a:path>
            </a:pathLst>
          </a:custGeom>
          <a:solidFill>
            <a:schemeClr val="accent5">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350" tIns="92960" rIns="266181" bIns="92960" numCol="1" spcCol="1270" anchor="t" anchorCtr="0">
            <a:noAutofit/>
          </a:bodyPr>
          <a:lstStyle/>
          <a:p>
            <a:pPr marL="57150" lvl="1" indent="-57150" defTabSz="444500">
              <a:lnSpc>
                <a:spcPct val="90000"/>
              </a:lnSpc>
              <a:spcBef>
                <a:spcPct val="0"/>
              </a:spcBef>
              <a:spcAft>
                <a:spcPct val="15000"/>
              </a:spcAft>
              <a:buFont typeface="Arial"/>
              <a:buChar char="•"/>
            </a:pPr>
            <a:endParaRPr lang="sr-Latn-RS" sz="1000" kern="1200" dirty="0">
              <a:cs typeface="Arial"/>
            </a:endParaRPr>
          </a:p>
        </p:txBody>
      </p:sp>
      <p:sp>
        <p:nvSpPr>
          <p:cNvPr id="21" name="Freeform: Shape 20">
            <a:extLst>
              <a:ext uri="{FF2B5EF4-FFF2-40B4-BE49-F238E27FC236}">
                <a16:creationId xmlns:a16="http://schemas.microsoft.com/office/drawing/2014/main" id="{0FA27497-8F65-8D5D-AE7F-7D044FA09571}"/>
              </a:ext>
            </a:extLst>
          </p:cNvPr>
          <p:cNvSpPr/>
          <p:nvPr/>
        </p:nvSpPr>
        <p:spPr>
          <a:xfrm>
            <a:off x="1184328" y="5853272"/>
            <a:ext cx="2380300" cy="692883"/>
          </a:xfrm>
          <a:custGeom>
            <a:avLst/>
            <a:gdLst>
              <a:gd name="connsiteX0" fmla="*/ 0 w 2380300"/>
              <a:gd name="connsiteY0" fmla="*/ 115483 h 692883"/>
              <a:gd name="connsiteX1" fmla="*/ 115483 w 2380300"/>
              <a:gd name="connsiteY1" fmla="*/ 0 h 692883"/>
              <a:gd name="connsiteX2" fmla="*/ 2264817 w 2380300"/>
              <a:gd name="connsiteY2" fmla="*/ 0 h 692883"/>
              <a:gd name="connsiteX3" fmla="*/ 2380300 w 2380300"/>
              <a:gd name="connsiteY3" fmla="*/ 115483 h 692883"/>
              <a:gd name="connsiteX4" fmla="*/ 2380300 w 2380300"/>
              <a:gd name="connsiteY4" fmla="*/ 577400 h 692883"/>
              <a:gd name="connsiteX5" fmla="*/ 2264817 w 2380300"/>
              <a:gd name="connsiteY5" fmla="*/ 692883 h 692883"/>
              <a:gd name="connsiteX6" fmla="*/ 115483 w 2380300"/>
              <a:gd name="connsiteY6" fmla="*/ 692883 h 692883"/>
              <a:gd name="connsiteX7" fmla="*/ 0 w 2380300"/>
              <a:gd name="connsiteY7" fmla="*/ 577400 h 692883"/>
              <a:gd name="connsiteX8" fmla="*/ 0 w 2380300"/>
              <a:gd name="connsiteY8" fmla="*/ 115483 h 69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0300" h="692883">
                <a:moveTo>
                  <a:pt x="0" y="115483"/>
                </a:moveTo>
                <a:cubicBezTo>
                  <a:pt x="0" y="51704"/>
                  <a:pt x="51704" y="0"/>
                  <a:pt x="115483" y="0"/>
                </a:cubicBezTo>
                <a:lnTo>
                  <a:pt x="2264817" y="0"/>
                </a:lnTo>
                <a:cubicBezTo>
                  <a:pt x="2328596" y="0"/>
                  <a:pt x="2380300" y="51704"/>
                  <a:pt x="2380300" y="115483"/>
                </a:cubicBezTo>
                <a:lnTo>
                  <a:pt x="2380300" y="577400"/>
                </a:lnTo>
                <a:cubicBezTo>
                  <a:pt x="2380300" y="641179"/>
                  <a:pt x="2328596" y="692883"/>
                  <a:pt x="2264817" y="692883"/>
                </a:cubicBezTo>
                <a:lnTo>
                  <a:pt x="115483" y="692883"/>
                </a:lnTo>
                <a:cubicBezTo>
                  <a:pt x="51704" y="692883"/>
                  <a:pt x="0" y="641179"/>
                  <a:pt x="0" y="577400"/>
                </a:cubicBezTo>
                <a:lnTo>
                  <a:pt x="0" y="115483"/>
                </a:lnTo>
                <a:close/>
              </a:path>
            </a:pathLst>
          </a:cu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04" tIns="68114" rIns="102404" bIns="68114" numCol="1" spcCol="1270" anchor="ctr" anchorCtr="0">
            <a:noAutofit/>
          </a:bodyPr>
          <a:lstStyle/>
          <a:p>
            <a:pPr algn="ctr" defTabSz="800100">
              <a:lnSpc>
                <a:spcPct val="90000"/>
              </a:lnSpc>
              <a:spcBef>
                <a:spcPct val="0"/>
              </a:spcBef>
              <a:spcAft>
                <a:spcPct val="35000"/>
              </a:spcAft>
            </a:pPr>
            <a:r>
              <a:rPr lang="en-US" sz="1600" dirty="0"/>
              <a:t>Personalized Marketing Campaigns</a:t>
            </a:r>
            <a:endParaRPr lang="en-US" sz="1600" dirty="0">
              <a:cs typeface="Arial"/>
            </a:endParaRPr>
          </a:p>
        </p:txBody>
      </p:sp>
      <p:sp>
        <p:nvSpPr>
          <p:cNvPr id="22" name="Flowchart: Alternate Process 21">
            <a:extLst>
              <a:ext uri="{FF2B5EF4-FFF2-40B4-BE49-F238E27FC236}">
                <a16:creationId xmlns:a16="http://schemas.microsoft.com/office/drawing/2014/main" id="{9800D121-71A9-C6F3-E87C-4C207B79C1CE}"/>
              </a:ext>
            </a:extLst>
          </p:cNvPr>
          <p:cNvSpPr/>
          <p:nvPr/>
        </p:nvSpPr>
        <p:spPr>
          <a:xfrm>
            <a:off x="7172023" y="2033560"/>
            <a:ext cx="3595456" cy="686629"/>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dirty="0"/>
              <a:t>AI chatbot, virtual assistant</a:t>
            </a:r>
            <a:endParaRPr lang="sr-Latn-RS" dirty="0"/>
          </a:p>
        </p:txBody>
      </p:sp>
      <p:sp>
        <p:nvSpPr>
          <p:cNvPr id="23" name="Flowchart: Alternate Process 22">
            <a:extLst>
              <a:ext uri="{FF2B5EF4-FFF2-40B4-BE49-F238E27FC236}">
                <a16:creationId xmlns:a16="http://schemas.microsoft.com/office/drawing/2014/main" id="{06E2AF26-955E-9A40-CCF4-A466E8671C7B}"/>
              </a:ext>
            </a:extLst>
          </p:cNvPr>
          <p:cNvSpPr/>
          <p:nvPr/>
        </p:nvSpPr>
        <p:spPr>
          <a:xfrm>
            <a:off x="7180042" y="5172722"/>
            <a:ext cx="3595456" cy="546100"/>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r-Latn-RS">
                <a:cs typeface="Arial"/>
              </a:rPr>
              <a:t>AI</a:t>
            </a:r>
            <a:r>
              <a:rPr lang="en-US">
                <a:cs typeface="Arial"/>
              </a:rPr>
              <a:t>-</a:t>
            </a:r>
            <a:r>
              <a:rPr lang="sr-Latn-RS">
                <a:cs typeface="Arial"/>
              </a:rPr>
              <a:t>based Fraud Detection</a:t>
            </a:r>
            <a:endParaRPr lang="sr-Latn-RS"/>
          </a:p>
        </p:txBody>
      </p:sp>
      <p:sp>
        <p:nvSpPr>
          <p:cNvPr id="24" name="Flowchart: Alternate Process 23">
            <a:extLst>
              <a:ext uri="{FF2B5EF4-FFF2-40B4-BE49-F238E27FC236}">
                <a16:creationId xmlns:a16="http://schemas.microsoft.com/office/drawing/2014/main" id="{22FA8D4F-647F-9052-FA2F-FD422C5F8BC2}"/>
              </a:ext>
            </a:extLst>
          </p:cNvPr>
          <p:cNvSpPr/>
          <p:nvPr/>
        </p:nvSpPr>
        <p:spPr>
          <a:xfrm>
            <a:off x="7180042" y="4424070"/>
            <a:ext cx="3595456" cy="546100"/>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Generative AI</a:t>
            </a:r>
            <a:endParaRPr lang="sr-Latn-RS"/>
          </a:p>
        </p:txBody>
      </p:sp>
      <p:sp>
        <p:nvSpPr>
          <p:cNvPr id="25" name="TextBox 24">
            <a:extLst>
              <a:ext uri="{FF2B5EF4-FFF2-40B4-BE49-F238E27FC236}">
                <a16:creationId xmlns:a16="http://schemas.microsoft.com/office/drawing/2014/main" id="{D7490E04-874D-CA9A-4D4D-03CCFDF27457}"/>
              </a:ext>
            </a:extLst>
          </p:cNvPr>
          <p:cNvSpPr txBox="1"/>
          <p:nvPr/>
        </p:nvSpPr>
        <p:spPr>
          <a:xfrm>
            <a:off x="1274006" y="1567543"/>
            <a:ext cx="2146040" cy="369332"/>
          </a:xfrm>
          <a:prstGeom prst="rect">
            <a:avLst/>
          </a:prstGeom>
          <a:noFill/>
        </p:spPr>
        <p:txBody>
          <a:bodyPr wrap="square" rtlCol="0">
            <a:spAutoFit/>
          </a:bodyPr>
          <a:lstStyle/>
          <a:p>
            <a:pPr algn="ctr"/>
            <a:r>
              <a:rPr lang="en-US" b="1" dirty="0"/>
              <a:t>Challenge/Goal</a:t>
            </a:r>
          </a:p>
        </p:txBody>
      </p:sp>
      <p:sp>
        <p:nvSpPr>
          <p:cNvPr id="27" name="TextBox 26">
            <a:extLst>
              <a:ext uri="{FF2B5EF4-FFF2-40B4-BE49-F238E27FC236}">
                <a16:creationId xmlns:a16="http://schemas.microsoft.com/office/drawing/2014/main" id="{B17D9EEA-9B80-5A3C-B254-E87D1F1A9D80}"/>
              </a:ext>
            </a:extLst>
          </p:cNvPr>
          <p:cNvSpPr txBox="1"/>
          <p:nvPr/>
        </p:nvSpPr>
        <p:spPr>
          <a:xfrm>
            <a:off x="7402558" y="1567543"/>
            <a:ext cx="3150424" cy="369332"/>
          </a:xfrm>
          <a:prstGeom prst="rect">
            <a:avLst/>
          </a:prstGeom>
          <a:noFill/>
        </p:spPr>
        <p:txBody>
          <a:bodyPr wrap="square" rtlCol="0">
            <a:spAutoFit/>
          </a:bodyPr>
          <a:lstStyle/>
          <a:p>
            <a:pPr algn="ctr"/>
            <a:r>
              <a:rPr lang="en-US" b="1"/>
              <a:t>Solution</a:t>
            </a:r>
          </a:p>
        </p:txBody>
      </p:sp>
      <p:sp>
        <p:nvSpPr>
          <p:cNvPr id="28" name="Flowchart: Alternate Process 27">
            <a:extLst>
              <a:ext uri="{FF2B5EF4-FFF2-40B4-BE49-F238E27FC236}">
                <a16:creationId xmlns:a16="http://schemas.microsoft.com/office/drawing/2014/main" id="{E5D6CDD6-EC19-3B8D-12A4-0879E5A35627}"/>
              </a:ext>
            </a:extLst>
          </p:cNvPr>
          <p:cNvSpPr/>
          <p:nvPr/>
        </p:nvSpPr>
        <p:spPr>
          <a:xfrm>
            <a:off x="7172023" y="2837517"/>
            <a:ext cx="3595456" cy="546100"/>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Sentiment analysis</a:t>
            </a:r>
            <a:endParaRPr lang="sr-Latn-RS"/>
          </a:p>
        </p:txBody>
      </p:sp>
      <p:sp>
        <p:nvSpPr>
          <p:cNvPr id="29" name="Flowchart: Alternate Process 28">
            <a:extLst>
              <a:ext uri="{FF2B5EF4-FFF2-40B4-BE49-F238E27FC236}">
                <a16:creationId xmlns:a16="http://schemas.microsoft.com/office/drawing/2014/main" id="{7C1CA3FA-E194-6424-1E77-483FDFEC4D68}"/>
              </a:ext>
            </a:extLst>
          </p:cNvPr>
          <p:cNvSpPr/>
          <p:nvPr/>
        </p:nvSpPr>
        <p:spPr>
          <a:xfrm>
            <a:off x="7180042" y="3620832"/>
            <a:ext cx="3595456" cy="546100"/>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6045" marR="0" lvl="0" algn="ctr" defTabSz="914400" rtl="0" eaLnBrk="1" fontAlgn="auto" latinLnBrk="0" hangingPunct="1">
              <a:lnSpc>
                <a:spcPct val="100000"/>
              </a:lnSpc>
              <a:spcBef>
                <a:spcPts val="0"/>
              </a:spcBef>
              <a:buClr>
                <a:srgbClr val="F70C48"/>
              </a:buClr>
              <a:buSzTx/>
              <a:tabLst/>
              <a:defRPr/>
            </a:pPr>
            <a:r>
              <a:rPr kumimoji="0" lang="en-US" b="0" i="0" u="none" strike="noStrike" kern="1200" cap="none" spc="0" normalizeH="0" baseline="0" noProof="0">
                <a:ln>
                  <a:noFill/>
                </a:ln>
                <a:solidFill>
                  <a:srgbClr val="FFFFFF"/>
                </a:solidFill>
                <a:effectLst/>
                <a:uLnTx/>
                <a:uFillTx/>
                <a:latin typeface="Segoe UI "/>
                <a:ea typeface="+mn-ea"/>
                <a:cs typeface="Calibri"/>
              </a:rPr>
              <a:t>NLP, Email parsing, Text classification</a:t>
            </a:r>
          </a:p>
        </p:txBody>
      </p:sp>
      <p:sp>
        <p:nvSpPr>
          <p:cNvPr id="32" name="Flowchart: Alternate Process 31">
            <a:extLst>
              <a:ext uri="{FF2B5EF4-FFF2-40B4-BE49-F238E27FC236}">
                <a16:creationId xmlns:a16="http://schemas.microsoft.com/office/drawing/2014/main" id="{E28B5191-4302-8C98-32B7-C68FD2CFC697}"/>
              </a:ext>
            </a:extLst>
          </p:cNvPr>
          <p:cNvSpPr/>
          <p:nvPr/>
        </p:nvSpPr>
        <p:spPr>
          <a:xfrm>
            <a:off x="7180042" y="5921375"/>
            <a:ext cx="3595456" cy="546100"/>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r-Latn-RS">
                <a:cs typeface="Arial"/>
              </a:rPr>
              <a:t>AI</a:t>
            </a:r>
            <a:r>
              <a:rPr lang="en-US">
                <a:cs typeface="Arial"/>
              </a:rPr>
              <a:t>-</a:t>
            </a:r>
            <a:r>
              <a:rPr lang="sr-Latn-RS">
                <a:cs typeface="Arial"/>
              </a:rPr>
              <a:t>driven Marketing Automation</a:t>
            </a:r>
            <a:endParaRPr lang="en-US"/>
          </a:p>
        </p:txBody>
      </p:sp>
    </p:spTree>
    <p:extLst>
      <p:ext uri="{BB962C8B-B14F-4D97-AF65-F5344CB8AC3E}">
        <p14:creationId xmlns:p14="http://schemas.microsoft.com/office/powerpoint/2010/main" val="4661205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6"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1500"/>
                                        <p:tgtEl>
                                          <p:spTgt spid="6"/>
                                        </p:tgtEl>
                                      </p:cBhvr>
                                    </p:animEffect>
                                  </p:childTnLst>
                                </p:cTn>
                              </p:par>
                            </p:childTnLst>
                          </p:cTn>
                        </p:par>
                        <p:par>
                          <p:cTn id="12" fill="hold">
                            <p:stCondLst>
                              <p:cond delay="2500"/>
                            </p:stCondLst>
                            <p:childTnLst>
                              <p:par>
                                <p:cTn id="13" presetID="6" presetClass="entr" presetSubtype="16"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circle(in)">
                                      <p:cBhvr>
                                        <p:cTn id="15" dur="1500"/>
                                        <p:tgtEl>
                                          <p:spTgt spid="22"/>
                                        </p:tgtEl>
                                      </p:cBhvr>
                                    </p:animEffect>
                                  </p:childTnLst>
                                </p:cTn>
                              </p:par>
                            </p:childTnLst>
                          </p:cTn>
                        </p:par>
                        <p:par>
                          <p:cTn id="16" fill="hold">
                            <p:stCondLst>
                              <p:cond delay="40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childTnLst>
                                </p:cTn>
                              </p:par>
                            </p:childTnLst>
                          </p:cTn>
                        </p:par>
                        <p:par>
                          <p:cTn id="20" fill="hold">
                            <p:stCondLst>
                              <p:cond delay="5000"/>
                            </p:stCondLst>
                            <p:childTnLst>
                              <p:par>
                                <p:cTn id="21" presetID="6"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circle(in)">
                                      <p:cBhvr>
                                        <p:cTn id="23" dur="1500"/>
                                        <p:tgtEl>
                                          <p:spTgt spid="10"/>
                                        </p:tgtEl>
                                      </p:cBhvr>
                                    </p:animEffect>
                                  </p:childTnLst>
                                </p:cTn>
                              </p:par>
                            </p:childTnLst>
                          </p:cTn>
                        </p:par>
                        <p:par>
                          <p:cTn id="24" fill="hold">
                            <p:stCondLst>
                              <p:cond delay="6500"/>
                            </p:stCondLst>
                            <p:childTnLst>
                              <p:par>
                                <p:cTn id="25" presetID="6" presetClass="entr" presetSubtype="16"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circle(in)">
                                      <p:cBhvr>
                                        <p:cTn id="27" dur="1500"/>
                                        <p:tgtEl>
                                          <p:spTgt spid="28"/>
                                        </p:tgtEl>
                                      </p:cBhvr>
                                    </p:animEffect>
                                  </p:childTnLst>
                                </p:cTn>
                              </p:par>
                            </p:childTnLst>
                          </p:cTn>
                        </p:par>
                        <p:par>
                          <p:cTn id="28" fill="hold">
                            <p:stCondLst>
                              <p:cond delay="800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childTnLst>
                                </p:cTn>
                              </p:par>
                            </p:childTnLst>
                          </p:cTn>
                        </p:par>
                        <p:par>
                          <p:cTn id="32" fill="hold">
                            <p:stCondLst>
                              <p:cond delay="9000"/>
                            </p:stCondLst>
                            <p:childTnLst>
                              <p:par>
                                <p:cTn id="33" presetID="6" presetClass="entr" presetSubtype="16"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circle(in)">
                                      <p:cBhvr>
                                        <p:cTn id="35" dur="1500"/>
                                        <p:tgtEl>
                                          <p:spTgt spid="14"/>
                                        </p:tgtEl>
                                      </p:cBhvr>
                                    </p:animEffect>
                                  </p:childTnLst>
                                </p:cTn>
                              </p:par>
                            </p:childTnLst>
                          </p:cTn>
                        </p:par>
                        <p:par>
                          <p:cTn id="36" fill="hold">
                            <p:stCondLst>
                              <p:cond delay="10500"/>
                            </p:stCondLst>
                            <p:childTnLst>
                              <p:par>
                                <p:cTn id="37" presetID="6" presetClass="entr" presetSubtype="16"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circle(in)">
                                      <p:cBhvr>
                                        <p:cTn id="39" dur="1500"/>
                                        <p:tgtEl>
                                          <p:spTgt spid="29"/>
                                        </p:tgtEl>
                                      </p:cBhvr>
                                    </p:animEffect>
                                  </p:childTnLst>
                                </p:cTn>
                              </p:par>
                            </p:childTnLst>
                          </p:cTn>
                        </p:par>
                        <p:par>
                          <p:cTn id="40" fill="hold">
                            <p:stCondLst>
                              <p:cond delay="12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childTnLst>
                                </p:cTn>
                              </p:par>
                            </p:childTnLst>
                          </p:cTn>
                        </p:par>
                        <p:par>
                          <p:cTn id="44" fill="hold">
                            <p:stCondLst>
                              <p:cond delay="13000"/>
                            </p:stCondLst>
                            <p:childTnLst>
                              <p:par>
                                <p:cTn id="45" presetID="6" presetClass="entr" presetSubtype="16"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circle(in)">
                                      <p:cBhvr>
                                        <p:cTn id="47" dur="1500"/>
                                        <p:tgtEl>
                                          <p:spTgt spid="16"/>
                                        </p:tgtEl>
                                      </p:cBhvr>
                                    </p:animEffect>
                                  </p:childTnLst>
                                </p:cTn>
                              </p:par>
                            </p:childTnLst>
                          </p:cTn>
                        </p:par>
                        <p:par>
                          <p:cTn id="48" fill="hold">
                            <p:stCondLst>
                              <p:cond delay="14500"/>
                            </p:stCondLst>
                            <p:childTnLst>
                              <p:par>
                                <p:cTn id="49" presetID="6" presetClass="entr" presetSubtype="16"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circle(in)">
                                      <p:cBhvr>
                                        <p:cTn id="51" dur="1500"/>
                                        <p:tgtEl>
                                          <p:spTgt spid="24"/>
                                        </p:tgtEl>
                                      </p:cBhvr>
                                    </p:animEffect>
                                  </p:childTnLst>
                                </p:cTn>
                              </p:par>
                            </p:childTnLst>
                          </p:cTn>
                        </p:par>
                        <p:par>
                          <p:cTn id="52" fill="hold">
                            <p:stCondLst>
                              <p:cond delay="16000"/>
                            </p:stCondLst>
                            <p:childTnLst>
                              <p:par>
                                <p:cTn id="53" presetID="10"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childTnLst>
                                </p:cTn>
                              </p:par>
                            </p:childTnLst>
                          </p:cTn>
                        </p:par>
                        <p:par>
                          <p:cTn id="56" fill="hold">
                            <p:stCondLst>
                              <p:cond delay="17000"/>
                            </p:stCondLst>
                            <p:childTnLst>
                              <p:par>
                                <p:cTn id="57" presetID="6" presetClass="entr" presetSubtype="16"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circle(in)">
                                      <p:cBhvr>
                                        <p:cTn id="59" dur="1500"/>
                                        <p:tgtEl>
                                          <p:spTgt spid="18"/>
                                        </p:tgtEl>
                                      </p:cBhvr>
                                    </p:animEffect>
                                  </p:childTnLst>
                                </p:cTn>
                              </p:par>
                            </p:childTnLst>
                          </p:cTn>
                        </p:par>
                        <p:par>
                          <p:cTn id="60" fill="hold">
                            <p:stCondLst>
                              <p:cond delay="18500"/>
                            </p:stCondLst>
                            <p:childTnLst>
                              <p:par>
                                <p:cTn id="61" presetID="6" presetClass="entr" presetSubtype="16"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circle(in)">
                                      <p:cBhvr>
                                        <p:cTn id="63" dur="1500"/>
                                        <p:tgtEl>
                                          <p:spTgt spid="23"/>
                                        </p:tgtEl>
                                      </p:cBhvr>
                                    </p:animEffect>
                                  </p:childTnLst>
                                </p:cTn>
                              </p:par>
                            </p:childTnLst>
                          </p:cTn>
                        </p:par>
                        <p:par>
                          <p:cTn id="64" fill="hold">
                            <p:stCondLst>
                              <p:cond delay="2000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1000"/>
                                        <p:tgtEl>
                                          <p:spTgt spid="21"/>
                                        </p:tgtEl>
                                      </p:cBhvr>
                                    </p:animEffect>
                                  </p:childTnLst>
                                </p:cTn>
                              </p:par>
                            </p:childTnLst>
                          </p:cTn>
                        </p:par>
                        <p:par>
                          <p:cTn id="68" fill="hold">
                            <p:stCondLst>
                              <p:cond delay="21000"/>
                            </p:stCondLst>
                            <p:childTnLst>
                              <p:par>
                                <p:cTn id="69" presetID="6" presetClass="entr" presetSubtype="16"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circle(in)">
                                      <p:cBhvr>
                                        <p:cTn id="71" dur="1500"/>
                                        <p:tgtEl>
                                          <p:spTgt spid="20"/>
                                        </p:tgtEl>
                                      </p:cBhvr>
                                    </p:animEffect>
                                  </p:childTnLst>
                                </p:cTn>
                              </p:par>
                            </p:childTnLst>
                          </p:cTn>
                        </p:par>
                        <p:par>
                          <p:cTn id="72" fill="hold">
                            <p:stCondLst>
                              <p:cond delay="22500"/>
                            </p:stCondLst>
                            <p:childTnLst>
                              <p:par>
                                <p:cTn id="73" presetID="6" presetClass="entr" presetSubtype="16"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circle(in)">
                                      <p:cBhvr>
                                        <p:cTn id="75" dur="1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8" grpId="0" animBg="1"/>
      <p:bldP spid="29" grpId="0" animBg="1"/>
      <p:bldP spid="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8EB771C7-EDBD-8053-6C17-578C16BC5D06}"/>
              </a:ext>
            </a:extLst>
          </p:cNvPr>
          <p:cNvPicPr>
            <a:picLocks noChangeAspect="1"/>
          </p:cNvPicPr>
          <p:nvPr/>
        </p:nvPicPr>
        <p:blipFill rotWithShape="1">
          <a:blip r:embed="rId2"/>
          <a:srcRect b="969"/>
          <a:stretch/>
        </p:blipFill>
        <p:spPr>
          <a:xfrm>
            <a:off x="0" y="7969"/>
            <a:ext cx="12192000" cy="6850032"/>
          </a:xfrm>
          <a:prstGeom prst="rect">
            <a:avLst/>
          </a:prstGeom>
        </p:spPr>
      </p:pic>
      <p:sp>
        <p:nvSpPr>
          <p:cNvPr id="50" name="Rectangle 49">
            <a:extLst>
              <a:ext uri="{FF2B5EF4-FFF2-40B4-BE49-F238E27FC236}">
                <a16:creationId xmlns:a16="http://schemas.microsoft.com/office/drawing/2014/main" id="{BE8F295F-6E3C-5311-5398-C96281BFDEA6}"/>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r-Latn-RS" sz="1800" b="0" i="0" u="none" strike="noStrike" kern="1200" cap="none" spc="0" normalizeH="0" baseline="0" noProof="0" dirty="0">
              <a:ln>
                <a:noFill/>
              </a:ln>
              <a:solidFill>
                <a:schemeClr val="accent6">
                  <a:lumMod val="25000"/>
                </a:schemeClr>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0D798D91-3C34-4D23-AADC-A1D8465E6E2F}"/>
              </a:ext>
            </a:extLst>
          </p:cNvPr>
          <p:cNvGrpSpPr/>
          <p:nvPr/>
        </p:nvGrpSpPr>
        <p:grpSpPr>
          <a:xfrm>
            <a:off x="6241611" y="1281322"/>
            <a:ext cx="2688823" cy="5257838"/>
            <a:chOff x="6241611" y="1281322"/>
            <a:chExt cx="2688823" cy="5257838"/>
          </a:xfrm>
        </p:grpSpPr>
        <p:sp>
          <p:nvSpPr>
            <p:cNvPr id="8" name="TextBox 7">
              <a:extLst>
                <a:ext uri="{FF2B5EF4-FFF2-40B4-BE49-F238E27FC236}">
                  <a16:creationId xmlns:a16="http://schemas.microsoft.com/office/drawing/2014/main" id="{75778185-9EC5-88A1-0BA7-24233D2CD84A}"/>
                </a:ext>
              </a:extLst>
            </p:cNvPr>
            <p:cNvSpPr txBox="1"/>
            <p:nvPr/>
          </p:nvSpPr>
          <p:spPr>
            <a:xfrm>
              <a:off x="6324394" y="1281322"/>
              <a:ext cx="2606040" cy="800219"/>
            </a:xfrm>
            <a:prstGeom prst="rect">
              <a:avLst/>
            </a:prstGeom>
            <a:noFill/>
          </p:spPr>
          <p:txBody>
            <a:bodyPr wrap="square"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b="1" i="0" u="none" strike="noStrike" kern="1200" cap="none" spc="0" normalizeH="0" baseline="0" noProof="0" dirty="0" err="1">
                  <a:ln>
                    <a:noFill/>
                  </a:ln>
                  <a:solidFill>
                    <a:schemeClr val="accent1"/>
                  </a:solidFill>
                  <a:effectLst/>
                  <a:uLnTx/>
                  <a:uFillTx/>
                  <a:latin typeface="Arial" panose="020B0604020202020204" pitchFamily="34" charset="0"/>
                  <a:ea typeface="+mn-ea"/>
                  <a:cs typeface="Arial" panose="020B0604020202020204" pitchFamily="34" charset="0"/>
                </a:rPr>
                <a:t>Case</a:t>
              </a:r>
              <a:r>
                <a:rPr kumimoji="0" lang="sr-Latn-RS"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 III</a:t>
              </a:r>
            </a:p>
            <a:p>
              <a:pPr marL="0" marR="0" lvl="0" indent="0" algn="l" defTabSz="914400" rtl="0" eaLnBrk="1" fontAlgn="auto" latinLnBrk="0" hangingPunct="1">
                <a:lnSpc>
                  <a:spcPct val="100000"/>
                </a:lnSpc>
                <a:spcBef>
                  <a:spcPts val="0"/>
                </a:spcBef>
                <a:spcAft>
                  <a:spcPts val="0"/>
                </a:spcAft>
                <a:buClrTx/>
                <a:buSzTx/>
                <a:buFontTx/>
                <a:buNone/>
                <a:tabLst/>
                <a:defRPr/>
              </a:pPr>
              <a:endParaRPr lang="sr-Latn-RS" sz="1400" b="1" dirty="0">
                <a:solidFill>
                  <a:schemeClr val="accent1"/>
                </a:solidFill>
                <a:latin typeface="Arial" panose="020B0604020202020204" pitchFamily="34" charset="0"/>
                <a:cs typeface="Arial" panose="020B0604020202020204" pitchFamily="34" charset="0"/>
              </a:endParaRPr>
            </a:p>
            <a:p>
              <a:pPr>
                <a:defRPr/>
              </a:pPr>
              <a:r>
                <a:rPr lang="sr-Latn-RS" sz="2000" b="1" dirty="0">
                  <a:solidFill>
                    <a:schemeClr val="accent1"/>
                  </a:solidFill>
                  <a:latin typeface="Arial" panose="020B0604020202020204" pitchFamily="34" charset="0"/>
                  <a:cs typeface="Arial" panose="020B0604020202020204" pitchFamily="34" charset="0"/>
                </a:rPr>
                <a:t>INFO MAIL</a:t>
              </a:r>
            </a:p>
          </p:txBody>
        </p:sp>
        <p:sp>
          <p:nvSpPr>
            <p:cNvPr id="9" name="TextBox 8">
              <a:extLst>
                <a:ext uri="{FF2B5EF4-FFF2-40B4-BE49-F238E27FC236}">
                  <a16:creationId xmlns:a16="http://schemas.microsoft.com/office/drawing/2014/main" id="{C23EF300-57A3-43E9-5CBB-636F0FC8F180}"/>
                </a:ext>
              </a:extLst>
            </p:cNvPr>
            <p:cNvSpPr txBox="1"/>
            <p:nvPr/>
          </p:nvSpPr>
          <p:spPr>
            <a:xfrm>
              <a:off x="6241611" y="3613080"/>
              <a:ext cx="2606040" cy="2926080"/>
            </a:xfrm>
            <a:prstGeom prst="rect">
              <a:avLst/>
            </a:prstGeom>
            <a:solidFill>
              <a:schemeClr val="bg1">
                <a:alpha val="50196"/>
              </a:schemeClr>
            </a:solidFill>
          </p:spPr>
          <p:txBody>
            <a:bodyPr wrap="square" tIns="0" rIns="0" bIns="0" rtlCol="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This case involves using AI capabilities to respond to all general and concrete emails received. The idea is to have the question prepared by AI and then on the final step confirmed by the agent/human. </a:t>
              </a:r>
              <a:endParaRPr kumimoji="0" lang="sl-SI"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sl-SI" sz="1200" dirty="0">
                <a:solidFill>
                  <a:schemeClr val="accent6">
                    <a:lumMod val="25000"/>
                  </a:schemeClr>
                </a:solidFill>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sl-SI"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The objective is to speed up the time needed to respond, sort emails from info@ to relevant department in </a:t>
              </a:r>
              <a:r>
                <a:rPr kumimoji="0" lang="en-US" sz="1200" b="0" i="0" u="none" strike="noStrike" kern="1200" cap="none" spc="0" normalizeH="0" baseline="0" noProof="0" dirty="0" err="1">
                  <a:ln>
                    <a:noFill/>
                  </a:ln>
                  <a:solidFill>
                    <a:schemeClr val="accent6">
                      <a:lumMod val="25000"/>
                    </a:schemeClr>
                  </a:solidFill>
                  <a:effectLst/>
                  <a:uLnTx/>
                  <a:uFillTx/>
                  <a:latin typeface="Arial" panose="020B0604020202020204" pitchFamily="34" charset="0"/>
                  <a:ea typeface="+mn-ea"/>
                  <a:cs typeface="Arial" panose="020B0604020202020204" pitchFamily="34" charset="0"/>
                </a:rPr>
                <a:t>Triglav</a:t>
              </a:r>
              <a:r>
                <a:rPr kumimoji="0" lang="en-U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 provide and suggest answers based on past responses and different databases</a:t>
              </a:r>
              <a:r>
                <a:rPr kumimoji="0" lang="sr-Latn-R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a:t>
              </a:r>
              <a:endParaRPr kumimoji="0" lang="en-U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p:txBody>
        </p:sp>
      </p:grpSp>
      <p:grpSp>
        <p:nvGrpSpPr>
          <p:cNvPr id="16" name="Group 15">
            <a:extLst>
              <a:ext uri="{FF2B5EF4-FFF2-40B4-BE49-F238E27FC236}">
                <a16:creationId xmlns:a16="http://schemas.microsoft.com/office/drawing/2014/main" id="{45D1FED1-59D1-438E-8B27-8E68A1822001}"/>
              </a:ext>
            </a:extLst>
          </p:cNvPr>
          <p:cNvGrpSpPr/>
          <p:nvPr/>
        </p:nvGrpSpPr>
        <p:grpSpPr>
          <a:xfrm>
            <a:off x="342797" y="1281322"/>
            <a:ext cx="2606040" cy="5257838"/>
            <a:chOff x="342797" y="1281322"/>
            <a:chExt cx="2606040" cy="5257838"/>
          </a:xfrm>
        </p:grpSpPr>
        <p:sp>
          <p:nvSpPr>
            <p:cNvPr id="18" name="TextBox 17">
              <a:extLst>
                <a:ext uri="{FF2B5EF4-FFF2-40B4-BE49-F238E27FC236}">
                  <a16:creationId xmlns:a16="http://schemas.microsoft.com/office/drawing/2014/main" id="{82E4436D-2F01-E686-37E6-82B22FFF3DD6}"/>
                </a:ext>
              </a:extLst>
            </p:cNvPr>
            <p:cNvSpPr txBox="1"/>
            <p:nvPr/>
          </p:nvSpPr>
          <p:spPr>
            <a:xfrm>
              <a:off x="342797" y="1281322"/>
              <a:ext cx="2606040" cy="800219"/>
            </a:xfrm>
            <a:prstGeom prst="rect">
              <a:avLst/>
            </a:prstGeom>
            <a:noFill/>
          </p:spPr>
          <p:txBody>
            <a:bodyPr wrap="square"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b="1" i="0" u="none" strike="noStrike" kern="1200" cap="none" spc="0" normalizeH="0" baseline="0" noProof="0" dirty="0" err="1">
                  <a:ln>
                    <a:noFill/>
                  </a:ln>
                  <a:solidFill>
                    <a:schemeClr val="accent1"/>
                  </a:solidFill>
                  <a:uLnTx/>
                  <a:uFillTx/>
                  <a:latin typeface="Arial" panose="020B0604020202020204" pitchFamily="34" charset="0"/>
                  <a:ea typeface="+mn-ea"/>
                  <a:cs typeface="Arial" panose="020B0604020202020204" pitchFamily="34" charset="0"/>
                </a:rPr>
                <a:t>Case</a:t>
              </a:r>
              <a:r>
                <a:rPr kumimoji="0" lang="sr-Latn-RS" b="1" i="0" u="none" strike="noStrike" kern="1200" cap="none" spc="0" normalizeH="0" baseline="0" noProof="0" dirty="0">
                  <a:ln>
                    <a:noFill/>
                  </a:ln>
                  <a:solidFill>
                    <a:schemeClr val="accent1"/>
                  </a:solidFill>
                  <a:uLnTx/>
                  <a:uFillTx/>
                  <a:latin typeface="Arial" panose="020B0604020202020204" pitchFamily="34" charset="0"/>
                  <a:ea typeface="+mn-ea"/>
                  <a:cs typeface="Arial" panose="020B0604020202020204" pitchFamily="34" charset="0"/>
                </a:rPr>
                <a:t> I</a:t>
              </a:r>
            </a:p>
            <a:p>
              <a:pPr>
                <a:defRPr/>
              </a:pPr>
              <a:endParaRPr lang="sl-SI" sz="1400" b="1" dirty="0">
                <a:solidFill>
                  <a:schemeClr val="accent1"/>
                </a:solidFill>
                <a:latin typeface="Arial" panose="020B0604020202020204" pitchFamily="34" charset="0"/>
                <a:cs typeface="Arial" panose="020B0604020202020204" pitchFamily="34" charset="0"/>
              </a:endParaRPr>
            </a:p>
            <a:p>
              <a:pPr>
                <a:defRPr/>
              </a:pPr>
              <a:r>
                <a:rPr lang="en-US" sz="2000" b="1" dirty="0">
                  <a:solidFill>
                    <a:schemeClr val="accent1"/>
                  </a:solidFill>
                  <a:latin typeface="Arial" panose="020B0604020202020204" pitchFamily="34" charset="0"/>
                  <a:cs typeface="Arial" panose="020B0604020202020204" pitchFamily="34" charset="0"/>
                </a:rPr>
                <a:t>TRIA - AI CHAT BOT</a:t>
              </a:r>
              <a:endParaRPr kumimoji="0" lang="en-US" sz="1600" b="0" i="0" u="none" strike="noStrike" kern="1200" cap="none" spc="0" normalizeH="0" baseline="0" noProof="0" dirty="0">
                <a:ln>
                  <a:noFill/>
                </a:ln>
                <a:solidFill>
                  <a:schemeClr val="accent1"/>
                </a:solidFill>
                <a:uLnTx/>
                <a:uFillTx/>
                <a:latin typeface="Arial" panose="020B060402020202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7495F4BA-EE0D-A947-78D3-45C8CF6DC220}"/>
                </a:ext>
              </a:extLst>
            </p:cNvPr>
            <p:cNvSpPr txBox="1"/>
            <p:nvPr/>
          </p:nvSpPr>
          <p:spPr>
            <a:xfrm>
              <a:off x="342797" y="3613080"/>
              <a:ext cx="2606040" cy="2926080"/>
            </a:xfrm>
            <a:prstGeom prst="rect">
              <a:avLst/>
            </a:prstGeom>
            <a:solidFill>
              <a:schemeClr val="bg1">
                <a:alpha val="50196"/>
              </a:schemeClr>
            </a:solidFill>
          </p:spPr>
          <p:txBody>
            <a:bodyPr wrap="square" tIns="0" rIns="0" bIns="0" rtlCol="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This case involves upgrading or replacing the existing Chatbot solution, which currently allows users to obtain information about the ZT offer and potential information related to ZT product and processes through a web interface/conversation. </a:t>
              </a:r>
              <a:endParaRPr kumimoji="0" lang="sl-SI"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sl-SI" sz="1200" dirty="0">
                <a:solidFill>
                  <a:schemeClr val="accent6">
                    <a:lumMod val="25000"/>
                  </a:schemeClr>
                </a:solidFill>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The objective is to increase the IQ of the </a:t>
              </a:r>
              <a:r>
                <a:rPr kumimoji="0" lang="en-US" sz="1200" b="0" i="0" u="none" strike="noStrike" kern="1200" cap="none" spc="0" normalizeH="0" baseline="0" noProof="0" dirty="0" err="1">
                  <a:ln>
                    <a:noFill/>
                  </a:ln>
                  <a:solidFill>
                    <a:schemeClr val="accent6">
                      <a:lumMod val="25000"/>
                    </a:schemeClr>
                  </a:solidFill>
                  <a:effectLst/>
                  <a:uLnTx/>
                  <a:uFillTx/>
                  <a:latin typeface="Arial" panose="020B0604020202020204" pitchFamily="34" charset="0"/>
                  <a:ea typeface="+mn-ea"/>
                  <a:cs typeface="Arial" panose="020B0604020202020204" pitchFamily="34" charset="0"/>
                </a:rPr>
                <a:t>ChatBot</a:t>
              </a:r>
              <a:r>
                <a:rPr kumimoji="0" lang="en-U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 offer a maximum number of correct and quality responses to the client, use all available information, reduce calls to the customer center, and increase operational efficiency of support staff</a:t>
              </a:r>
              <a:r>
                <a:rPr kumimoji="0" lang="sr-Latn-R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a:t>
              </a:r>
              <a:endParaRPr kumimoji="0" lang="en-U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p:txBody>
        </p:sp>
      </p:grpSp>
      <p:grpSp>
        <p:nvGrpSpPr>
          <p:cNvPr id="13" name="Group 12">
            <a:extLst>
              <a:ext uri="{FF2B5EF4-FFF2-40B4-BE49-F238E27FC236}">
                <a16:creationId xmlns:a16="http://schemas.microsoft.com/office/drawing/2014/main" id="{D7705419-01A2-4783-A47C-F85660B5A144}"/>
              </a:ext>
            </a:extLst>
          </p:cNvPr>
          <p:cNvGrpSpPr/>
          <p:nvPr/>
        </p:nvGrpSpPr>
        <p:grpSpPr>
          <a:xfrm>
            <a:off x="9191018" y="1281322"/>
            <a:ext cx="2775935" cy="5101747"/>
            <a:chOff x="9191018" y="1281322"/>
            <a:chExt cx="2775935" cy="5101747"/>
          </a:xfrm>
        </p:grpSpPr>
        <p:sp>
          <p:nvSpPr>
            <p:cNvPr id="36" name="TextBox 35">
              <a:extLst>
                <a:ext uri="{FF2B5EF4-FFF2-40B4-BE49-F238E27FC236}">
                  <a16:creationId xmlns:a16="http://schemas.microsoft.com/office/drawing/2014/main" id="{A0E86683-8E5C-3F43-C66B-DCD49D1D5C3D}"/>
                </a:ext>
              </a:extLst>
            </p:cNvPr>
            <p:cNvSpPr txBox="1"/>
            <p:nvPr/>
          </p:nvSpPr>
          <p:spPr>
            <a:xfrm>
              <a:off x="9315193" y="1281322"/>
              <a:ext cx="2651760" cy="1046440"/>
            </a:xfrm>
            <a:prstGeom prst="rect">
              <a:avLst/>
            </a:prstGeom>
            <a:noFill/>
          </p:spPr>
          <p:txBody>
            <a:bodyPr wrap="square"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b="1" i="0" u="none" strike="noStrike" kern="1200" cap="none" spc="0" normalizeH="0" baseline="0" noProof="0" dirty="0" err="1">
                  <a:ln>
                    <a:noFill/>
                  </a:ln>
                  <a:solidFill>
                    <a:schemeClr val="accent1"/>
                  </a:solidFill>
                  <a:effectLst/>
                  <a:uLnTx/>
                  <a:uFillTx/>
                  <a:latin typeface="Arial" panose="020B0604020202020204" pitchFamily="34" charset="0"/>
                  <a:ea typeface="+mn-ea"/>
                  <a:cs typeface="Arial" panose="020B0604020202020204" pitchFamily="34" charset="0"/>
                </a:rPr>
                <a:t>Case</a:t>
              </a:r>
              <a:r>
                <a:rPr kumimoji="0" lang="sr-Latn-RS"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 IV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r-Latn-RS" sz="14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p>
              <a:pPr>
                <a:defRPr/>
              </a:pPr>
              <a:r>
                <a:rPr lang="en-US" b="1" dirty="0">
                  <a:solidFill>
                    <a:schemeClr val="accent1"/>
                  </a:solidFill>
                  <a:latin typeface="Arial" panose="020B0604020202020204" pitchFamily="34" charset="0"/>
                  <a:cs typeface="Arial" panose="020B0604020202020204" pitchFamily="34" charset="0"/>
                </a:rPr>
                <a:t>TRANSCRIPT CC CALL – SPEECH TO TEXT</a:t>
              </a:r>
              <a:endParaRPr kumimoji="0" lang="en-US" sz="16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9E5F0170-2899-E9A5-94C9-55F638E2C3CD}"/>
                </a:ext>
              </a:extLst>
            </p:cNvPr>
            <p:cNvSpPr txBox="1"/>
            <p:nvPr/>
          </p:nvSpPr>
          <p:spPr>
            <a:xfrm>
              <a:off x="9191018" y="3613080"/>
              <a:ext cx="2606040" cy="2769989"/>
            </a:xfrm>
            <a:prstGeom prst="rect">
              <a:avLst/>
            </a:prstGeom>
            <a:solidFill>
              <a:schemeClr val="bg1">
                <a:alpha val="50196"/>
              </a:schemeClr>
            </a:solidFill>
          </p:spPr>
          <p:txBody>
            <a:bodyPr wrap="square"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This case involves providing "real-time" audio capture (conversation) and a transcription of the conversation, where AI should provide a summary of the call, cause of the call, and suggest a proper response to the customer. </a:t>
              </a:r>
              <a:endParaRPr kumimoji="0" lang="sl-SI"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sl-SI" sz="1200" dirty="0">
                <a:solidFill>
                  <a:schemeClr val="accent6">
                    <a:lumMod val="25000"/>
                  </a:schemeClr>
                </a:solidFill>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The objective is to provide a summary of the cause and solution of the call based on the transcript and to maintain a content history of interaction with the customer, which can also be useful for other marketing and sales activities</a:t>
              </a:r>
              <a:r>
                <a:rPr kumimoji="0" lang="sr-Latn-R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a:t>
              </a:r>
              <a:endParaRPr kumimoji="0" lang="en-U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p:txBody>
        </p:sp>
      </p:grpSp>
      <p:grpSp>
        <p:nvGrpSpPr>
          <p:cNvPr id="20" name="Group 19">
            <a:extLst>
              <a:ext uri="{FF2B5EF4-FFF2-40B4-BE49-F238E27FC236}">
                <a16:creationId xmlns:a16="http://schemas.microsoft.com/office/drawing/2014/main" id="{C7AC26D0-D20F-4BEA-AB6A-4A9FA0B0936A}"/>
              </a:ext>
            </a:extLst>
          </p:cNvPr>
          <p:cNvGrpSpPr/>
          <p:nvPr/>
        </p:nvGrpSpPr>
        <p:grpSpPr>
          <a:xfrm>
            <a:off x="3163113" y="253729"/>
            <a:ext cx="6156995" cy="523647"/>
            <a:chOff x="2839605" y="224437"/>
            <a:chExt cx="6156995" cy="523647"/>
          </a:xfrm>
        </p:grpSpPr>
        <p:pic>
          <p:nvPicPr>
            <p:cNvPr id="1028" name="Picture 4" descr="File:Zavarovalnica Triglav Logo.svg - Wikipedia">
              <a:extLst>
                <a:ext uri="{FF2B5EF4-FFF2-40B4-BE49-F238E27FC236}">
                  <a16:creationId xmlns:a16="http://schemas.microsoft.com/office/drawing/2014/main" id="{D7016B4E-0035-48EC-9FF0-1F4BEC4B17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605" y="224437"/>
              <a:ext cx="1662369" cy="52364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MTRADE-SYSTEM-INTEGRATION_logo - ClickDimensions">
              <a:extLst>
                <a:ext uri="{FF2B5EF4-FFF2-40B4-BE49-F238E27FC236}">
                  <a16:creationId xmlns:a16="http://schemas.microsoft.com/office/drawing/2014/main" id="{CCB7EB6A-61D2-4214-B5AA-23991636E5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1866" y="286418"/>
              <a:ext cx="2524734" cy="4616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00E10CC-80DC-47DA-B87F-D62ABFE247A7}"/>
                </a:ext>
              </a:extLst>
            </p:cNvPr>
            <p:cNvSpPr txBox="1"/>
            <p:nvPr/>
          </p:nvSpPr>
          <p:spPr>
            <a:xfrm>
              <a:off x="5209992" y="286418"/>
              <a:ext cx="625738" cy="461665"/>
            </a:xfrm>
            <a:prstGeom prst="rect">
              <a:avLst/>
            </a:prstGeom>
            <a:noFill/>
          </p:spPr>
          <p:txBody>
            <a:bodyPr wrap="square" rtlCol="0">
              <a:spAutoFit/>
            </a:bodyPr>
            <a:lstStyle/>
            <a:p>
              <a:r>
                <a:rPr lang="sl-SI" sz="2400" b="1" dirty="0">
                  <a:solidFill>
                    <a:schemeClr val="accent6">
                      <a:lumMod val="25000"/>
                    </a:schemeClr>
                  </a:solidFill>
                  <a:effectLst>
                    <a:outerShdw blurRad="38100" dist="38100" dir="2700000" algn="tl">
                      <a:srgbClr val="000000">
                        <a:alpha val="43137"/>
                      </a:srgbClr>
                    </a:outerShdw>
                  </a:effectLst>
                </a:rPr>
                <a:t>&amp;</a:t>
              </a:r>
              <a:endParaRPr lang="en-US" sz="2400" b="1" dirty="0">
                <a:solidFill>
                  <a:schemeClr val="accent6">
                    <a:lumMod val="25000"/>
                  </a:schemeClr>
                </a:solidFill>
                <a:effectLst>
                  <a:outerShdw blurRad="38100" dist="38100" dir="2700000" algn="tl">
                    <a:srgbClr val="000000">
                      <a:alpha val="43137"/>
                    </a:srgbClr>
                  </a:outerShdw>
                </a:effectLst>
              </a:endParaRPr>
            </a:p>
          </p:txBody>
        </p:sp>
      </p:grpSp>
      <p:pic>
        <p:nvPicPr>
          <p:cNvPr id="1034" name="Picture 10" descr="26,277 Ai Bot Icon Images, Stock Photos, 3D objects, &amp; Vectors |  Shutterstock">
            <a:extLst>
              <a:ext uri="{FF2B5EF4-FFF2-40B4-BE49-F238E27FC236}">
                <a16:creationId xmlns:a16="http://schemas.microsoft.com/office/drawing/2014/main" id="{4E4F2F2C-20D6-47A5-98B2-1A97F34ED22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817" b="10422"/>
          <a:stretch/>
        </p:blipFill>
        <p:spPr bwMode="auto">
          <a:xfrm>
            <a:off x="587696" y="2460660"/>
            <a:ext cx="1184335" cy="968340"/>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741E3751-73F2-4DE8-A65C-8CA20F397011}"/>
              </a:ext>
            </a:extLst>
          </p:cNvPr>
          <p:cNvGrpSpPr/>
          <p:nvPr/>
        </p:nvGrpSpPr>
        <p:grpSpPr>
          <a:xfrm>
            <a:off x="3292204" y="1281322"/>
            <a:ext cx="2647431" cy="5257838"/>
            <a:chOff x="3292204" y="1281322"/>
            <a:chExt cx="2647431" cy="5257838"/>
          </a:xfrm>
        </p:grpSpPr>
        <p:sp>
          <p:nvSpPr>
            <p:cNvPr id="4" name="TextBox 3">
              <a:extLst>
                <a:ext uri="{FF2B5EF4-FFF2-40B4-BE49-F238E27FC236}">
                  <a16:creationId xmlns:a16="http://schemas.microsoft.com/office/drawing/2014/main" id="{3DDACB17-9208-66C6-7705-866E0BCA6B52}"/>
                </a:ext>
              </a:extLst>
            </p:cNvPr>
            <p:cNvSpPr txBox="1"/>
            <p:nvPr/>
          </p:nvSpPr>
          <p:spPr>
            <a:xfrm>
              <a:off x="3333595" y="1281322"/>
              <a:ext cx="2606040" cy="1354217"/>
            </a:xfrm>
            <a:prstGeom prst="rect">
              <a:avLst/>
            </a:prstGeom>
            <a:noFill/>
          </p:spPr>
          <p:txBody>
            <a:bodyPr wrap="square"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b="1" i="0" u="none" strike="noStrike" kern="1200" cap="none" spc="0" normalizeH="0" baseline="0" noProof="0" dirty="0" err="1">
                  <a:ln>
                    <a:noFill/>
                  </a:ln>
                  <a:solidFill>
                    <a:schemeClr val="accent1"/>
                  </a:solidFill>
                  <a:uLnTx/>
                  <a:uFillTx/>
                  <a:latin typeface="Arial" panose="020B0604020202020204" pitchFamily="34" charset="0"/>
                  <a:ea typeface="+mn-ea"/>
                  <a:cs typeface="Arial" panose="020B0604020202020204" pitchFamily="34" charset="0"/>
                </a:rPr>
                <a:t>Case</a:t>
              </a:r>
              <a:r>
                <a:rPr kumimoji="0" lang="sr-Latn-RS" b="1" i="0" u="none" strike="noStrike" kern="1200" cap="none" spc="0" normalizeH="0" baseline="0" noProof="0" dirty="0">
                  <a:ln>
                    <a:noFill/>
                  </a:ln>
                  <a:solidFill>
                    <a:schemeClr val="accent1"/>
                  </a:solidFill>
                  <a:uLnTx/>
                  <a:uFillTx/>
                  <a:latin typeface="Arial" panose="020B0604020202020204" pitchFamily="34" charset="0"/>
                  <a:ea typeface="+mn-ea"/>
                  <a:cs typeface="Arial" panose="020B0604020202020204" pitchFamily="34" charset="0"/>
                </a:rPr>
                <a:t> II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r-Latn-RS" sz="1400" b="1" i="0" u="none" strike="noStrike" kern="1200" cap="none" spc="0" normalizeH="0" baseline="0" noProof="0" dirty="0">
                <a:ln>
                  <a:noFill/>
                </a:ln>
                <a:solidFill>
                  <a:schemeClr val="accent1"/>
                </a:solidFill>
                <a:uLnTx/>
                <a:uFillTx/>
                <a:latin typeface="Arial" panose="020B0604020202020204" pitchFamily="34" charset="0"/>
                <a:ea typeface="+mn-ea"/>
                <a:cs typeface="Arial" panose="020B0604020202020204" pitchFamily="34" charset="0"/>
              </a:endParaRPr>
            </a:p>
            <a:p>
              <a:pPr>
                <a:defRPr/>
              </a:pPr>
              <a:r>
                <a:rPr lang="it-IT" sz="2000" b="1" dirty="0">
                  <a:solidFill>
                    <a:schemeClr val="accent1"/>
                  </a:solidFill>
                  <a:latin typeface="Arial" panose="020B0604020202020204" pitchFamily="34" charset="0"/>
                  <a:cs typeface="Arial" panose="020B0604020202020204" pitchFamily="34" charset="0"/>
                </a:rPr>
                <a:t>TRIA - AI INTERNAL HR CHAT BOT</a:t>
              </a:r>
              <a:endParaRPr lang="sr-Latn-RS" sz="2000" b="1" dirty="0">
                <a:solidFill>
                  <a:schemeClr val="accent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accent1"/>
                </a:solidFill>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498EBF7A-8CE3-C7A6-4C25-A9ECCDB8A531}"/>
                </a:ext>
              </a:extLst>
            </p:cNvPr>
            <p:cNvSpPr txBox="1"/>
            <p:nvPr/>
          </p:nvSpPr>
          <p:spPr>
            <a:xfrm>
              <a:off x="3292204" y="3613080"/>
              <a:ext cx="2606040" cy="2926080"/>
            </a:xfrm>
            <a:prstGeom prst="rect">
              <a:avLst/>
            </a:prstGeom>
            <a:solidFill>
              <a:schemeClr val="bg1">
                <a:alpha val="50196"/>
              </a:schemeClr>
            </a:solidFill>
          </p:spPr>
          <p:txBody>
            <a:bodyPr wrap="square" tIns="0" rIns="0" bIns="0" rtlCol="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This case is about the introduction of an internal Chatbot, which will be used by internal stakeholders (employees) for the purpose of obtaining information on HR related topics. </a:t>
              </a:r>
              <a:endParaRPr kumimoji="0" lang="sl-SI"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sl-SI" sz="1200" dirty="0">
                <a:solidFill>
                  <a:schemeClr val="accent6">
                    <a:lumMod val="25000"/>
                  </a:schemeClr>
                </a:solidFill>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sl-SI" sz="1200" dirty="0">
                <a:solidFill>
                  <a:schemeClr val="accent6">
                    <a:lumMod val="25000"/>
                  </a:schemeClr>
                </a:solidFill>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The objective is to ease and speed up the process of obtaining information by employees, respond to general personnel matters tied to internal acts, regulations, legal bases, and internal instructions in the ZT, and save human resources</a:t>
              </a:r>
              <a:r>
                <a:rPr kumimoji="0" lang="sr-Latn-RS" sz="12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a:t>
              </a:r>
            </a:p>
          </p:txBody>
        </p:sp>
        <p:pic>
          <p:nvPicPr>
            <p:cNvPr id="1038" name="Picture 14" descr="Chatbot - Free technology icons">
              <a:extLst>
                <a:ext uri="{FF2B5EF4-FFF2-40B4-BE49-F238E27FC236}">
                  <a16:creationId xmlns:a16="http://schemas.microsoft.com/office/drawing/2014/main" id="{584725E7-B76D-4C13-BA46-53AF547163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1839" y="2436604"/>
              <a:ext cx="1070446" cy="1070446"/>
            </a:xfrm>
            <a:prstGeom prst="rect">
              <a:avLst/>
            </a:prstGeom>
            <a:noFill/>
            <a:extLst>
              <a:ext uri="{909E8E84-426E-40DD-AFC4-6F175D3DCCD1}">
                <a14:hiddenFill xmlns:a14="http://schemas.microsoft.com/office/drawing/2010/main">
                  <a:solidFill>
                    <a:srgbClr val="FFFFFF"/>
                  </a:solidFill>
                </a14:hiddenFill>
              </a:ext>
            </a:extLst>
          </p:spPr>
        </p:pic>
      </p:grpSp>
      <p:pic>
        <p:nvPicPr>
          <p:cNvPr id="1040" name="Picture 16" descr="Speech-To-Text Icons - Free SVG &amp; PNG Speech-To-Text Images - Noun Project">
            <a:extLst>
              <a:ext uri="{FF2B5EF4-FFF2-40B4-BE49-F238E27FC236}">
                <a16:creationId xmlns:a16="http://schemas.microsoft.com/office/drawing/2014/main" id="{E95D087B-CE7C-4A75-8EF5-7F924BA6E9C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70627" y="2327762"/>
            <a:ext cx="1070446" cy="107044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Free Information mail Icon - Download in Line Style">
            <a:extLst>
              <a:ext uri="{FF2B5EF4-FFF2-40B4-BE49-F238E27FC236}">
                <a16:creationId xmlns:a16="http://schemas.microsoft.com/office/drawing/2014/main" id="{0D1BC978-C719-44EE-961E-9273916D99A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02093" y="2362109"/>
            <a:ext cx="1112694" cy="1112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6653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75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750"/>
                                        <p:tgtEl>
                                          <p:spTgt spid="16"/>
                                        </p:tgtEl>
                                      </p:cBhvr>
                                    </p:animEffect>
                                  </p:childTnLst>
                                </p:cTn>
                              </p:par>
                              <p:par>
                                <p:cTn id="17" presetID="22" presetClass="entr" presetSubtype="8" fill="hold" nodeType="withEffect">
                                  <p:stCondLst>
                                    <p:cond delay="0"/>
                                  </p:stCondLst>
                                  <p:childTnLst>
                                    <p:set>
                                      <p:cBhvr>
                                        <p:cTn id="18" dur="1" fill="hold">
                                          <p:stCondLst>
                                            <p:cond delay="0"/>
                                          </p:stCondLst>
                                        </p:cTn>
                                        <p:tgtEl>
                                          <p:spTgt spid="1034"/>
                                        </p:tgtEl>
                                        <p:attrNameLst>
                                          <p:attrName>style.visibility</p:attrName>
                                        </p:attrNameLst>
                                      </p:cBhvr>
                                      <p:to>
                                        <p:strVal val="visible"/>
                                      </p:to>
                                    </p:set>
                                    <p:animEffect transition="in" filter="wipe(left)">
                                      <p:cBhvr>
                                        <p:cTn id="19" dur="750"/>
                                        <p:tgtEl>
                                          <p:spTgt spid="1034"/>
                                        </p:tgtEl>
                                      </p:cBhvr>
                                    </p:animEffect>
                                  </p:childTnLst>
                                </p:cTn>
                              </p:par>
                            </p:childTnLst>
                          </p:cTn>
                        </p:par>
                        <p:par>
                          <p:cTn id="20" fill="hold">
                            <p:stCondLst>
                              <p:cond delay="1250"/>
                            </p:stCondLst>
                            <p:childTnLst>
                              <p:par>
                                <p:cTn id="21" presetID="2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750"/>
                                        <p:tgtEl>
                                          <p:spTgt spid="14"/>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750"/>
                                        <p:tgtEl>
                                          <p:spTgt spid="12"/>
                                        </p:tgtEl>
                                      </p:cBhvr>
                                    </p:animEffect>
                                  </p:childTnLst>
                                </p:cTn>
                              </p:par>
                              <p:par>
                                <p:cTn id="28" presetID="22" presetClass="entr" presetSubtype="8"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left)">
                                      <p:cBhvr>
                                        <p:cTn id="30" dur="750"/>
                                        <p:tgtEl>
                                          <p:spTgt spid="34"/>
                                        </p:tgtEl>
                                      </p:cBhvr>
                                    </p:animEffect>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750"/>
                                        <p:tgtEl>
                                          <p:spTgt spid="13"/>
                                        </p:tgtEl>
                                      </p:cBhvr>
                                    </p:animEffect>
                                  </p:childTnLst>
                                </p:cTn>
                              </p:par>
                              <p:par>
                                <p:cTn id="35" presetID="22" presetClass="entr" presetSubtype="8" fill="hold" nodeType="withEffect">
                                  <p:stCondLst>
                                    <p:cond delay="0"/>
                                  </p:stCondLst>
                                  <p:childTnLst>
                                    <p:set>
                                      <p:cBhvr>
                                        <p:cTn id="36" dur="1" fill="hold">
                                          <p:stCondLst>
                                            <p:cond delay="0"/>
                                          </p:stCondLst>
                                        </p:cTn>
                                        <p:tgtEl>
                                          <p:spTgt spid="1040"/>
                                        </p:tgtEl>
                                        <p:attrNameLst>
                                          <p:attrName>style.visibility</p:attrName>
                                        </p:attrNameLst>
                                      </p:cBhvr>
                                      <p:to>
                                        <p:strVal val="visible"/>
                                      </p:to>
                                    </p:set>
                                    <p:animEffect transition="in" filter="wipe(left)">
                                      <p:cBhvr>
                                        <p:cTn id="37" dur="750"/>
                                        <p:tgtEl>
                                          <p:spTgt spid="10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8EB771C7-EDBD-8053-6C17-578C16BC5D06}"/>
              </a:ext>
            </a:extLst>
          </p:cNvPr>
          <p:cNvPicPr>
            <a:picLocks noChangeAspect="1"/>
          </p:cNvPicPr>
          <p:nvPr/>
        </p:nvPicPr>
        <p:blipFill rotWithShape="1">
          <a:blip r:embed="rId2"/>
          <a:srcRect b="969"/>
          <a:stretch/>
        </p:blipFill>
        <p:spPr>
          <a:xfrm>
            <a:off x="0" y="7969"/>
            <a:ext cx="12192000" cy="6850032"/>
          </a:xfrm>
          <a:prstGeom prst="rect">
            <a:avLst/>
          </a:prstGeom>
        </p:spPr>
      </p:pic>
      <p:sp>
        <p:nvSpPr>
          <p:cNvPr id="50" name="Rectangle 49">
            <a:extLst>
              <a:ext uri="{FF2B5EF4-FFF2-40B4-BE49-F238E27FC236}">
                <a16:creationId xmlns:a16="http://schemas.microsoft.com/office/drawing/2014/main" id="{BE8F295F-6E3C-5311-5398-C96281BFDEA6}"/>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r-Latn-RS" sz="1800" b="0" i="0" u="none" strike="noStrike" kern="1200" cap="none" spc="0" normalizeH="0" baseline="0" noProof="0" dirty="0">
              <a:ln>
                <a:noFill/>
              </a:ln>
              <a:solidFill>
                <a:schemeClr val="accent6">
                  <a:lumMod val="25000"/>
                </a:schemeClr>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0D798D91-3C34-4D23-AADC-A1D8465E6E2F}"/>
              </a:ext>
            </a:extLst>
          </p:cNvPr>
          <p:cNvGrpSpPr/>
          <p:nvPr/>
        </p:nvGrpSpPr>
        <p:grpSpPr>
          <a:xfrm>
            <a:off x="6190649" y="1441581"/>
            <a:ext cx="2739785" cy="5425851"/>
            <a:chOff x="6190649" y="1281322"/>
            <a:chExt cx="2739785" cy="5425851"/>
          </a:xfrm>
        </p:grpSpPr>
        <p:sp>
          <p:nvSpPr>
            <p:cNvPr id="8" name="TextBox 7">
              <a:extLst>
                <a:ext uri="{FF2B5EF4-FFF2-40B4-BE49-F238E27FC236}">
                  <a16:creationId xmlns:a16="http://schemas.microsoft.com/office/drawing/2014/main" id="{75778185-9EC5-88A1-0BA7-24233D2CD84A}"/>
                </a:ext>
              </a:extLst>
            </p:cNvPr>
            <p:cNvSpPr txBox="1"/>
            <p:nvPr/>
          </p:nvSpPr>
          <p:spPr>
            <a:xfrm>
              <a:off x="6324394" y="1281322"/>
              <a:ext cx="2606040" cy="800219"/>
            </a:xfrm>
            <a:prstGeom prst="rect">
              <a:avLst/>
            </a:prstGeom>
            <a:noFill/>
          </p:spPr>
          <p:txBody>
            <a:bodyPr wrap="square"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i="0" u="none" strike="noStrike" kern="1200" cap="none" spc="0" normalizeH="0" baseline="0" noProof="0" dirty="0" err="1">
                  <a:ln>
                    <a:noFill/>
                  </a:ln>
                  <a:solidFill>
                    <a:schemeClr val="accent1"/>
                  </a:solidFill>
                  <a:effectLst/>
                  <a:uLnTx/>
                  <a:uFillTx/>
                  <a:latin typeface="Arial" panose="020B0604020202020204" pitchFamily="34" charset="0"/>
                  <a:ea typeface="+mn-ea"/>
                  <a:cs typeface="Arial" panose="020B0604020202020204" pitchFamily="34" charset="0"/>
                </a:rPr>
                <a:t>Case</a:t>
              </a:r>
              <a:r>
                <a:rPr kumimoji="0" lang="sr-Latn-RS"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 III</a:t>
              </a:r>
            </a:p>
            <a:p>
              <a:pPr marL="0" marR="0" lvl="0" indent="0" algn="l" defTabSz="914400" rtl="0" eaLnBrk="1" fontAlgn="auto" latinLnBrk="0" hangingPunct="1">
                <a:lnSpc>
                  <a:spcPct val="100000"/>
                </a:lnSpc>
                <a:spcBef>
                  <a:spcPts val="0"/>
                </a:spcBef>
                <a:spcAft>
                  <a:spcPts val="0"/>
                </a:spcAft>
                <a:buClrTx/>
                <a:buSzTx/>
                <a:buFontTx/>
                <a:buNone/>
                <a:tabLst/>
                <a:defRPr/>
              </a:pPr>
              <a:endParaRPr lang="sr-Latn-RS" sz="1400" b="1" dirty="0">
                <a:solidFill>
                  <a:schemeClr val="accent1"/>
                </a:solidFill>
                <a:latin typeface="Arial" panose="020B0604020202020204" pitchFamily="34" charset="0"/>
                <a:cs typeface="Arial" panose="020B0604020202020204" pitchFamily="34" charset="0"/>
              </a:endParaRPr>
            </a:p>
            <a:p>
              <a:pPr>
                <a:defRPr/>
              </a:pPr>
              <a:r>
                <a:rPr lang="sr-Latn-RS" sz="2000" b="1" dirty="0">
                  <a:solidFill>
                    <a:schemeClr val="accent1"/>
                  </a:solidFill>
                  <a:latin typeface="Arial" panose="020B0604020202020204" pitchFamily="34" charset="0"/>
                  <a:cs typeface="Arial" panose="020B0604020202020204" pitchFamily="34" charset="0"/>
                </a:rPr>
                <a:t>INFO MAIL</a:t>
              </a:r>
            </a:p>
          </p:txBody>
        </p:sp>
        <p:sp>
          <p:nvSpPr>
            <p:cNvPr id="9" name="TextBox 8">
              <a:extLst>
                <a:ext uri="{FF2B5EF4-FFF2-40B4-BE49-F238E27FC236}">
                  <a16:creationId xmlns:a16="http://schemas.microsoft.com/office/drawing/2014/main" id="{C23EF300-57A3-43E9-5CBB-636F0FC8F180}"/>
                </a:ext>
              </a:extLst>
            </p:cNvPr>
            <p:cNvSpPr txBox="1"/>
            <p:nvPr/>
          </p:nvSpPr>
          <p:spPr>
            <a:xfrm>
              <a:off x="6190649" y="4287525"/>
              <a:ext cx="2606040" cy="2419648"/>
            </a:xfrm>
            <a:prstGeom prst="rect">
              <a:avLst/>
            </a:prstGeom>
            <a:solidFill>
              <a:schemeClr val="bg1">
                <a:alpha val="50196"/>
              </a:schemeClr>
            </a:solidFill>
          </p:spPr>
          <p:txBody>
            <a:bodyPr wrap="square" tIns="0" rIns="0" bIns="0" rtlCol="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This case involves using AI capabilities to respond to all general and concrete emails received. The idea is to have the question prepared by AI and then on the final step confirmed by the agent/human. </a:t>
              </a:r>
              <a:endParaRPr kumimoji="0" lang="sl-SI" sz="14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sl-SI" sz="1400" dirty="0">
                <a:solidFill>
                  <a:schemeClr val="accent6">
                    <a:lumMod val="25000"/>
                  </a:schemeClr>
                </a:solidFill>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sl-SI" sz="14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sr-Latn-RS" sz="14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a:t>
              </a:r>
              <a:endParaRPr kumimoji="0" lang="en-US" sz="14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p:txBody>
        </p:sp>
      </p:grpSp>
      <p:grpSp>
        <p:nvGrpSpPr>
          <p:cNvPr id="16" name="Group 15">
            <a:extLst>
              <a:ext uri="{FF2B5EF4-FFF2-40B4-BE49-F238E27FC236}">
                <a16:creationId xmlns:a16="http://schemas.microsoft.com/office/drawing/2014/main" id="{45D1FED1-59D1-438E-8B27-8E68A1822001}"/>
              </a:ext>
            </a:extLst>
          </p:cNvPr>
          <p:cNvGrpSpPr/>
          <p:nvPr/>
        </p:nvGrpSpPr>
        <p:grpSpPr>
          <a:xfrm>
            <a:off x="327931" y="1441581"/>
            <a:ext cx="2620906" cy="5425848"/>
            <a:chOff x="327931" y="1281322"/>
            <a:chExt cx="2620906" cy="5425848"/>
          </a:xfrm>
        </p:grpSpPr>
        <p:sp>
          <p:nvSpPr>
            <p:cNvPr id="18" name="TextBox 17">
              <a:extLst>
                <a:ext uri="{FF2B5EF4-FFF2-40B4-BE49-F238E27FC236}">
                  <a16:creationId xmlns:a16="http://schemas.microsoft.com/office/drawing/2014/main" id="{82E4436D-2F01-E686-37E6-82B22FFF3DD6}"/>
                </a:ext>
              </a:extLst>
            </p:cNvPr>
            <p:cNvSpPr txBox="1"/>
            <p:nvPr/>
          </p:nvSpPr>
          <p:spPr>
            <a:xfrm>
              <a:off x="342797" y="1281322"/>
              <a:ext cx="2606040" cy="800219"/>
            </a:xfrm>
            <a:prstGeom prst="rect">
              <a:avLst/>
            </a:prstGeom>
            <a:noFill/>
          </p:spPr>
          <p:txBody>
            <a:bodyPr wrap="square"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i="0" u="none" strike="noStrike" kern="1200" cap="none" spc="0" normalizeH="0" baseline="0" noProof="0" dirty="0" err="1">
                  <a:ln>
                    <a:noFill/>
                  </a:ln>
                  <a:solidFill>
                    <a:schemeClr val="accent1"/>
                  </a:solidFill>
                  <a:uLnTx/>
                  <a:uFillTx/>
                  <a:latin typeface="Arial" panose="020B0604020202020204" pitchFamily="34" charset="0"/>
                  <a:ea typeface="+mn-ea"/>
                  <a:cs typeface="Arial" panose="020B0604020202020204" pitchFamily="34" charset="0"/>
                </a:rPr>
                <a:t>Case</a:t>
              </a:r>
              <a:r>
                <a:rPr kumimoji="0" lang="sr-Latn-RS" i="0" u="none" strike="noStrike" kern="1200" cap="none" spc="0" normalizeH="0" baseline="0" noProof="0" dirty="0">
                  <a:ln>
                    <a:noFill/>
                  </a:ln>
                  <a:solidFill>
                    <a:schemeClr val="accent1"/>
                  </a:solidFill>
                  <a:uLnTx/>
                  <a:uFillTx/>
                  <a:latin typeface="Arial" panose="020B0604020202020204" pitchFamily="34" charset="0"/>
                  <a:ea typeface="+mn-ea"/>
                  <a:cs typeface="Arial" panose="020B0604020202020204" pitchFamily="34" charset="0"/>
                </a:rPr>
                <a:t> I</a:t>
              </a:r>
            </a:p>
            <a:p>
              <a:pPr>
                <a:defRPr/>
              </a:pPr>
              <a:endParaRPr lang="sl-SI" sz="1400" b="1" dirty="0">
                <a:solidFill>
                  <a:schemeClr val="accent1"/>
                </a:solidFill>
                <a:latin typeface="Arial" panose="020B0604020202020204" pitchFamily="34" charset="0"/>
                <a:cs typeface="Arial" panose="020B0604020202020204" pitchFamily="34" charset="0"/>
              </a:endParaRPr>
            </a:p>
            <a:p>
              <a:pPr>
                <a:defRPr/>
              </a:pPr>
              <a:r>
                <a:rPr lang="en-US" sz="2000" b="1" dirty="0">
                  <a:solidFill>
                    <a:schemeClr val="accent1"/>
                  </a:solidFill>
                  <a:latin typeface="Arial" panose="020B0604020202020204" pitchFamily="34" charset="0"/>
                  <a:cs typeface="Arial" panose="020B0604020202020204" pitchFamily="34" charset="0"/>
                </a:rPr>
                <a:t>TRIA - AI CHAT BOT</a:t>
              </a:r>
              <a:endParaRPr kumimoji="0" lang="en-US" sz="1600" b="0" i="0" u="none" strike="noStrike" kern="1200" cap="none" spc="0" normalizeH="0" baseline="0" noProof="0" dirty="0">
                <a:ln>
                  <a:noFill/>
                </a:ln>
                <a:solidFill>
                  <a:schemeClr val="accent1"/>
                </a:solidFill>
                <a:uLnTx/>
                <a:uFillTx/>
                <a:latin typeface="Arial" panose="020B060402020202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7495F4BA-EE0D-A947-78D3-45C8CF6DC220}"/>
                </a:ext>
              </a:extLst>
            </p:cNvPr>
            <p:cNvSpPr txBox="1"/>
            <p:nvPr/>
          </p:nvSpPr>
          <p:spPr>
            <a:xfrm>
              <a:off x="327931" y="4287523"/>
              <a:ext cx="2606040" cy="2419647"/>
            </a:xfrm>
            <a:prstGeom prst="rect">
              <a:avLst/>
            </a:prstGeom>
            <a:solidFill>
              <a:schemeClr val="bg1">
                <a:alpha val="50196"/>
              </a:schemeClr>
            </a:solidFill>
          </p:spPr>
          <p:txBody>
            <a:bodyPr wrap="square" tIns="0" rIns="0" bIns="0" rtlCol="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This case involves upgrading or replacing the existing Chatbot solution, which currently allows users to obtain information about the ZT offer and potential information related to ZT product and processes through a web interface/conversation. </a:t>
              </a:r>
              <a:endParaRPr kumimoji="0" lang="sl-SI" sz="14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sl-SI" sz="1400" dirty="0">
                <a:solidFill>
                  <a:schemeClr val="accent6">
                    <a:lumMod val="25000"/>
                  </a:schemeClr>
                </a:solidFill>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sr-Latn-RS" sz="14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a:t>
              </a:r>
              <a:endParaRPr kumimoji="0" lang="en-US" sz="14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p:txBody>
        </p:sp>
      </p:grpSp>
      <p:grpSp>
        <p:nvGrpSpPr>
          <p:cNvPr id="13" name="Group 12">
            <a:extLst>
              <a:ext uri="{FF2B5EF4-FFF2-40B4-BE49-F238E27FC236}">
                <a16:creationId xmlns:a16="http://schemas.microsoft.com/office/drawing/2014/main" id="{D7705419-01A2-4783-A47C-F85660B5A144}"/>
              </a:ext>
            </a:extLst>
          </p:cNvPr>
          <p:cNvGrpSpPr/>
          <p:nvPr/>
        </p:nvGrpSpPr>
        <p:grpSpPr>
          <a:xfrm>
            <a:off x="9086750" y="1441580"/>
            <a:ext cx="2776506" cy="5152046"/>
            <a:chOff x="9190447" y="1281322"/>
            <a:chExt cx="2776506" cy="3791430"/>
          </a:xfrm>
        </p:grpSpPr>
        <p:sp>
          <p:nvSpPr>
            <p:cNvPr id="36" name="TextBox 35">
              <a:extLst>
                <a:ext uri="{FF2B5EF4-FFF2-40B4-BE49-F238E27FC236}">
                  <a16:creationId xmlns:a16="http://schemas.microsoft.com/office/drawing/2014/main" id="{A0E86683-8E5C-3F43-C66B-DCD49D1D5C3D}"/>
                </a:ext>
              </a:extLst>
            </p:cNvPr>
            <p:cNvSpPr txBox="1"/>
            <p:nvPr/>
          </p:nvSpPr>
          <p:spPr>
            <a:xfrm>
              <a:off x="9315193" y="1281322"/>
              <a:ext cx="2651760" cy="1494867"/>
            </a:xfrm>
            <a:prstGeom prst="rect">
              <a:avLst/>
            </a:prstGeom>
            <a:noFill/>
          </p:spPr>
          <p:txBody>
            <a:bodyPr wrap="square"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i="0" u="none" strike="noStrike" kern="1200" cap="none" spc="0" normalizeH="0" baseline="0" noProof="0" dirty="0" err="1">
                  <a:ln>
                    <a:noFill/>
                  </a:ln>
                  <a:solidFill>
                    <a:schemeClr val="accent1"/>
                  </a:solidFill>
                  <a:effectLst/>
                  <a:uLnTx/>
                  <a:uFillTx/>
                  <a:latin typeface="Arial" panose="020B0604020202020204" pitchFamily="34" charset="0"/>
                  <a:ea typeface="+mn-ea"/>
                  <a:cs typeface="Arial" panose="020B0604020202020204" pitchFamily="34" charset="0"/>
                </a:rPr>
                <a:t>Case</a:t>
              </a:r>
              <a:r>
                <a:rPr kumimoji="0" lang="sr-Latn-RS"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 IV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r-Latn-RS" sz="14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p>
              <a:pPr>
                <a:defRPr/>
              </a:pPr>
              <a:r>
                <a:rPr lang="en-US" sz="1600" b="1" dirty="0">
                  <a:solidFill>
                    <a:schemeClr val="accent1"/>
                  </a:solidFill>
                  <a:latin typeface="Arial" panose="020B0604020202020204" pitchFamily="34" charset="0"/>
                  <a:cs typeface="Arial" panose="020B0604020202020204" pitchFamily="34" charset="0"/>
                </a:rPr>
                <a:t>TRANSCRIPT CC CALL – SPEECH TO TEXT</a:t>
              </a:r>
              <a:br>
                <a:rPr lang="sl-SI" sz="1600" b="1" dirty="0">
                  <a:solidFill>
                    <a:schemeClr val="accent1"/>
                  </a:solidFill>
                  <a:latin typeface="Arial" panose="020B0604020202020204" pitchFamily="34" charset="0"/>
                  <a:cs typeface="Arial" panose="020B0604020202020204" pitchFamily="34" charset="0"/>
                </a:rPr>
              </a:br>
              <a:r>
                <a:rPr lang="en-US" sz="1600" b="1" dirty="0">
                  <a:solidFill>
                    <a:schemeClr val="accent1"/>
                  </a:solidFill>
                  <a:latin typeface="Arial" panose="020B0604020202020204" pitchFamily="34" charset="0"/>
                  <a:cs typeface="Arial" panose="020B0604020202020204" pitchFamily="34" charset="0"/>
                </a:rPr>
                <a:t>PROVIDE CONTENT AND SUGGESTED ANSWER</a:t>
              </a:r>
            </a:p>
            <a:p>
              <a:pPr>
                <a:defRPr/>
              </a:pPr>
              <a:endParaRPr lang="en-US" sz="1600" b="1" dirty="0">
                <a:solidFill>
                  <a:schemeClr val="accent1"/>
                </a:solidFill>
                <a:latin typeface="Arial" panose="020B0604020202020204" pitchFamily="34" charset="0"/>
                <a:cs typeface="Arial" panose="020B0604020202020204" pitchFamily="34" charset="0"/>
              </a:endParaRPr>
            </a:p>
            <a:p>
              <a:pPr>
                <a:defRPr/>
              </a:pPr>
              <a:endParaRPr kumimoji="0" lang="en-US" sz="16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9E5F0170-2899-E9A5-94C9-55F638E2C3CD}"/>
                </a:ext>
              </a:extLst>
            </p:cNvPr>
            <p:cNvSpPr txBox="1"/>
            <p:nvPr/>
          </p:nvSpPr>
          <p:spPr>
            <a:xfrm>
              <a:off x="9190447" y="3487286"/>
              <a:ext cx="2606040" cy="1585466"/>
            </a:xfrm>
            <a:prstGeom prst="rect">
              <a:avLst/>
            </a:prstGeom>
            <a:solidFill>
              <a:schemeClr val="bg1">
                <a:alpha val="50196"/>
              </a:schemeClr>
            </a:solidFill>
          </p:spPr>
          <p:txBody>
            <a:bodyPr wrap="square"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This case involves providing "real-time" audio capture (conversation) and a transcription of the conversation, where AI should provide a summary of the call, cause of the call, and suggest a proper response to the customer. </a:t>
              </a:r>
              <a:endParaRPr kumimoji="0" lang="sl-SI" sz="14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lang="sl-SI" sz="1400" dirty="0">
                <a:solidFill>
                  <a:schemeClr val="accent6">
                    <a:lumMod val="25000"/>
                  </a:schemeClr>
                </a:solidFill>
                <a:latin typeface="Arial" panose="020B0604020202020204" pitchFamily="34" charset="0"/>
                <a:cs typeface="Arial" panose="020B0604020202020204" pitchFamily="34" charset="0"/>
              </a:endParaRPr>
            </a:p>
          </p:txBody>
        </p:sp>
      </p:grpSp>
      <p:grpSp>
        <p:nvGrpSpPr>
          <p:cNvPr id="20" name="Group 19">
            <a:extLst>
              <a:ext uri="{FF2B5EF4-FFF2-40B4-BE49-F238E27FC236}">
                <a16:creationId xmlns:a16="http://schemas.microsoft.com/office/drawing/2014/main" id="{C7AC26D0-D20F-4BEA-AB6A-4A9FA0B0936A}"/>
              </a:ext>
            </a:extLst>
          </p:cNvPr>
          <p:cNvGrpSpPr/>
          <p:nvPr/>
        </p:nvGrpSpPr>
        <p:grpSpPr>
          <a:xfrm>
            <a:off x="3163113" y="253729"/>
            <a:ext cx="6156995" cy="523647"/>
            <a:chOff x="2839605" y="224437"/>
            <a:chExt cx="6156995" cy="523647"/>
          </a:xfrm>
        </p:grpSpPr>
        <p:pic>
          <p:nvPicPr>
            <p:cNvPr id="1028" name="Picture 4" descr="File:Zavarovalnica Triglav Logo.svg - Wikipedia">
              <a:extLst>
                <a:ext uri="{FF2B5EF4-FFF2-40B4-BE49-F238E27FC236}">
                  <a16:creationId xmlns:a16="http://schemas.microsoft.com/office/drawing/2014/main" id="{D7016B4E-0035-48EC-9FF0-1F4BEC4B17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605" y="224437"/>
              <a:ext cx="1662369" cy="52364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MTRADE-SYSTEM-INTEGRATION_logo - ClickDimensions">
              <a:extLst>
                <a:ext uri="{FF2B5EF4-FFF2-40B4-BE49-F238E27FC236}">
                  <a16:creationId xmlns:a16="http://schemas.microsoft.com/office/drawing/2014/main" id="{CCB7EB6A-61D2-4214-B5AA-23991636E5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1866" y="286418"/>
              <a:ext cx="2524734" cy="4616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00E10CC-80DC-47DA-B87F-D62ABFE247A7}"/>
                </a:ext>
              </a:extLst>
            </p:cNvPr>
            <p:cNvSpPr txBox="1"/>
            <p:nvPr/>
          </p:nvSpPr>
          <p:spPr>
            <a:xfrm>
              <a:off x="5209992" y="286418"/>
              <a:ext cx="625738" cy="461665"/>
            </a:xfrm>
            <a:prstGeom prst="rect">
              <a:avLst/>
            </a:prstGeom>
            <a:noFill/>
          </p:spPr>
          <p:txBody>
            <a:bodyPr wrap="square" rtlCol="0">
              <a:spAutoFit/>
            </a:bodyPr>
            <a:lstStyle/>
            <a:p>
              <a:r>
                <a:rPr lang="sl-SI" sz="2400" b="1" dirty="0">
                  <a:solidFill>
                    <a:schemeClr val="accent6">
                      <a:lumMod val="25000"/>
                    </a:schemeClr>
                  </a:solidFill>
                  <a:effectLst>
                    <a:outerShdw blurRad="38100" dist="38100" dir="2700000" algn="tl">
                      <a:srgbClr val="000000">
                        <a:alpha val="43137"/>
                      </a:srgbClr>
                    </a:outerShdw>
                  </a:effectLst>
                </a:rPr>
                <a:t>&amp;</a:t>
              </a:r>
              <a:endParaRPr lang="en-US" sz="2400" b="1" dirty="0">
                <a:solidFill>
                  <a:schemeClr val="accent6">
                    <a:lumMod val="25000"/>
                  </a:schemeClr>
                </a:solidFill>
                <a:effectLst>
                  <a:outerShdw blurRad="38100" dist="38100" dir="2700000" algn="tl">
                    <a:srgbClr val="000000">
                      <a:alpha val="43137"/>
                    </a:srgbClr>
                  </a:outerShdw>
                </a:effectLst>
              </a:endParaRPr>
            </a:p>
          </p:txBody>
        </p:sp>
      </p:grpSp>
      <p:pic>
        <p:nvPicPr>
          <p:cNvPr id="1034" name="Picture 10" descr="26,277 Ai Bot Icon Images, Stock Photos, 3D objects, &amp; Vectors |  Shutterstock">
            <a:extLst>
              <a:ext uri="{FF2B5EF4-FFF2-40B4-BE49-F238E27FC236}">
                <a16:creationId xmlns:a16="http://schemas.microsoft.com/office/drawing/2014/main" id="{4E4F2F2C-20D6-47A5-98B2-1A97F34ED22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817" b="10422"/>
          <a:stretch/>
        </p:blipFill>
        <p:spPr bwMode="auto">
          <a:xfrm>
            <a:off x="733048" y="2807062"/>
            <a:ext cx="1776047" cy="1452137"/>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741E3751-73F2-4DE8-A65C-8CA20F397011}"/>
              </a:ext>
            </a:extLst>
          </p:cNvPr>
          <p:cNvGrpSpPr/>
          <p:nvPr/>
        </p:nvGrpSpPr>
        <p:grpSpPr>
          <a:xfrm>
            <a:off x="3224032" y="1441580"/>
            <a:ext cx="2645087" cy="5425851"/>
            <a:chOff x="3294548" y="1281322"/>
            <a:chExt cx="2645087" cy="5425851"/>
          </a:xfrm>
        </p:grpSpPr>
        <p:sp>
          <p:nvSpPr>
            <p:cNvPr id="4" name="TextBox 3">
              <a:extLst>
                <a:ext uri="{FF2B5EF4-FFF2-40B4-BE49-F238E27FC236}">
                  <a16:creationId xmlns:a16="http://schemas.microsoft.com/office/drawing/2014/main" id="{3DDACB17-9208-66C6-7705-866E0BCA6B52}"/>
                </a:ext>
              </a:extLst>
            </p:cNvPr>
            <p:cNvSpPr txBox="1"/>
            <p:nvPr/>
          </p:nvSpPr>
          <p:spPr>
            <a:xfrm>
              <a:off x="3333595" y="1281322"/>
              <a:ext cx="2606040" cy="1354217"/>
            </a:xfrm>
            <a:prstGeom prst="rect">
              <a:avLst/>
            </a:prstGeom>
            <a:noFill/>
          </p:spPr>
          <p:txBody>
            <a:bodyPr wrap="square"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i="0" u="none" strike="noStrike" kern="1200" cap="none" spc="0" normalizeH="0" baseline="0" noProof="0" dirty="0" err="1">
                  <a:ln>
                    <a:noFill/>
                  </a:ln>
                  <a:solidFill>
                    <a:schemeClr val="accent1"/>
                  </a:solidFill>
                  <a:uLnTx/>
                  <a:uFillTx/>
                  <a:latin typeface="Arial" panose="020B0604020202020204" pitchFamily="34" charset="0"/>
                  <a:ea typeface="+mn-ea"/>
                  <a:cs typeface="Arial" panose="020B0604020202020204" pitchFamily="34" charset="0"/>
                </a:rPr>
                <a:t>Case</a:t>
              </a:r>
              <a:r>
                <a:rPr kumimoji="0" lang="sr-Latn-RS" i="0" u="none" strike="noStrike" kern="1200" cap="none" spc="0" normalizeH="0" baseline="0" noProof="0" dirty="0">
                  <a:ln>
                    <a:noFill/>
                  </a:ln>
                  <a:solidFill>
                    <a:schemeClr val="accent1"/>
                  </a:solidFill>
                  <a:uLnTx/>
                  <a:uFillTx/>
                  <a:latin typeface="Arial" panose="020B0604020202020204" pitchFamily="34" charset="0"/>
                  <a:ea typeface="+mn-ea"/>
                  <a:cs typeface="Arial" panose="020B0604020202020204" pitchFamily="34" charset="0"/>
                </a:rPr>
                <a:t> II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r-Latn-RS" sz="1400" b="1" i="0" u="none" strike="noStrike" kern="1200" cap="none" spc="0" normalizeH="0" baseline="0" noProof="0" dirty="0">
                <a:ln>
                  <a:noFill/>
                </a:ln>
                <a:solidFill>
                  <a:schemeClr val="accent1"/>
                </a:solidFill>
                <a:uLnTx/>
                <a:uFillTx/>
                <a:latin typeface="Arial" panose="020B0604020202020204" pitchFamily="34" charset="0"/>
                <a:ea typeface="+mn-ea"/>
                <a:cs typeface="Arial" panose="020B0604020202020204" pitchFamily="34" charset="0"/>
              </a:endParaRPr>
            </a:p>
            <a:p>
              <a:pPr>
                <a:defRPr/>
              </a:pPr>
              <a:r>
                <a:rPr lang="it-IT" sz="2000" b="1" dirty="0">
                  <a:solidFill>
                    <a:schemeClr val="accent1"/>
                  </a:solidFill>
                  <a:latin typeface="Arial" panose="020B0604020202020204" pitchFamily="34" charset="0"/>
                  <a:cs typeface="Arial" panose="020B0604020202020204" pitchFamily="34" charset="0"/>
                </a:rPr>
                <a:t>TRIA - AI INTERNAL HR CHAT BOT</a:t>
              </a:r>
              <a:endParaRPr lang="sr-Latn-RS" sz="2000" b="1" dirty="0">
                <a:solidFill>
                  <a:schemeClr val="accent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accent1"/>
                </a:solidFill>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498EBF7A-8CE3-C7A6-4C25-A9ECCDB8A531}"/>
                </a:ext>
              </a:extLst>
            </p:cNvPr>
            <p:cNvSpPr txBox="1"/>
            <p:nvPr/>
          </p:nvSpPr>
          <p:spPr>
            <a:xfrm>
              <a:off x="3294548" y="4287525"/>
              <a:ext cx="2606040" cy="2419648"/>
            </a:xfrm>
            <a:prstGeom prst="rect">
              <a:avLst/>
            </a:prstGeom>
            <a:solidFill>
              <a:schemeClr val="bg1">
                <a:alpha val="50196"/>
              </a:schemeClr>
            </a:solidFill>
          </p:spPr>
          <p:txBody>
            <a:bodyPr wrap="square" tIns="0" rIns="0" bIns="0" rtlCol="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This case is about the introduction of an internal Chatbot, which will be used by internal stakeholders (employees) for the purpose of obtaining information on HR related topics. </a:t>
              </a:r>
              <a:endParaRPr kumimoji="0" lang="sl-SI" sz="1400" b="0" i="0" u="none" strike="noStrike" kern="1200" cap="none" spc="0" normalizeH="0" baseline="0" noProof="0" dirty="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sl-SI" sz="1400" dirty="0">
                <a:solidFill>
                  <a:schemeClr val="accent6">
                    <a:lumMod val="25000"/>
                  </a:schemeClr>
                </a:solidFill>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sl-SI" sz="1400" dirty="0">
                <a:solidFill>
                  <a:schemeClr val="accent6">
                    <a:lumMod val="25000"/>
                  </a:schemeClr>
                </a:solidFill>
                <a:latin typeface="Arial" panose="020B0604020202020204" pitchFamily="34" charset="0"/>
                <a:cs typeface="Arial" panose="020B0604020202020204" pitchFamily="34" charset="0"/>
              </a:endParaRPr>
            </a:p>
          </p:txBody>
        </p:sp>
        <p:pic>
          <p:nvPicPr>
            <p:cNvPr id="1038" name="Picture 14" descr="Chatbot - Free technology icons">
              <a:extLst>
                <a:ext uri="{FF2B5EF4-FFF2-40B4-BE49-F238E27FC236}">
                  <a16:creationId xmlns:a16="http://schemas.microsoft.com/office/drawing/2014/main" id="{584725E7-B76D-4C13-BA46-53AF547163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1673" y="2610711"/>
              <a:ext cx="1524325" cy="1524325"/>
            </a:xfrm>
            <a:prstGeom prst="rect">
              <a:avLst/>
            </a:prstGeom>
            <a:noFill/>
            <a:extLst>
              <a:ext uri="{909E8E84-426E-40DD-AFC4-6F175D3DCCD1}">
                <a14:hiddenFill xmlns:a14="http://schemas.microsoft.com/office/drawing/2010/main">
                  <a:solidFill>
                    <a:srgbClr val="FFFFFF"/>
                  </a:solidFill>
                </a14:hiddenFill>
              </a:ext>
            </a:extLst>
          </p:spPr>
        </p:pic>
      </p:grpSp>
      <p:pic>
        <p:nvPicPr>
          <p:cNvPr id="1040" name="Picture 16" descr="Speech-To-Text Icons - Free SVG &amp; PNG Speech-To-Text Images - Noun Project">
            <a:extLst>
              <a:ext uri="{FF2B5EF4-FFF2-40B4-BE49-F238E27FC236}">
                <a16:creationId xmlns:a16="http://schemas.microsoft.com/office/drawing/2014/main" id="{E95D087B-CE7C-4A75-8EF5-7F924BA6E9C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53392" y="2931228"/>
            <a:ext cx="1364066" cy="136406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ree Information mail Icon - Download in Line Style">
            <a:extLst>
              <a:ext uri="{FF2B5EF4-FFF2-40B4-BE49-F238E27FC236}">
                <a16:creationId xmlns:a16="http://schemas.microsoft.com/office/drawing/2014/main" id="{AFD2261A-B60B-4D1E-B28F-4D9F99016D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65947" y="2851097"/>
            <a:ext cx="1364066" cy="1364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80140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75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750"/>
                                        <p:tgtEl>
                                          <p:spTgt spid="16"/>
                                        </p:tgtEl>
                                      </p:cBhvr>
                                    </p:animEffect>
                                  </p:childTnLst>
                                </p:cTn>
                              </p:par>
                              <p:par>
                                <p:cTn id="17" presetID="22" presetClass="entr" presetSubtype="8" fill="hold" nodeType="withEffect">
                                  <p:stCondLst>
                                    <p:cond delay="0"/>
                                  </p:stCondLst>
                                  <p:childTnLst>
                                    <p:set>
                                      <p:cBhvr>
                                        <p:cTn id="18" dur="1" fill="hold">
                                          <p:stCondLst>
                                            <p:cond delay="0"/>
                                          </p:stCondLst>
                                        </p:cTn>
                                        <p:tgtEl>
                                          <p:spTgt spid="1034"/>
                                        </p:tgtEl>
                                        <p:attrNameLst>
                                          <p:attrName>style.visibility</p:attrName>
                                        </p:attrNameLst>
                                      </p:cBhvr>
                                      <p:to>
                                        <p:strVal val="visible"/>
                                      </p:to>
                                    </p:set>
                                    <p:animEffect transition="in" filter="wipe(left)">
                                      <p:cBhvr>
                                        <p:cTn id="19" dur="750"/>
                                        <p:tgtEl>
                                          <p:spTgt spid="1034"/>
                                        </p:tgtEl>
                                      </p:cBhvr>
                                    </p:animEffect>
                                  </p:childTnLst>
                                </p:cTn>
                              </p:par>
                            </p:childTnLst>
                          </p:cTn>
                        </p:par>
                        <p:par>
                          <p:cTn id="20" fill="hold">
                            <p:stCondLst>
                              <p:cond delay="1250"/>
                            </p:stCondLst>
                            <p:childTnLst>
                              <p:par>
                                <p:cTn id="21" presetID="2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750"/>
                                        <p:tgtEl>
                                          <p:spTgt spid="14"/>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750"/>
                                        <p:tgtEl>
                                          <p:spTgt spid="12"/>
                                        </p:tgtEl>
                                      </p:cBhvr>
                                    </p:animEffect>
                                  </p:childTnLst>
                                </p:cTn>
                              </p:par>
                              <p:par>
                                <p:cTn id="28" presetID="22" presetClass="entr" presetSubtype="8" fill="hold" nodeType="withEffect">
                                  <p:stCondLst>
                                    <p:cond delay="0"/>
                                  </p:stCondLst>
                                  <p:childTnLst>
                                    <p:set>
                                      <p:cBhvr>
                                        <p:cTn id="29" dur="1" fill="hold">
                                          <p:stCondLst>
                                            <p:cond delay="0"/>
                                          </p:stCondLst>
                                        </p:cTn>
                                        <p:tgtEl>
                                          <p:spTgt spid="2050"/>
                                        </p:tgtEl>
                                        <p:attrNameLst>
                                          <p:attrName>style.visibility</p:attrName>
                                        </p:attrNameLst>
                                      </p:cBhvr>
                                      <p:to>
                                        <p:strVal val="visible"/>
                                      </p:to>
                                    </p:set>
                                    <p:animEffect transition="in" filter="wipe(left)">
                                      <p:cBhvr>
                                        <p:cTn id="30" dur="750"/>
                                        <p:tgtEl>
                                          <p:spTgt spid="2050"/>
                                        </p:tgtEl>
                                      </p:cBhvr>
                                    </p:animEffect>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750"/>
                                        <p:tgtEl>
                                          <p:spTgt spid="13"/>
                                        </p:tgtEl>
                                      </p:cBhvr>
                                    </p:animEffect>
                                  </p:childTnLst>
                                </p:cTn>
                              </p:par>
                              <p:par>
                                <p:cTn id="35" presetID="22" presetClass="entr" presetSubtype="8" fill="hold" nodeType="withEffect">
                                  <p:stCondLst>
                                    <p:cond delay="0"/>
                                  </p:stCondLst>
                                  <p:childTnLst>
                                    <p:set>
                                      <p:cBhvr>
                                        <p:cTn id="36" dur="1" fill="hold">
                                          <p:stCondLst>
                                            <p:cond delay="0"/>
                                          </p:stCondLst>
                                        </p:cTn>
                                        <p:tgtEl>
                                          <p:spTgt spid="1040"/>
                                        </p:tgtEl>
                                        <p:attrNameLst>
                                          <p:attrName>style.visibility</p:attrName>
                                        </p:attrNameLst>
                                      </p:cBhvr>
                                      <p:to>
                                        <p:strVal val="visible"/>
                                      </p:to>
                                    </p:set>
                                    <p:animEffect transition="in" filter="wipe(left)">
                                      <p:cBhvr>
                                        <p:cTn id="37" dur="750"/>
                                        <p:tgtEl>
                                          <p:spTgt spid="10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a:extLst>
              <a:ext uri="{FF2B5EF4-FFF2-40B4-BE49-F238E27FC236}">
                <a16:creationId xmlns:a16="http://schemas.microsoft.com/office/drawing/2014/main" id="{CCF4BDC6-45EA-419D-B203-679DB5270262}"/>
              </a:ext>
            </a:extLst>
          </p:cNvPr>
          <p:cNvSpPr txBox="1"/>
          <p:nvPr/>
        </p:nvSpPr>
        <p:spPr>
          <a:xfrm>
            <a:off x="10196192" y="6495067"/>
            <a:ext cx="1799771" cy="261610"/>
          </a:xfrm>
          <a:prstGeom prst="rect">
            <a:avLst/>
          </a:prstGeom>
          <a:noFill/>
        </p:spPr>
        <p:txBody>
          <a:bodyPr wrap="square" rtlCol="0">
            <a:spAutoFit/>
          </a:bodyPr>
          <a:lstStyle/>
          <a:p>
            <a:r>
              <a:rPr lang="sr-Latn-RS" sz="1100" dirty="0"/>
              <a:t>comtradeintegration.com</a:t>
            </a:r>
          </a:p>
        </p:txBody>
      </p:sp>
      <p:pic>
        <p:nvPicPr>
          <p:cNvPr id="10" name="Picture 9" descr="A yellow background with blue text&#10;&#10;Description automatically generated">
            <a:extLst>
              <a:ext uri="{FF2B5EF4-FFF2-40B4-BE49-F238E27FC236}">
                <a16:creationId xmlns:a16="http://schemas.microsoft.com/office/drawing/2014/main" id="{98DF62E1-5D79-BB9A-A0DF-1A4EB9D70C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449" y="4902162"/>
            <a:ext cx="1235983" cy="1029986"/>
          </a:xfrm>
          <a:prstGeom prst="rect">
            <a:avLst/>
          </a:prstGeom>
        </p:spPr>
      </p:pic>
      <p:pic>
        <p:nvPicPr>
          <p:cNvPr id="14" name="Picture 13" descr="A blue and white logo&#10;&#10;Description automatically generated">
            <a:extLst>
              <a:ext uri="{FF2B5EF4-FFF2-40B4-BE49-F238E27FC236}">
                <a16:creationId xmlns:a16="http://schemas.microsoft.com/office/drawing/2014/main" id="{35DDD2DC-A7F6-F002-ECAC-17C5C1E6A0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489" y="3797970"/>
            <a:ext cx="2599959" cy="1723677"/>
          </a:xfrm>
          <a:prstGeom prst="rect">
            <a:avLst/>
          </a:prstGeom>
        </p:spPr>
      </p:pic>
      <p:pic>
        <p:nvPicPr>
          <p:cNvPr id="16" name="Picture 15" descr="A red text on a white background&#10;&#10;Description automatically generated">
            <a:extLst>
              <a:ext uri="{FF2B5EF4-FFF2-40B4-BE49-F238E27FC236}">
                <a16:creationId xmlns:a16="http://schemas.microsoft.com/office/drawing/2014/main" id="{4E5F9BCA-24DC-0639-4717-B7D8C0F9E1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416" y="1589703"/>
            <a:ext cx="2702455" cy="1249423"/>
          </a:xfrm>
          <a:prstGeom prst="rect">
            <a:avLst/>
          </a:prstGeom>
        </p:spPr>
      </p:pic>
      <p:pic>
        <p:nvPicPr>
          <p:cNvPr id="18" name="Picture 17" descr="A blue and white logo&#10;&#10;Description automatically generated">
            <a:extLst>
              <a:ext uri="{FF2B5EF4-FFF2-40B4-BE49-F238E27FC236}">
                <a16:creationId xmlns:a16="http://schemas.microsoft.com/office/drawing/2014/main" id="{97C97C60-7143-EF29-5E6E-64C4796339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9871" y="5200616"/>
            <a:ext cx="1849140" cy="642062"/>
          </a:xfrm>
          <a:prstGeom prst="rect">
            <a:avLst/>
          </a:prstGeom>
        </p:spPr>
      </p:pic>
      <p:pic>
        <p:nvPicPr>
          <p:cNvPr id="22" name="Picture 21" descr="A logo of a company&#10;&#10;Description automatically generated">
            <a:extLst>
              <a:ext uri="{FF2B5EF4-FFF2-40B4-BE49-F238E27FC236}">
                <a16:creationId xmlns:a16="http://schemas.microsoft.com/office/drawing/2014/main" id="{1F81B28E-2572-318C-FA74-65EE8E1B57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2235" y="3364826"/>
            <a:ext cx="2087864" cy="1265372"/>
          </a:xfrm>
          <a:prstGeom prst="rect">
            <a:avLst/>
          </a:prstGeom>
        </p:spPr>
      </p:pic>
      <p:pic>
        <p:nvPicPr>
          <p:cNvPr id="24" name="Picture 23" descr="A red sign with white text&#10;&#10;Description automatically generated">
            <a:extLst>
              <a:ext uri="{FF2B5EF4-FFF2-40B4-BE49-F238E27FC236}">
                <a16:creationId xmlns:a16="http://schemas.microsoft.com/office/drawing/2014/main" id="{BC295C1A-702F-4835-D99C-157402AA92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42985" y="4713603"/>
            <a:ext cx="1764902" cy="974026"/>
          </a:xfrm>
          <a:prstGeom prst="rect">
            <a:avLst/>
          </a:prstGeom>
        </p:spPr>
      </p:pic>
      <p:pic>
        <p:nvPicPr>
          <p:cNvPr id="26" name="Picture 25" descr="A blue and white logo&#10;&#10;Description automatically generated">
            <a:extLst>
              <a:ext uri="{FF2B5EF4-FFF2-40B4-BE49-F238E27FC236}">
                <a16:creationId xmlns:a16="http://schemas.microsoft.com/office/drawing/2014/main" id="{F235E1A1-7C8D-C089-6F6F-1CECEEDB5E9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84889" y="1372578"/>
            <a:ext cx="1478610" cy="1059813"/>
          </a:xfrm>
          <a:prstGeom prst="rect">
            <a:avLst/>
          </a:prstGeom>
        </p:spPr>
      </p:pic>
      <p:pic>
        <p:nvPicPr>
          <p:cNvPr id="28" name="Picture 27" descr="A logo with red and white text&#10;&#10;Description automatically generated">
            <a:extLst>
              <a:ext uri="{FF2B5EF4-FFF2-40B4-BE49-F238E27FC236}">
                <a16:creationId xmlns:a16="http://schemas.microsoft.com/office/drawing/2014/main" id="{46B642D7-1504-E47D-DF5E-4C554D0352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07219" y="1069620"/>
            <a:ext cx="3103583" cy="1040165"/>
          </a:xfrm>
          <a:prstGeom prst="rect">
            <a:avLst/>
          </a:prstGeom>
        </p:spPr>
      </p:pic>
      <p:pic>
        <p:nvPicPr>
          <p:cNvPr id="32" name="Picture 31" descr="A logo for a company&#10;&#10;Description automatically generated">
            <a:extLst>
              <a:ext uri="{FF2B5EF4-FFF2-40B4-BE49-F238E27FC236}">
                <a16:creationId xmlns:a16="http://schemas.microsoft.com/office/drawing/2014/main" id="{6F883DC6-5915-D959-6E32-CA7F6C5DACF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79732" y="982211"/>
            <a:ext cx="2309805" cy="1239821"/>
          </a:xfrm>
          <a:prstGeom prst="rect">
            <a:avLst/>
          </a:prstGeom>
        </p:spPr>
      </p:pic>
      <p:sp>
        <p:nvSpPr>
          <p:cNvPr id="33" name="Text Placeholder 4">
            <a:extLst>
              <a:ext uri="{FF2B5EF4-FFF2-40B4-BE49-F238E27FC236}">
                <a16:creationId xmlns:a16="http://schemas.microsoft.com/office/drawing/2014/main" id="{1DE789BC-B1C2-B110-68B2-059BCE8022DF}"/>
              </a:ext>
            </a:extLst>
          </p:cNvPr>
          <p:cNvSpPr txBox="1">
            <a:spLocks/>
          </p:cNvSpPr>
          <p:nvPr/>
        </p:nvSpPr>
        <p:spPr>
          <a:xfrm>
            <a:off x="2518437" y="3564632"/>
            <a:ext cx="7155125" cy="593088"/>
          </a:xfrm>
          <a:prstGeom prst="rect">
            <a:avLst/>
          </a:prstGeom>
        </p:spPr>
        <p:txBody>
          <a:bodyPr lIns="0">
            <a:noAutofit/>
          </a:bodyPr>
          <a:lstStyle>
            <a:lvl1pPr marL="0" indent="0" algn="l" defTabSz="914400" rtl="0" eaLnBrk="1" latinLnBrk="0" hangingPunct="1">
              <a:lnSpc>
                <a:spcPct val="90000"/>
              </a:lnSpc>
              <a:spcBef>
                <a:spcPts val="1000"/>
              </a:spcBef>
              <a:buClr>
                <a:srgbClr val="F20E4C"/>
              </a:buClr>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sz="7200" dirty="0">
                <a:solidFill>
                  <a:srgbClr val="16172B"/>
                </a:solidFill>
              </a:rPr>
              <a:t>Why Comtrade?</a:t>
            </a:r>
          </a:p>
        </p:txBody>
      </p:sp>
    </p:spTree>
    <p:extLst>
      <p:ext uri="{BB962C8B-B14F-4D97-AF65-F5344CB8AC3E}">
        <p14:creationId xmlns:p14="http://schemas.microsoft.com/office/powerpoint/2010/main" val="42775860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circle(in)">
                                      <p:cBhvr>
                                        <p:cTn id="7" dur="20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500"/>
                                        <p:tgtEl>
                                          <p:spTgt spid="28"/>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500"/>
                                        <p:tgtEl>
                                          <p:spTgt spid="32"/>
                                        </p:tgtEl>
                                      </p:cBhvr>
                                    </p:animEffect>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500"/>
                                        <p:tgtEl>
                                          <p:spTgt spid="16"/>
                                        </p:tgtEl>
                                      </p:cBhvr>
                                    </p:animEffect>
                                  </p:childTnLst>
                                </p:cTn>
                              </p:par>
                            </p:childTnLst>
                          </p:cTn>
                        </p:par>
                        <p:par>
                          <p:cTn id="21" fill="hold">
                            <p:stCondLst>
                              <p:cond delay="4500"/>
                            </p:stCondLst>
                            <p:childTnLst>
                              <p:par>
                                <p:cTn id="22" presetID="10" presetClass="entr" presetSubtype="0"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500"/>
                                        <p:tgtEl>
                                          <p:spTgt spid="26"/>
                                        </p:tgtEl>
                                      </p:cBhvr>
                                    </p:animEffect>
                                  </p:childTnLst>
                                </p:cTn>
                              </p:par>
                            </p:childTnLst>
                          </p:cTn>
                        </p:par>
                        <p:par>
                          <p:cTn id="25" fill="hold">
                            <p:stCondLst>
                              <p:cond delay="6000"/>
                            </p:stCondLst>
                            <p:childTnLst>
                              <p:par>
                                <p:cTn id="26" presetID="10" presetClass="entr" presetSubtype="0"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500"/>
                                        <p:tgtEl>
                                          <p:spTgt spid="14"/>
                                        </p:tgtEl>
                                      </p:cBhvr>
                                    </p:animEffect>
                                  </p:childTnLst>
                                </p:cTn>
                              </p:par>
                            </p:childTnLst>
                          </p:cTn>
                        </p:par>
                        <p:par>
                          <p:cTn id="29" fill="hold">
                            <p:stCondLst>
                              <p:cond delay="7500"/>
                            </p:stCondLst>
                            <p:childTnLst>
                              <p:par>
                                <p:cTn id="30" presetID="10"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500"/>
                                        <p:tgtEl>
                                          <p:spTgt spid="18"/>
                                        </p:tgtEl>
                                      </p:cBhvr>
                                    </p:animEffect>
                                  </p:childTnLst>
                                </p:cTn>
                              </p:par>
                            </p:childTnLst>
                          </p:cTn>
                        </p:par>
                        <p:par>
                          <p:cTn id="33" fill="hold">
                            <p:stCondLst>
                              <p:cond delay="9000"/>
                            </p:stCondLst>
                            <p:childTnLst>
                              <p:par>
                                <p:cTn id="34" presetID="10" presetClass="entr" presetSubtype="0"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500"/>
                                        <p:tgtEl>
                                          <p:spTgt spid="24"/>
                                        </p:tgtEl>
                                      </p:cBhvr>
                                    </p:animEffect>
                                  </p:childTnLst>
                                </p:cTn>
                              </p:par>
                            </p:childTnLst>
                          </p:cTn>
                        </p:par>
                        <p:par>
                          <p:cTn id="37" fill="hold">
                            <p:stCondLst>
                              <p:cond delay="10500"/>
                            </p:stCondLst>
                            <p:childTnLst>
                              <p:par>
                                <p:cTn id="38" presetID="10"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500"/>
                                        <p:tgtEl>
                                          <p:spTgt spid="10"/>
                                        </p:tgtEl>
                                      </p:cBhvr>
                                    </p:animEffect>
                                  </p:childTnLst>
                                </p:cTn>
                              </p:par>
                            </p:childTnLst>
                          </p:cTn>
                        </p:par>
                        <p:par>
                          <p:cTn id="41" fill="hold">
                            <p:stCondLst>
                              <p:cond delay="12000"/>
                            </p:stCondLst>
                            <p:childTnLst>
                              <p:par>
                                <p:cTn id="42" presetID="10" presetClass="entr" presetSubtype="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1B85A03-CD0E-4827-B930-C168DF5D11BC}"/>
              </a:ext>
            </a:extLst>
          </p:cNvPr>
          <p:cNvSpPr/>
          <p:nvPr/>
        </p:nvSpPr>
        <p:spPr>
          <a:xfrm>
            <a:off x="0" y="0"/>
            <a:ext cx="12192000" cy="68580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r-Latn-RS"/>
          </a:p>
        </p:txBody>
      </p:sp>
      <p:sp>
        <p:nvSpPr>
          <p:cNvPr id="20" name="Text Placeholder 4">
            <a:extLst>
              <a:ext uri="{FF2B5EF4-FFF2-40B4-BE49-F238E27FC236}">
                <a16:creationId xmlns:a16="http://schemas.microsoft.com/office/drawing/2014/main" id="{9A402F40-2A0C-4616-ABC9-006A73FC953D}"/>
              </a:ext>
            </a:extLst>
          </p:cNvPr>
          <p:cNvSpPr txBox="1">
            <a:spLocks/>
          </p:cNvSpPr>
          <p:nvPr/>
        </p:nvSpPr>
        <p:spPr>
          <a:xfrm>
            <a:off x="6799143" y="3201168"/>
            <a:ext cx="5051426" cy="647809"/>
          </a:xfrm>
          <a:prstGeom prst="rect">
            <a:avLst/>
          </a:prstGeom>
        </p:spPr>
        <p:txBody>
          <a:bodyPr lIns="0">
            <a:noAutofit/>
          </a:bodyPr>
          <a:lstStyle>
            <a:lvl1pPr marL="0" indent="0" algn="l" defTabSz="914400" rtl="0" eaLnBrk="1" latinLnBrk="0" hangingPunct="1">
              <a:lnSpc>
                <a:spcPct val="90000"/>
              </a:lnSpc>
              <a:spcBef>
                <a:spcPts val="1000"/>
              </a:spcBef>
              <a:buClr>
                <a:srgbClr val="F20E4C"/>
              </a:buClr>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600"/>
              </a:lnSpc>
            </a:pPr>
            <a:r>
              <a:rPr lang="en-US" sz="6000" spc="-150" dirty="0">
                <a:solidFill>
                  <a:schemeClr val="bg1"/>
                </a:solidFill>
              </a:rPr>
              <a:t>Thank you</a:t>
            </a:r>
          </a:p>
        </p:txBody>
      </p:sp>
      <p:sp>
        <p:nvSpPr>
          <p:cNvPr id="23" name="Content Placeholder 2">
            <a:extLst>
              <a:ext uri="{FF2B5EF4-FFF2-40B4-BE49-F238E27FC236}">
                <a16:creationId xmlns:a16="http://schemas.microsoft.com/office/drawing/2014/main" id="{5165FA5C-7EAE-4B9E-803B-0165303FC8E4}"/>
              </a:ext>
            </a:extLst>
          </p:cNvPr>
          <p:cNvSpPr txBox="1">
            <a:spLocks/>
          </p:cNvSpPr>
          <p:nvPr/>
        </p:nvSpPr>
        <p:spPr>
          <a:xfrm>
            <a:off x="6799143" y="3738564"/>
            <a:ext cx="5392857" cy="4860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x-none" sz="1600" dirty="0">
                <a:solidFill>
                  <a:schemeClr val="bg1"/>
                </a:solidFill>
                <a:latin typeface="Arial" panose="020B0604020202020204" pitchFamily="34" charset="0"/>
                <a:cs typeface="Arial" panose="020B0604020202020204" pitchFamily="34" charset="0"/>
              </a:rPr>
              <a:t>www.comtrade</a:t>
            </a:r>
            <a:r>
              <a:rPr lang="en-US" sz="1600" dirty="0">
                <a:solidFill>
                  <a:schemeClr val="bg1"/>
                </a:solidFill>
                <a:latin typeface="Arial" panose="020B0604020202020204" pitchFamily="34" charset="0"/>
                <a:cs typeface="Arial" panose="020B0604020202020204" pitchFamily="34" charset="0"/>
              </a:rPr>
              <a:t>integration</a:t>
            </a:r>
            <a:r>
              <a:rPr lang="x-none" sz="1600" dirty="0">
                <a:solidFill>
                  <a:schemeClr val="bg1"/>
                </a:solidFill>
                <a:latin typeface="Arial" panose="020B0604020202020204" pitchFamily="34" charset="0"/>
                <a:cs typeface="Arial" panose="020B0604020202020204" pitchFamily="34" charset="0"/>
              </a:rPr>
              <a:t>.com </a:t>
            </a:r>
          </a:p>
        </p:txBody>
      </p:sp>
      <p:sp>
        <p:nvSpPr>
          <p:cNvPr id="6" name="Freeform 11">
            <a:extLst>
              <a:ext uri="{FF2B5EF4-FFF2-40B4-BE49-F238E27FC236}">
                <a16:creationId xmlns:a16="http://schemas.microsoft.com/office/drawing/2014/main" id="{C2BFD004-F9D4-4A70-A063-C32E773835E6}"/>
              </a:ext>
            </a:extLst>
          </p:cNvPr>
          <p:cNvSpPr>
            <a:spLocks/>
          </p:cNvSpPr>
          <p:nvPr/>
        </p:nvSpPr>
        <p:spPr bwMode="auto">
          <a:xfrm>
            <a:off x="5112356" y="-348343"/>
            <a:ext cx="6457848" cy="7427307"/>
          </a:xfrm>
          <a:custGeom>
            <a:avLst/>
            <a:gdLst>
              <a:gd name="T0" fmla="*/ 800 w 1391"/>
              <a:gd name="T1" fmla="*/ 1344 h 1600"/>
              <a:gd name="T2" fmla="*/ 256 w 1391"/>
              <a:gd name="T3" fmla="*/ 800 h 1600"/>
              <a:gd name="T4" fmla="*/ 800 w 1391"/>
              <a:gd name="T5" fmla="*/ 256 h 1600"/>
              <a:gd name="T6" fmla="*/ 1210 w 1391"/>
              <a:gd name="T7" fmla="*/ 442 h 1600"/>
              <a:gd name="T8" fmla="*/ 1391 w 1391"/>
              <a:gd name="T9" fmla="*/ 261 h 1600"/>
              <a:gd name="T10" fmla="*/ 800 w 1391"/>
              <a:gd name="T11" fmla="*/ 0 h 1600"/>
              <a:gd name="T12" fmla="*/ 0 w 1391"/>
              <a:gd name="T13" fmla="*/ 800 h 1600"/>
              <a:gd name="T14" fmla="*/ 800 w 1391"/>
              <a:gd name="T15" fmla="*/ 1600 h 1600"/>
              <a:gd name="T16" fmla="*/ 1391 w 1391"/>
              <a:gd name="T17" fmla="*/ 1339 h 1600"/>
              <a:gd name="T18" fmla="*/ 1210 w 1391"/>
              <a:gd name="T19" fmla="*/ 1158 h 1600"/>
              <a:gd name="T20" fmla="*/ 800 w 1391"/>
              <a:gd name="T21" fmla="*/ 1344 h 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1" h="1600">
                <a:moveTo>
                  <a:pt x="800" y="1344"/>
                </a:moveTo>
                <a:cubicBezTo>
                  <a:pt x="499" y="1344"/>
                  <a:pt x="256" y="1100"/>
                  <a:pt x="256" y="800"/>
                </a:cubicBezTo>
                <a:cubicBezTo>
                  <a:pt x="256" y="500"/>
                  <a:pt x="499" y="256"/>
                  <a:pt x="800" y="256"/>
                </a:cubicBezTo>
                <a:cubicBezTo>
                  <a:pt x="963" y="256"/>
                  <a:pt x="1110" y="328"/>
                  <a:pt x="1210" y="442"/>
                </a:cubicBezTo>
                <a:cubicBezTo>
                  <a:pt x="1391" y="261"/>
                  <a:pt x="1391" y="261"/>
                  <a:pt x="1391" y="261"/>
                </a:cubicBezTo>
                <a:cubicBezTo>
                  <a:pt x="1245" y="101"/>
                  <a:pt x="1034" y="0"/>
                  <a:pt x="800" y="0"/>
                </a:cubicBezTo>
                <a:cubicBezTo>
                  <a:pt x="358" y="0"/>
                  <a:pt x="0" y="358"/>
                  <a:pt x="0" y="800"/>
                </a:cubicBezTo>
                <a:cubicBezTo>
                  <a:pt x="0" y="1242"/>
                  <a:pt x="358" y="1600"/>
                  <a:pt x="800" y="1600"/>
                </a:cubicBezTo>
                <a:cubicBezTo>
                  <a:pt x="1034" y="1600"/>
                  <a:pt x="1245" y="1499"/>
                  <a:pt x="1391" y="1339"/>
                </a:cubicBezTo>
                <a:cubicBezTo>
                  <a:pt x="1210" y="1158"/>
                  <a:pt x="1210" y="1158"/>
                  <a:pt x="1210" y="1158"/>
                </a:cubicBezTo>
                <a:cubicBezTo>
                  <a:pt x="1110" y="1272"/>
                  <a:pt x="963" y="1344"/>
                  <a:pt x="800" y="1344"/>
                </a:cubicBezTo>
                <a:close/>
              </a:path>
            </a:pathLst>
          </a:cu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6B4BCBC5-DE1D-44AC-91C7-1A7499B950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9209" y="2224629"/>
            <a:ext cx="1652071" cy="534912"/>
          </a:xfrm>
          <a:prstGeom prst="rect">
            <a:avLst/>
          </a:prstGeom>
        </p:spPr>
      </p:pic>
    </p:spTree>
    <p:extLst>
      <p:ext uri="{BB962C8B-B14F-4D97-AF65-F5344CB8AC3E}">
        <p14:creationId xmlns:p14="http://schemas.microsoft.com/office/powerpoint/2010/main" val="3163702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theme/theme1.xml><?xml version="1.0" encoding="utf-8"?>
<a:theme xmlns:a="http://schemas.openxmlformats.org/drawingml/2006/main" name="Office Theme">
  <a:themeElements>
    <a:clrScheme name="SI-2020">
      <a:dk1>
        <a:srgbClr val="17172B"/>
      </a:dk1>
      <a:lt1>
        <a:srgbClr val="FFFFFF"/>
      </a:lt1>
      <a:dk2>
        <a:srgbClr val="4E4C61"/>
      </a:dk2>
      <a:lt2>
        <a:srgbClr val="F2F2F4"/>
      </a:lt2>
      <a:accent1>
        <a:srgbClr val="F70C48"/>
      </a:accent1>
      <a:accent2>
        <a:srgbClr val="17172B"/>
      </a:accent2>
      <a:accent3>
        <a:srgbClr val="4E4C61"/>
      </a:accent3>
      <a:accent4>
        <a:srgbClr val="9493A1"/>
      </a:accent4>
      <a:accent5>
        <a:srgbClr val="C7C7CF"/>
      </a:accent5>
      <a:accent6>
        <a:srgbClr val="F2F2F4"/>
      </a:accent6>
      <a:hlink>
        <a:srgbClr val="F70C48"/>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id="{71689B66-ED1D-4D7C-869F-D25DA5732C62}" vid="{D8AD3BEF-E2C7-49C9-9E60-9ED379A1D2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237B983B6AF474F8FF57AEFD44BBFC7" ma:contentTypeVersion="21" ma:contentTypeDescription="Create a new document." ma:contentTypeScope="" ma:versionID="77422ce6602560cee773a3f70fda26c8">
  <xsd:schema xmlns:xsd="http://www.w3.org/2001/XMLSchema" xmlns:xs="http://www.w3.org/2001/XMLSchema" xmlns:p="http://schemas.microsoft.com/office/2006/metadata/properties" xmlns:ns2="b49cf940-8ba7-4141-b65d-17f624468c0b" xmlns:ns3="b969bcf8-3dfe-431c-bdab-e68885931133" targetNamespace="http://schemas.microsoft.com/office/2006/metadata/properties" ma:root="true" ma:fieldsID="660272f5c88ba6685c943fda118ba50e" ns2:_="" ns3:_="">
    <xsd:import namespace="b49cf940-8ba7-4141-b65d-17f624468c0b"/>
    <xsd:import namespace="b969bcf8-3dfe-431c-bdab-e68885931133"/>
    <xsd:element name="properties">
      <xsd:complexType>
        <xsd:sequence>
          <xsd:element name="documentManagement">
            <xsd:complexType>
              <xsd:all>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9cf940-8ba7-4141-b65d-17f624468c0b"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4b2c6996-c2bd-43a0-ad47-5043fed76f9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969bcf8-3dfe-431c-bdab-e68885931133" elementFormDefault="qualified">
    <xsd:import namespace="http://schemas.microsoft.com/office/2006/documentManagement/types"/>
    <xsd:import namespace="http://schemas.microsoft.com/office/infopath/2007/PartnerControls"/>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element name="TaxCatchAll" ma:index="28" nillable="true" ma:displayName="Taxonomy Catch All Column" ma:hidden="true" ma:list="{08fe49c7-a506-4301-8e0c-03dffbf6c76d}" ma:internalName="TaxCatchAll" ma:showField="CatchAllData" ma:web="b969bcf8-3dfe-431c-bdab-e688859311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igrationWizIdSecurityGroups xmlns="b49cf940-8ba7-4141-b65d-17f624468c0b" xsi:nil="true"/>
    <TaxCatchAll xmlns="b969bcf8-3dfe-431c-bdab-e68885931133" xsi:nil="true"/>
    <MigrationWizIdDocumentLibraryPermissions xmlns="b49cf940-8ba7-4141-b65d-17f624468c0b" xsi:nil="true"/>
    <MigrationWizIdPermissionLevels xmlns="b49cf940-8ba7-4141-b65d-17f624468c0b" xsi:nil="true"/>
    <lcf76f155ced4ddcb4097134ff3c332f xmlns="b49cf940-8ba7-4141-b65d-17f624468c0b">
      <Terms xmlns="http://schemas.microsoft.com/office/infopath/2007/PartnerControls"/>
    </lcf76f155ced4ddcb4097134ff3c332f>
    <MigrationWizIdPermissions xmlns="b49cf940-8ba7-4141-b65d-17f624468c0b" xsi:nil="true"/>
    <MigrationWizId xmlns="b49cf940-8ba7-4141-b65d-17f624468c0b" xsi:nil="true"/>
  </documentManagement>
</p:properties>
</file>

<file path=customXml/itemProps1.xml><?xml version="1.0" encoding="utf-8"?>
<ds:datastoreItem xmlns:ds="http://schemas.openxmlformats.org/officeDocument/2006/customXml" ds:itemID="{A28ECBE0-CA9A-414E-ACDE-9ACB67BDA1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9cf940-8ba7-4141-b65d-17f624468c0b"/>
    <ds:schemaRef ds:uri="b969bcf8-3dfe-431c-bdab-e688859311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E78B5FA-EBE5-48DD-9D77-D775B038BAD7}">
  <ds:schemaRefs>
    <ds:schemaRef ds:uri="http://schemas.microsoft.com/sharepoint/v3/contenttype/forms"/>
  </ds:schemaRefs>
</ds:datastoreItem>
</file>

<file path=customXml/itemProps3.xml><?xml version="1.0" encoding="utf-8"?>
<ds:datastoreItem xmlns:ds="http://schemas.openxmlformats.org/officeDocument/2006/customXml" ds:itemID="{6244EDB9-2E80-40F0-836C-AF401C2619DA}">
  <ds:schemaRefs>
    <ds:schemaRef ds:uri="http://schemas.openxmlformats.org/package/2006/metadata/core-properties"/>
    <ds:schemaRef ds:uri="http://purl.org/dc/dcmitype/"/>
    <ds:schemaRef ds:uri="http://schemas.microsoft.com/office/infopath/2007/PartnerControls"/>
    <ds:schemaRef ds:uri="b969bcf8-3dfe-431c-bdab-e68885931133"/>
    <ds:schemaRef ds:uri="b49cf940-8ba7-4141-b65d-17f624468c0b"/>
    <ds:schemaRef ds:uri="http://schemas.microsoft.com/office/2006/metadata/properties"/>
    <ds:schemaRef ds:uri="http://schemas.microsoft.com/office/2006/documentManagement/types"/>
    <ds:schemaRef ds:uri="http://www.w3.org/XML/1998/namespace"/>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29100</TotalTime>
  <Words>1038</Words>
  <Application>Microsoft Office PowerPoint</Application>
  <PresentationFormat>Widescreen</PresentationFormat>
  <Paragraphs>161</Paragraphs>
  <Slides>10</Slides>
  <Notes>3</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Segoe UI </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Wizard</dc:creator>
  <cp:lastModifiedBy>Božidar Stojanović</cp:lastModifiedBy>
  <cp:revision>265</cp:revision>
  <dcterms:created xsi:type="dcterms:W3CDTF">2020-09-09T08:33:08Z</dcterms:created>
  <dcterms:modified xsi:type="dcterms:W3CDTF">2023-11-29T07:36:49Z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0x0101001237B983B6AF474F8FF57AEFD44BBFC7</vt:lpwstr>
  </property>
  <property fmtid="{D5CDD505-2E9C-101B-9397-08002B2CF9AE}" pid="3" name="xd_ProgID">
    <vt:lpwstr/>
  </property>
  <property fmtid="{D5CDD505-2E9C-101B-9397-08002B2CF9AE}" pid="4" name="TemplateUrl">
    <vt:lpwstr/>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y fmtid="{D5CDD505-2E9C-101B-9397-08002B2CF9AE}" pid="8" name="xd_Signature">
    <vt:lpwstr/>
  </property>
  <property fmtid="{D5CDD505-2E9C-101B-9397-08002B2CF9AE}" pid="9" name="MediaServiceImageTags">
    <vt:lpwstr/>
  </property>
</Properties>
</file>