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5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6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7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8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9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515" r:id="rId2"/>
    <p:sldId id="516" r:id="rId3"/>
    <p:sldId id="746" r:id="rId4"/>
    <p:sldId id="517" r:id="rId5"/>
    <p:sldId id="747" r:id="rId6"/>
    <p:sldId id="611" r:id="rId7"/>
    <p:sldId id="748" r:id="rId8"/>
    <p:sldId id="749" r:id="rId9"/>
    <p:sldId id="750" r:id="rId10"/>
    <p:sldId id="751" r:id="rId11"/>
    <p:sldId id="559" r:id="rId12"/>
  </p:sldIdLst>
  <p:sldSz cx="9144000" cy="6858000" type="screen4x3"/>
  <p:notesSz cx="6858000" cy="9144000"/>
  <p:defaultTextStyle>
    <a:defPPr>
      <a:defRPr lang="en-US"/>
    </a:defPPr>
    <a:lvl1pPr marL="0" lvl="0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lvl="1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lvl="2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lvl="3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lvl="4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lvl="5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lvl="6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lvl="7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lvl="8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FF"/>
    <a:srgbClr val="FFCCFF"/>
    <a:srgbClr val="B44646"/>
    <a:srgbClr val="8D4F49"/>
    <a:srgbClr val="BE3418"/>
    <a:srgbClr val="536D6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5226" autoAdjust="0"/>
  </p:normalViewPr>
  <p:slideViewPr>
    <p:cSldViewPr showGuides="1">
      <p:cViewPr varScale="1">
        <p:scale>
          <a:sx n="86" d="100"/>
          <a:sy n="86" d="100"/>
        </p:scale>
        <p:origin x="1354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>
        <p:scale>
          <a:sx n="100" d="100"/>
          <a:sy n="100" d="100"/>
        </p:scale>
        <p:origin x="2400" y="-3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0E1B739-0603-4D3E-B8BA-3A7E5830260F}" type="doc">
      <dgm:prSet loTypeId="urn:microsoft.com/office/officeart/2005/8/layout/list1#1" loCatId="list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lang="en-US"/>
        </a:p>
      </dgm:t>
    </dgm:pt>
    <dgm:pt modelId="{DF63E697-C109-4462-87B3-3C10C0D19FB0}">
      <dgm:prSet phldrT="[Text]" custT="1"/>
      <dgm:spPr/>
      <dgm:t>
        <a:bodyPr/>
        <a:lstStyle/>
        <a:p>
          <a:r>
            <a:rPr lang="sr-Cyrl-RS" sz="2000" dirty="0">
              <a:latin typeface="Calibri" panose="020F0502020204030204" pitchFamily="34" charset="0"/>
              <a:cs typeface="Calibri" panose="020F0502020204030204" pitchFamily="34" charset="0"/>
            </a:rPr>
            <a:t>Криза – појам, карактеристике и пословно окружење</a:t>
          </a:r>
          <a:endParaRPr lang="en-US" sz="2000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904FCF2D-90AF-4426-B183-3212DD7DB613}" type="parTrans" cxnId="{74D6C18C-C922-4151-835C-7B70DFE8B069}">
      <dgm:prSet/>
      <dgm:spPr/>
      <dgm:t>
        <a:bodyPr/>
        <a:lstStyle/>
        <a:p>
          <a:endParaRPr lang="en-US" sz="2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D0F3B7E5-8D6F-4512-AB93-C8D2B6AAE93D}" type="sibTrans" cxnId="{74D6C18C-C922-4151-835C-7B70DFE8B069}">
      <dgm:prSet/>
      <dgm:spPr/>
      <dgm:t>
        <a:bodyPr/>
        <a:lstStyle/>
        <a:p>
          <a:endParaRPr lang="en-US" sz="2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CB1D80FE-0D0E-4E26-A851-A02D5686479D}">
      <dgm:prSet phldrT="[Text]" custT="1"/>
      <dgm:spPr/>
      <dgm:t>
        <a:bodyPr/>
        <a:lstStyle/>
        <a:p>
          <a:r>
            <a:rPr lang="sr-Cyrl-RS" sz="2000" dirty="0">
              <a:latin typeface="Calibri" panose="020F0502020204030204" pitchFamily="34" charset="0"/>
              <a:cs typeface="Calibri" panose="020F0502020204030204" pitchFamily="34" charset="0"/>
            </a:rPr>
            <a:t>Припреме за кризу</a:t>
          </a:r>
          <a:endParaRPr lang="en-US" sz="2000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42634B09-23D9-44B1-9DF3-0B6BD7699541}" type="parTrans" cxnId="{F4E70BC6-9331-4CC1-8AAA-4ADA4E351D4A}">
      <dgm:prSet/>
      <dgm:spPr/>
      <dgm:t>
        <a:bodyPr/>
        <a:lstStyle/>
        <a:p>
          <a:endParaRPr lang="en-US" sz="2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D1B8A75E-E88C-460A-B290-39177073E388}" type="sibTrans" cxnId="{F4E70BC6-9331-4CC1-8AAA-4ADA4E351D4A}">
      <dgm:prSet/>
      <dgm:spPr/>
      <dgm:t>
        <a:bodyPr/>
        <a:lstStyle/>
        <a:p>
          <a:endParaRPr lang="en-US" sz="2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787EB59D-F5D1-4B93-BCDA-5D2F87940987}">
      <dgm:prSet phldrT="[Text]" custT="1"/>
      <dgm:spPr/>
      <dgm:t>
        <a:bodyPr/>
        <a:lstStyle/>
        <a:p>
          <a:r>
            <a:rPr lang="sr-Cyrl-RS" sz="2000" dirty="0">
              <a:latin typeface="Calibri" panose="020F0502020204030204" pitchFamily="34" charset="0"/>
              <a:cs typeface="Calibri" panose="020F0502020204030204" pitchFamily="34" charset="0"/>
            </a:rPr>
            <a:t>Пример кризе</a:t>
          </a:r>
          <a:endParaRPr lang="en-US" sz="2000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D9EFE1D5-9A72-41C1-9261-29F6089B1E3D}" type="parTrans" cxnId="{FE4D9D42-76BC-4604-8E3D-DD5D32A753A5}">
      <dgm:prSet/>
      <dgm:spPr/>
      <dgm:t>
        <a:bodyPr/>
        <a:lstStyle/>
        <a:p>
          <a:endParaRPr lang="en-US" sz="2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86D3D338-8855-4597-A30B-9A42DB39E15C}" type="sibTrans" cxnId="{FE4D9D42-76BC-4604-8E3D-DD5D32A753A5}">
      <dgm:prSet/>
      <dgm:spPr/>
      <dgm:t>
        <a:bodyPr/>
        <a:lstStyle/>
        <a:p>
          <a:endParaRPr lang="en-US" sz="2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AC5634F1-475E-48BC-BD24-319DAF06446E}">
      <dgm:prSet phldrT="[Text]" custT="1"/>
      <dgm:spPr/>
      <dgm:t>
        <a:bodyPr/>
        <a:lstStyle/>
        <a:p>
          <a:r>
            <a:rPr lang="sr-Cyrl-RS" sz="2000" dirty="0">
              <a:latin typeface="Calibri" panose="020F0502020204030204" pitchFamily="34" charset="0"/>
              <a:cs typeface="Calibri" panose="020F0502020204030204" pitchFamily="34" charset="0"/>
            </a:rPr>
            <a:t>Одговор на кризу</a:t>
          </a:r>
          <a:endParaRPr lang="en-US" sz="2000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2D8DBC34-85C2-4C63-B06A-89EA96E3FB60}" type="parTrans" cxnId="{DF202AD1-E06B-4259-A32C-962B455D92A9}">
      <dgm:prSet/>
      <dgm:spPr/>
      <dgm:t>
        <a:bodyPr/>
        <a:lstStyle/>
        <a:p>
          <a:endParaRPr lang="en-US" sz="2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9C7E1B0E-36CC-436D-A4CE-9FFF90153973}" type="sibTrans" cxnId="{DF202AD1-E06B-4259-A32C-962B455D92A9}">
      <dgm:prSet/>
      <dgm:spPr/>
      <dgm:t>
        <a:bodyPr/>
        <a:lstStyle/>
        <a:p>
          <a:endParaRPr lang="en-US" sz="2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1E10B1ED-DEE8-4343-8B64-CCBF82A37F15}">
      <dgm:prSet phldrT="[Text]" custT="1"/>
      <dgm:spPr/>
      <dgm:t>
        <a:bodyPr/>
        <a:lstStyle/>
        <a:p>
          <a:r>
            <a:rPr lang="sr-Cyrl-RS" sz="2000" dirty="0">
              <a:latin typeface="Calibri" panose="020F0502020204030204" pitchFamily="34" charset="0"/>
              <a:cs typeface="Calibri" panose="020F0502020204030204" pitchFamily="34" charset="0"/>
            </a:rPr>
            <a:t>Опоравак од кризе</a:t>
          </a:r>
          <a:endParaRPr lang="en-US" sz="2000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EC3CEA81-761B-47EA-9212-02A517C9DAB9}" type="parTrans" cxnId="{64AECB59-7783-4017-B367-75A303C6DECB}">
      <dgm:prSet/>
      <dgm:spPr/>
      <dgm:t>
        <a:bodyPr/>
        <a:lstStyle/>
        <a:p>
          <a:endParaRPr lang="en-US" sz="2000"/>
        </a:p>
      </dgm:t>
    </dgm:pt>
    <dgm:pt modelId="{83740F63-8FCE-4AAB-9A99-4294BBBBB06D}" type="sibTrans" cxnId="{64AECB59-7783-4017-B367-75A303C6DECB}">
      <dgm:prSet/>
      <dgm:spPr/>
      <dgm:t>
        <a:bodyPr/>
        <a:lstStyle/>
        <a:p>
          <a:endParaRPr lang="en-US" sz="2000"/>
        </a:p>
      </dgm:t>
    </dgm:pt>
    <dgm:pt modelId="{B2C17049-D591-4B03-8778-C300B556E7B8}">
      <dgm:prSet phldrT="[Text]" custT="1"/>
      <dgm:spPr/>
      <dgm:t>
        <a:bodyPr/>
        <a:lstStyle/>
        <a:p>
          <a:r>
            <a:rPr lang="sr-Cyrl-RS" sz="2000" dirty="0">
              <a:latin typeface="Calibri" panose="020F0502020204030204" pitchFamily="34" charset="0"/>
              <a:cs typeface="Calibri" panose="020F0502020204030204" pitchFamily="34" charset="0"/>
            </a:rPr>
            <a:t>Систем раног упозорења</a:t>
          </a:r>
          <a:endParaRPr lang="en-US" sz="2000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F11B6405-A4C9-4BF6-A34F-F86BACDADE76}" type="parTrans" cxnId="{957D0811-D93C-4F35-A5AD-FBCF29BA4786}">
      <dgm:prSet/>
      <dgm:spPr/>
      <dgm:t>
        <a:bodyPr/>
        <a:lstStyle/>
        <a:p>
          <a:endParaRPr lang="en-US" sz="2000"/>
        </a:p>
      </dgm:t>
    </dgm:pt>
    <dgm:pt modelId="{F4568266-F48A-451F-B580-F430ADDFACC9}" type="sibTrans" cxnId="{957D0811-D93C-4F35-A5AD-FBCF29BA4786}">
      <dgm:prSet/>
      <dgm:spPr/>
      <dgm:t>
        <a:bodyPr/>
        <a:lstStyle/>
        <a:p>
          <a:endParaRPr lang="en-US" sz="2000"/>
        </a:p>
      </dgm:t>
    </dgm:pt>
    <dgm:pt modelId="{3EF4B55D-9F4E-445F-A9BB-AFE7F383D257}" type="pres">
      <dgm:prSet presAssocID="{20E1B739-0603-4D3E-B8BA-3A7E5830260F}" presName="linear" presStyleCnt="0">
        <dgm:presLayoutVars>
          <dgm:dir/>
          <dgm:animLvl val="lvl"/>
          <dgm:resizeHandles val="exact"/>
        </dgm:presLayoutVars>
      </dgm:prSet>
      <dgm:spPr/>
    </dgm:pt>
    <dgm:pt modelId="{B6B990C0-F0D3-4B01-9ED0-6CA7840209C6}" type="pres">
      <dgm:prSet presAssocID="{DF63E697-C109-4462-87B3-3C10C0D19FB0}" presName="parentLin" presStyleCnt="0"/>
      <dgm:spPr/>
    </dgm:pt>
    <dgm:pt modelId="{971577EC-B6F4-4B2D-9636-239644B93C21}" type="pres">
      <dgm:prSet presAssocID="{DF63E697-C109-4462-87B3-3C10C0D19FB0}" presName="parentLeftMargin" presStyleLbl="node1" presStyleIdx="0" presStyleCnt="6"/>
      <dgm:spPr/>
    </dgm:pt>
    <dgm:pt modelId="{6094BD7A-45CA-4049-9EEB-17F836FF85B1}" type="pres">
      <dgm:prSet presAssocID="{DF63E697-C109-4462-87B3-3C10C0D19FB0}" presName="parentText" presStyleLbl="node1" presStyleIdx="0" presStyleCnt="6" custScaleX="109502">
        <dgm:presLayoutVars>
          <dgm:chMax val="0"/>
          <dgm:bulletEnabled val="1"/>
        </dgm:presLayoutVars>
      </dgm:prSet>
      <dgm:spPr/>
    </dgm:pt>
    <dgm:pt modelId="{150FF343-FBE7-4223-AC36-1106A07C63F2}" type="pres">
      <dgm:prSet presAssocID="{DF63E697-C109-4462-87B3-3C10C0D19FB0}" presName="negativeSpace" presStyleCnt="0"/>
      <dgm:spPr/>
    </dgm:pt>
    <dgm:pt modelId="{7E53910A-7FB1-4024-8F0A-29AA09EE31DF}" type="pres">
      <dgm:prSet presAssocID="{DF63E697-C109-4462-87B3-3C10C0D19FB0}" presName="childText" presStyleLbl="conFgAcc1" presStyleIdx="0" presStyleCnt="6">
        <dgm:presLayoutVars>
          <dgm:bulletEnabled val="1"/>
        </dgm:presLayoutVars>
      </dgm:prSet>
      <dgm:spPr/>
    </dgm:pt>
    <dgm:pt modelId="{BE165CC5-A2F8-4098-A24D-1A2ED3ACFD7A}" type="pres">
      <dgm:prSet presAssocID="{D0F3B7E5-8D6F-4512-AB93-C8D2B6AAE93D}" presName="spaceBetweenRectangles" presStyleCnt="0"/>
      <dgm:spPr/>
    </dgm:pt>
    <dgm:pt modelId="{54D52E52-23A6-4348-890A-3A2F16962E69}" type="pres">
      <dgm:prSet presAssocID="{CB1D80FE-0D0E-4E26-A851-A02D5686479D}" presName="parentLin" presStyleCnt="0"/>
      <dgm:spPr/>
    </dgm:pt>
    <dgm:pt modelId="{4C99A596-A303-4F1E-BA15-E67066C57CD1}" type="pres">
      <dgm:prSet presAssocID="{CB1D80FE-0D0E-4E26-A851-A02D5686479D}" presName="parentLeftMargin" presStyleLbl="node1" presStyleIdx="0" presStyleCnt="6"/>
      <dgm:spPr/>
    </dgm:pt>
    <dgm:pt modelId="{B775491D-9314-46CC-9C24-DA09AB93E57D}" type="pres">
      <dgm:prSet presAssocID="{CB1D80FE-0D0E-4E26-A851-A02D5686479D}" presName="parentText" presStyleLbl="node1" presStyleIdx="1" presStyleCnt="6" custScaleX="109502">
        <dgm:presLayoutVars>
          <dgm:chMax val="0"/>
          <dgm:bulletEnabled val="1"/>
        </dgm:presLayoutVars>
      </dgm:prSet>
      <dgm:spPr/>
    </dgm:pt>
    <dgm:pt modelId="{63835DD8-0514-44E8-8A9C-BDC3504C21E1}" type="pres">
      <dgm:prSet presAssocID="{CB1D80FE-0D0E-4E26-A851-A02D5686479D}" presName="negativeSpace" presStyleCnt="0"/>
      <dgm:spPr/>
    </dgm:pt>
    <dgm:pt modelId="{261286C3-536C-4386-BEBC-02063F282588}" type="pres">
      <dgm:prSet presAssocID="{CB1D80FE-0D0E-4E26-A851-A02D5686479D}" presName="childText" presStyleLbl="conFgAcc1" presStyleIdx="1" presStyleCnt="6">
        <dgm:presLayoutVars>
          <dgm:bulletEnabled val="1"/>
        </dgm:presLayoutVars>
      </dgm:prSet>
      <dgm:spPr/>
    </dgm:pt>
    <dgm:pt modelId="{8CED20CA-0B54-4FD7-84E2-8C3D5987110C}" type="pres">
      <dgm:prSet presAssocID="{D1B8A75E-E88C-460A-B290-39177073E388}" presName="spaceBetweenRectangles" presStyleCnt="0"/>
      <dgm:spPr/>
    </dgm:pt>
    <dgm:pt modelId="{506E4D14-A976-488C-ABD9-9CFC750FF0A3}" type="pres">
      <dgm:prSet presAssocID="{787EB59D-F5D1-4B93-BCDA-5D2F87940987}" presName="parentLin" presStyleCnt="0"/>
      <dgm:spPr/>
    </dgm:pt>
    <dgm:pt modelId="{D4A58A42-58E6-49D7-8789-9A6925CDE1EB}" type="pres">
      <dgm:prSet presAssocID="{787EB59D-F5D1-4B93-BCDA-5D2F87940987}" presName="parentLeftMargin" presStyleLbl="node1" presStyleIdx="1" presStyleCnt="6"/>
      <dgm:spPr/>
    </dgm:pt>
    <dgm:pt modelId="{FC6129F3-196F-4A02-9079-A30CAB9A895F}" type="pres">
      <dgm:prSet presAssocID="{787EB59D-F5D1-4B93-BCDA-5D2F87940987}" presName="parentText" presStyleLbl="node1" presStyleIdx="2" presStyleCnt="6" custScaleX="109502">
        <dgm:presLayoutVars>
          <dgm:chMax val="0"/>
          <dgm:bulletEnabled val="1"/>
        </dgm:presLayoutVars>
      </dgm:prSet>
      <dgm:spPr/>
    </dgm:pt>
    <dgm:pt modelId="{0B8DC3BA-6FDA-4AB6-B826-25514973164D}" type="pres">
      <dgm:prSet presAssocID="{787EB59D-F5D1-4B93-BCDA-5D2F87940987}" presName="negativeSpace" presStyleCnt="0"/>
      <dgm:spPr/>
    </dgm:pt>
    <dgm:pt modelId="{10AEF8CC-6CD3-44A8-A455-A6D3CA132325}" type="pres">
      <dgm:prSet presAssocID="{787EB59D-F5D1-4B93-BCDA-5D2F87940987}" presName="childText" presStyleLbl="conFgAcc1" presStyleIdx="2" presStyleCnt="6">
        <dgm:presLayoutVars>
          <dgm:bulletEnabled val="1"/>
        </dgm:presLayoutVars>
      </dgm:prSet>
      <dgm:spPr/>
    </dgm:pt>
    <dgm:pt modelId="{085507D1-8C1F-427F-B2A0-C94E73FA46A8}" type="pres">
      <dgm:prSet presAssocID="{86D3D338-8855-4597-A30B-9A42DB39E15C}" presName="spaceBetweenRectangles" presStyleCnt="0"/>
      <dgm:spPr/>
    </dgm:pt>
    <dgm:pt modelId="{8630BE27-D94E-4357-9AD2-308F02A0BE09}" type="pres">
      <dgm:prSet presAssocID="{AC5634F1-475E-48BC-BD24-319DAF06446E}" presName="parentLin" presStyleCnt="0"/>
      <dgm:spPr/>
    </dgm:pt>
    <dgm:pt modelId="{87E1088E-F824-411E-B0D3-A6901D7EF605}" type="pres">
      <dgm:prSet presAssocID="{AC5634F1-475E-48BC-BD24-319DAF06446E}" presName="parentLeftMargin" presStyleLbl="node1" presStyleIdx="2" presStyleCnt="6"/>
      <dgm:spPr/>
    </dgm:pt>
    <dgm:pt modelId="{3A507EE4-AFB7-4E1B-8A47-1E64DE739865}" type="pres">
      <dgm:prSet presAssocID="{AC5634F1-475E-48BC-BD24-319DAF06446E}" presName="parentText" presStyleLbl="node1" presStyleIdx="3" presStyleCnt="6" custScaleX="109502">
        <dgm:presLayoutVars>
          <dgm:chMax val="0"/>
          <dgm:bulletEnabled val="1"/>
        </dgm:presLayoutVars>
      </dgm:prSet>
      <dgm:spPr/>
    </dgm:pt>
    <dgm:pt modelId="{7D54555B-A73B-4572-A0A0-0E72DA8B8A7B}" type="pres">
      <dgm:prSet presAssocID="{AC5634F1-475E-48BC-BD24-319DAF06446E}" presName="negativeSpace" presStyleCnt="0"/>
      <dgm:spPr/>
    </dgm:pt>
    <dgm:pt modelId="{41624D80-3378-44B3-9307-91B7EAB3C2F1}" type="pres">
      <dgm:prSet presAssocID="{AC5634F1-475E-48BC-BD24-319DAF06446E}" presName="childText" presStyleLbl="conFgAcc1" presStyleIdx="3" presStyleCnt="6">
        <dgm:presLayoutVars>
          <dgm:bulletEnabled val="1"/>
        </dgm:presLayoutVars>
      </dgm:prSet>
      <dgm:spPr/>
    </dgm:pt>
    <dgm:pt modelId="{51EAFF89-5612-4ED0-8314-56BDF3C1CFD3}" type="pres">
      <dgm:prSet presAssocID="{9C7E1B0E-36CC-436D-A4CE-9FFF90153973}" presName="spaceBetweenRectangles" presStyleCnt="0"/>
      <dgm:spPr/>
    </dgm:pt>
    <dgm:pt modelId="{FE351C8A-9587-422F-A37B-1ACBF99C8A0E}" type="pres">
      <dgm:prSet presAssocID="{1E10B1ED-DEE8-4343-8B64-CCBF82A37F15}" presName="parentLin" presStyleCnt="0"/>
      <dgm:spPr/>
    </dgm:pt>
    <dgm:pt modelId="{BCD1A471-22F2-4113-9419-EC260D028C85}" type="pres">
      <dgm:prSet presAssocID="{1E10B1ED-DEE8-4343-8B64-CCBF82A37F15}" presName="parentLeftMargin" presStyleLbl="node1" presStyleIdx="3" presStyleCnt="6"/>
      <dgm:spPr/>
    </dgm:pt>
    <dgm:pt modelId="{B9BF8A20-D58A-4500-BC2B-F52DF1549683}" type="pres">
      <dgm:prSet presAssocID="{1E10B1ED-DEE8-4343-8B64-CCBF82A37F15}" presName="parentText" presStyleLbl="node1" presStyleIdx="4" presStyleCnt="6" custScaleX="109502">
        <dgm:presLayoutVars>
          <dgm:chMax val="0"/>
          <dgm:bulletEnabled val="1"/>
        </dgm:presLayoutVars>
      </dgm:prSet>
      <dgm:spPr/>
    </dgm:pt>
    <dgm:pt modelId="{BCB390DF-31B5-49CE-B9C8-EB82A7BB9C16}" type="pres">
      <dgm:prSet presAssocID="{1E10B1ED-DEE8-4343-8B64-CCBF82A37F15}" presName="negativeSpace" presStyleCnt="0"/>
      <dgm:spPr/>
    </dgm:pt>
    <dgm:pt modelId="{BEF1C2C1-A12E-4576-B8FE-BC6992191916}" type="pres">
      <dgm:prSet presAssocID="{1E10B1ED-DEE8-4343-8B64-CCBF82A37F15}" presName="childText" presStyleLbl="conFgAcc1" presStyleIdx="4" presStyleCnt="6">
        <dgm:presLayoutVars>
          <dgm:bulletEnabled val="1"/>
        </dgm:presLayoutVars>
      </dgm:prSet>
      <dgm:spPr/>
    </dgm:pt>
    <dgm:pt modelId="{83C0D07F-12EB-4014-A75B-BA3360FE7272}" type="pres">
      <dgm:prSet presAssocID="{83740F63-8FCE-4AAB-9A99-4294BBBBB06D}" presName="spaceBetweenRectangles" presStyleCnt="0"/>
      <dgm:spPr/>
    </dgm:pt>
    <dgm:pt modelId="{3F03A020-1AB1-436F-A42E-1E8E1740441D}" type="pres">
      <dgm:prSet presAssocID="{B2C17049-D591-4B03-8778-C300B556E7B8}" presName="parentLin" presStyleCnt="0"/>
      <dgm:spPr/>
    </dgm:pt>
    <dgm:pt modelId="{70F454D8-930B-4C56-928B-7C670AB2FB4B}" type="pres">
      <dgm:prSet presAssocID="{B2C17049-D591-4B03-8778-C300B556E7B8}" presName="parentLeftMargin" presStyleLbl="node1" presStyleIdx="4" presStyleCnt="6"/>
      <dgm:spPr/>
    </dgm:pt>
    <dgm:pt modelId="{8D35326F-1827-482A-8540-FABEC24B9C86}" type="pres">
      <dgm:prSet presAssocID="{B2C17049-D591-4B03-8778-C300B556E7B8}" presName="parentText" presStyleLbl="node1" presStyleIdx="5" presStyleCnt="6" custScaleX="109502">
        <dgm:presLayoutVars>
          <dgm:chMax val="0"/>
          <dgm:bulletEnabled val="1"/>
        </dgm:presLayoutVars>
      </dgm:prSet>
      <dgm:spPr/>
    </dgm:pt>
    <dgm:pt modelId="{26E5556B-C731-4A9B-93E0-90E72B7BEAC6}" type="pres">
      <dgm:prSet presAssocID="{B2C17049-D591-4B03-8778-C300B556E7B8}" presName="negativeSpace" presStyleCnt="0"/>
      <dgm:spPr/>
    </dgm:pt>
    <dgm:pt modelId="{E517DBE7-2A7F-4348-8934-0A4D03BD815E}" type="pres">
      <dgm:prSet presAssocID="{B2C17049-D591-4B03-8778-C300B556E7B8}" presName="childText" presStyleLbl="conFgAcc1" presStyleIdx="5" presStyleCnt="6">
        <dgm:presLayoutVars>
          <dgm:bulletEnabled val="1"/>
        </dgm:presLayoutVars>
      </dgm:prSet>
      <dgm:spPr/>
    </dgm:pt>
  </dgm:ptLst>
  <dgm:cxnLst>
    <dgm:cxn modelId="{96538009-B6B6-4E6A-8CC3-7E68B56FC7D6}" type="presOf" srcId="{1E10B1ED-DEE8-4343-8B64-CCBF82A37F15}" destId="{B9BF8A20-D58A-4500-BC2B-F52DF1549683}" srcOrd="1" destOrd="0" presId="urn:microsoft.com/office/officeart/2005/8/layout/list1#1"/>
    <dgm:cxn modelId="{957D0811-D93C-4F35-A5AD-FBCF29BA4786}" srcId="{20E1B739-0603-4D3E-B8BA-3A7E5830260F}" destId="{B2C17049-D591-4B03-8778-C300B556E7B8}" srcOrd="5" destOrd="0" parTransId="{F11B6405-A4C9-4BF6-A34F-F86BACDADE76}" sibTransId="{F4568266-F48A-451F-B580-F430ADDFACC9}"/>
    <dgm:cxn modelId="{BC80AA31-DF2A-4BE8-ADE4-6867A2DF00E1}" type="presOf" srcId="{DF63E697-C109-4462-87B3-3C10C0D19FB0}" destId="{6094BD7A-45CA-4049-9EEB-17F836FF85B1}" srcOrd="1" destOrd="0" presId="urn:microsoft.com/office/officeart/2005/8/layout/list1#1"/>
    <dgm:cxn modelId="{65D8A334-4277-4897-9A97-F18EACD2ABE1}" type="presOf" srcId="{CB1D80FE-0D0E-4E26-A851-A02D5686479D}" destId="{B775491D-9314-46CC-9C24-DA09AB93E57D}" srcOrd="1" destOrd="0" presId="urn:microsoft.com/office/officeart/2005/8/layout/list1#1"/>
    <dgm:cxn modelId="{3C036E62-1CB7-4D50-9782-EA005354BF25}" type="presOf" srcId="{AC5634F1-475E-48BC-BD24-319DAF06446E}" destId="{3A507EE4-AFB7-4E1B-8A47-1E64DE739865}" srcOrd="1" destOrd="0" presId="urn:microsoft.com/office/officeart/2005/8/layout/list1#1"/>
    <dgm:cxn modelId="{FE4D9D42-76BC-4604-8E3D-DD5D32A753A5}" srcId="{20E1B739-0603-4D3E-B8BA-3A7E5830260F}" destId="{787EB59D-F5D1-4B93-BCDA-5D2F87940987}" srcOrd="2" destOrd="0" parTransId="{D9EFE1D5-9A72-41C1-9261-29F6089B1E3D}" sibTransId="{86D3D338-8855-4597-A30B-9A42DB39E15C}"/>
    <dgm:cxn modelId="{54F9CF52-CD77-4D7F-A402-9C8A7DD89EF6}" type="presOf" srcId="{787EB59D-F5D1-4B93-BCDA-5D2F87940987}" destId="{FC6129F3-196F-4A02-9079-A30CAB9A895F}" srcOrd="1" destOrd="0" presId="urn:microsoft.com/office/officeart/2005/8/layout/list1#1"/>
    <dgm:cxn modelId="{32B02C74-2F68-41AC-A37B-6F614C135D08}" type="presOf" srcId="{1E10B1ED-DEE8-4343-8B64-CCBF82A37F15}" destId="{BCD1A471-22F2-4113-9419-EC260D028C85}" srcOrd="0" destOrd="0" presId="urn:microsoft.com/office/officeart/2005/8/layout/list1#1"/>
    <dgm:cxn modelId="{64AECB59-7783-4017-B367-75A303C6DECB}" srcId="{20E1B739-0603-4D3E-B8BA-3A7E5830260F}" destId="{1E10B1ED-DEE8-4343-8B64-CCBF82A37F15}" srcOrd="4" destOrd="0" parTransId="{EC3CEA81-761B-47EA-9212-02A517C9DAB9}" sibTransId="{83740F63-8FCE-4AAB-9A99-4294BBBBB06D}"/>
    <dgm:cxn modelId="{07A0A283-C396-4756-9E4F-9246A6049F70}" type="presOf" srcId="{CB1D80FE-0D0E-4E26-A851-A02D5686479D}" destId="{4C99A596-A303-4F1E-BA15-E67066C57CD1}" srcOrd="0" destOrd="0" presId="urn:microsoft.com/office/officeart/2005/8/layout/list1#1"/>
    <dgm:cxn modelId="{C794738B-4009-4203-803E-E44ECACA3295}" type="presOf" srcId="{B2C17049-D591-4B03-8778-C300B556E7B8}" destId="{8D35326F-1827-482A-8540-FABEC24B9C86}" srcOrd="1" destOrd="0" presId="urn:microsoft.com/office/officeart/2005/8/layout/list1#1"/>
    <dgm:cxn modelId="{74D6C18C-C922-4151-835C-7B70DFE8B069}" srcId="{20E1B739-0603-4D3E-B8BA-3A7E5830260F}" destId="{DF63E697-C109-4462-87B3-3C10C0D19FB0}" srcOrd="0" destOrd="0" parTransId="{904FCF2D-90AF-4426-B183-3212DD7DB613}" sibTransId="{D0F3B7E5-8D6F-4512-AB93-C8D2B6AAE93D}"/>
    <dgm:cxn modelId="{B5E5DA90-9F9D-4CED-B10A-A3CDD40622E1}" type="presOf" srcId="{787EB59D-F5D1-4B93-BCDA-5D2F87940987}" destId="{D4A58A42-58E6-49D7-8789-9A6925CDE1EB}" srcOrd="0" destOrd="0" presId="urn:microsoft.com/office/officeart/2005/8/layout/list1#1"/>
    <dgm:cxn modelId="{0FAB7691-A049-49E8-9E8C-6823A1188DBE}" type="presOf" srcId="{B2C17049-D591-4B03-8778-C300B556E7B8}" destId="{70F454D8-930B-4C56-928B-7C670AB2FB4B}" srcOrd="0" destOrd="0" presId="urn:microsoft.com/office/officeart/2005/8/layout/list1#1"/>
    <dgm:cxn modelId="{75E59096-048C-44EB-96E0-493FBC1197BE}" type="presOf" srcId="{AC5634F1-475E-48BC-BD24-319DAF06446E}" destId="{87E1088E-F824-411E-B0D3-A6901D7EF605}" srcOrd="0" destOrd="0" presId="urn:microsoft.com/office/officeart/2005/8/layout/list1#1"/>
    <dgm:cxn modelId="{8F2D69B4-76D4-40C3-B2CD-996C3D527C64}" type="presOf" srcId="{20E1B739-0603-4D3E-B8BA-3A7E5830260F}" destId="{3EF4B55D-9F4E-445F-A9BB-AFE7F383D257}" srcOrd="0" destOrd="0" presId="urn:microsoft.com/office/officeart/2005/8/layout/list1#1"/>
    <dgm:cxn modelId="{F4E70BC6-9331-4CC1-8AAA-4ADA4E351D4A}" srcId="{20E1B739-0603-4D3E-B8BA-3A7E5830260F}" destId="{CB1D80FE-0D0E-4E26-A851-A02D5686479D}" srcOrd="1" destOrd="0" parTransId="{42634B09-23D9-44B1-9DF3-0B6BD7699541}" sibTransId="{D1B8A75E-E88C-460A-B290-39177073E388}"/>
    <dgm:cxn modelId="{83E40DCB-8C12-4C10-A1D0-C9E2EC44F59E}" type="presOf" srcId="{DF63E697-C109-4462-87B3-3C10C0D19FB0}" destId="{971577EC-B6F4-4B2D-9636-239644B93C21}" srcOrd="0" destOrd="0" presId="urn:microsoft.com/office/officeart/2005/8/layout/list1#1"/>
    <dgm:cxn modelId="{DF202AD1-E06B-4259-A32C-962B455D92A9}" srcId="{20E1B739-0603-4D3E-B8BA-3A7E5830260F}" destId="{AC5634F1-475E-48BC-BD24-319DAF06446E}" srcOrd="3" destOrd="0" parTransId="{2D8DBC34-85C2-4C63-B06A-89EA96E3FB60}" sibTransId="{9C7E1B0E-36CC-436D-A4CE-9FFF90153973}"/>
    <dgm:cxn modelId="{F3FEB4C7-C9FC-40B8-B417-7DCCE82A646D}" type="presParOf" srcId="{3EF4B55D-9F4E-445F-A9BB-AFE7F383D257}" destId="{B6B990C0-F0D3-4B01-9ED0-6CA7840209C6}" srcOrd="0" destOrd="0" presId="urn:microsoft.com/office/officeart/2005/8/layout/list1#1"/>
    <dgm:cxn modelId="{49362563-BB46-48AC-AB04-3928B5039A93}" type="presParOf" srcId="{B6B990C0-F0D3-4B01-9ED0-6CA7840209C6}" destId="{971577EC-B6F4-4B2D-9636-239644B93C21}" srcOrd="0" destOrd="0" presId="urn:microsoft.com/office/officeart/2005/8/layout/list1#1"/>
    <dgm:cxn modelId="{E2E033C0-C792-479D-8D2B-0D7D7F5BDC90}" type="presParOf" srcId="{B6B990C0-F0D3-4B01-9ED0-6CA7840209C6}" destId="{6094BD7A-45CA-4049-9EEB-17F836FF85B1}" srcOrd="1" destOrd="0" presId="urn:microsoft.com/office/officeart/2005/8/layout/list1#1"/>
    <dgm:cxn modelId="{A1B039D3-309A-4F73-A32A-4F8E53FF7D02}" type="presParOf" srcId="{3EF4B55D-9F4E-445F-A9BB-AFE7F383D257}" destId="{150FF343-FBE7-4223-AC36-1106A07C63F2}" srcOrd="1" destOrd="0" presId="urn:microsoft.com/office/officeart/2005/8/layout/list1#1"/>
    <dgm:cxn modelId="{326F9B0E-8B3A-424D-9F6D-8E0336C5D059}" type="presParOf" srcId="{3EF4B55D-9F4E-445F-A9BB-AFE7F383D257}" destId="{7E53910A-7FB1-4024-8F0A-29AA09EE31DF}" srcOrd="2" destOrd="0" presId="urn:microsoft.com/office/officeart/2005/8/layout/list1#1"/>
    <dgm:cxn modelId="{8EB037A0-9A3B-4195-9E9A-98B43E5A93F1}" type="presParOf" srcId="{3EF4B55D-9F4E-445F-A9BB-AFE7F383D257}" destId="{BE165CC5-A2F8-4098-A24D-1A2ED3ACFD7A}" srcOrd="3" destOrd="0" presId="urn:microsoft.com/office/officeart/2005/8/layout/list1#1"/>
    <dgm:cxn modelId="{F8E40BDF-E6EF-4375-AC58-2B4667CD9059}" type="presParOf" srcId="{3EF4B55D-9F4E-445F-A9BB-AFE7F383D257}" destId="{54D52E52-23A6-4348-890A-3A2F16962E69}" srcOrd="4" destOrd="0" presId="urn:microsoft.com/office/officeart/2005/8/layout/list1#1"/>
    <dgm:cxn modelId="{70DCC875-585D-4B79-B730-77BA9449F07E}" type="presParOf" srcId="{54D52E52-23A6-4348-890A-3A2F16962E69}" destId="{4C99A596-A303-4F1E-BA15-E67066C57CD1}" srcOrd="0" destOrd="0" presId="urn:microsoft.com/office/officeart/2005/8/layout/list1#1"/>
    <dgm:cxn modelId="{AB1A0434-D641-4C2E-9F54-5284C89FB2D9}" type="presParOf" srcId="{54D52E52-23A6-4348-890A-3A2F16962E69}" destId="{B775491D-9314-46CC-9C24-DA09AB93E57D}" srcOrd="1" destOrd="0" presId="urn:microsoft.com/office/officeart/2005/8/layout/list1#1"/>
    <dgm:cxn modelId="{2F827A01-851D-4939-A7AE-F9BF0CC90708}" type="presParOf" srcId="{3EF4B55D-9F4E-445F-A9BB-AFE7F383D257}" destId="{63835DD8-0514-44E8-8A9C-BDC3504C21E1}" srcOrd="5" destOrd="0" presId="urn:microsoft.com/office/officeart/2005/8/layout/list1#1"/>
    <dgm:cxn modelId="{E747C242-68D9-49C9-8FA3-A9A756565619}" type="presParOf" srcId="{3EF4B55D-9F4E-445F-A9BB-AFE7F383D257}" destId="{261286C3-536C-4386-BEBC-02063F282588}" srcOrd="6" destOrd="0" presId="urn:microsoft.com/office/officeart/2005/8/layout/list1#1"/>
    <dgm:cxn modelId="{6AE31754-4BC2-4175-9672-32FF0452CA8A}" type="presParOf" srcId="{3EF4B55D-9F4E-445F-A9BB-AFE7F383D257}" destId="{8CED20CA-0B54-4FD7-84E2-8C3D5987110C}" srcOrd="7" destOrd="0" presId="urn:microsoft.com/office/officeart/2005/8/layout/list1#1"/>
    <dgm:cxn modelId="{A8F1BCF0-F5FA-4EF4-87E3-68D281E9C2FE}" type="presParOf" srcId="{3EF4B55D-9F4E-445F-A9BB-AFE7F383D257}" destId="{506E4D14-A976-488C-ABD9-9CFC750FF0A3}" srcOrd="8" destOrd="0" presId="urn:microsoft.com/office/officeart/2005/8/layout/list1#1"/>
    <dgm:cxn modelId="{02C3C2F8-D238-494D-BBAB-80FDE5943C28}" type="presParOf" srcId="{506E4D14-A976-488C-ABD9-9CFC750FF0A3}" destId="{D4A58A42-58E6-49D7-8789-9A6925CDE1EB}" srcOrd="0" destOrd="0" presId="urn:microsoft.com/office/officeart/2005/8/layout/list1#1"/>
    <dgm:cxn modelId="{FADACC5F-49E6-41C5-A348-632FDCF4C63C}" type="presParOf" srcId="{506E4D14-A976-488C-ABD9-9CFC750FF0A3}" destId="{FC6129F3-196F-4A02-9079-A30CAB9A895F}" srcOrd="1" destOrd="0" presId="urn:microsoft.com/office/officeart/2005/8/layout/list1#1"/>
    <dgm:cxn modelId="{B70DE0D7-3390-4988-8B9E-985F529415DE}" type="presParOf" srcId="{3EF4B55D-9F4E-445F-A9BB-AFE7F383D257}" destId="{0B8DC3BA-6FDA-4AB6-B826-25514973164D}" srcOrd="9" destOrd="0" presId="urn:microsoft.com/office/officeart/2005/8/layout/list1#1"/>
    <dgm:cxn modelId="{0D7DB8E0-3711-43C2-A284-EB0E94073184}" type="presParOf" srcId="{3EF4B55D-9F4E-445F-A9BB-AFE7F383D257}" destId="{10AEF8CC-6CD3-44A8-A455-A6D3CA132325}" srcOrd="10" destOrd="0" presId="urn:microsoft.com/office/officeart/2005/8/layout/list1#1"/>
    <dgm:cxn modelId="{173C495C-5DCE-49A7-A6C4-4363BE42CC5C}" type="presParOf" srcId="{3EF4B55D-9F4E-445F-A9BB-AFE7F383D257}" destId="{085507D1-8C1F-427F-B2A0-C94E73FA46A8}" srcOrd="11" destOrd="0" presId="urn:microsoft.com/office/officeart/2005/8/layout/list1#1"/>
    <dgm:cxn modelId="{8539DD8A-6686-49D7-93CD-55CC4E26B9C0}" type="presParOf" srcId="{3EF4B55D-9F4E-445F-A9BB-AFE7F383D257}" destId="{8630BE27-D94E-4357-9AD2-308F02A0BE09}" srcOrd="12" destOrd="0" presId="urn:microsoft.com/office/officeart/2005/8/layout/list1#1"/>
    <dgm:cxn modelId="{6F5D7898-B6E9-44B1-946C-1C5864F8354B}" type="presParOf" srcId="{8630BE27-D94E-4357-9AD2-308F02A0BE09}" destId="{87E1088E-F824-411E-B0D3-A6901D7EF605}" srcOrd="0" destOrd="0" presId="urn:microsoft.com/office/officeart/2005/8/layout/list1#1"/>
    <dgm:cxn modelId="{806D6323-4F19-4200-9D7A-5791A7972F1C}" type="presParOf" srcId="{8630BE27-D94E-4357-9AD2-308F02A0BE09}" destId="{3A507EE4-AFB7-4E1B-8A47-1E64DE739865}" srcOrd="1" destOrd="0" presId="urn:microsoft.com/office/officeart/2005/8/layout/list1#1"/>
    <dgm:cxn modelId="{EBF1E178-AA18-463A-971C-2561EC9D0776}" type="presParOf" srcId="{3EF4B55D-9F4E-445F-A9BB-AFE7F383D257}" destId="{7D54555B-A73B-4572-A0A0-0E72DA8B8A7B}" srcOrd="13" destOrd="0" presId="urn:microsoft.com/office/officeart/2005/8/layout/list1#1"/>
    <dgm:cxn modelId="{528980DC-42D4-4612-87BE-9D3589A9A23E}" type="presParOf" srcId="{3EF4B55D-9F4E-445F-A9BB-AFE7F383D257}" destId="{41624D80-3378-44B3-9307-91B7EAB3C2F1}" srcOrd="14" destOrd="0" presId="urn:microsoft.com/office/officeart/2005/8/layout/list1#1"/>
    <dgm:cxn modelId="{5F08EAFD-69B6-4CC5-BBA1-CBC2A0BA3F2E}" type="presParOf" srcId="{3EF4B55D-9F4E-445F-A9BB-AFE7F383D257}" destId="{51EAFF89-5612-4ED0-8314-56BDF3C1CFD3}" srcOrd="15" destOrd="0" presId="urn:microsoft.com/office/officeart/2005/8/layout/list1#1"/>
    <dgm:cxn modelId="{93AE1BB2-779A-47C5-8CE1-CCBB9861AE36}" type="presParOf" srcId="{3EF4B55D-9F4E-445F-A9BB-AFE7F383D257}" destId="{FE351C8A-9587-422F-A37B-1ACBF99C8A0E}" srcOrd="16" destOrd="0" presId="urn:microsoft.com/office/officeart/2005/8/layout/list1#1"/>
    <dgm:cxn modelId="{EAEE92D5-4062-4961-94D9-9A0B15EB48BD}" type="presParOf" srcId="{FE351C8A-9587-422F-A37B-1ACBF99C8A0E}" destId="{BCD1A471-22F2-4113-9419-EC260D028C85}" srcOrd="0" destOrd="0" presId="urn:microsoft.com/office/officeart/2005/8/layout/list1#1"/>
    <dgm:cxn modelId="{24D30838-9AD9-4514-99D3-BBD16262CF95}" type="presParOf" srcId="{FE351C8A-9587-422F-A37B-1ACBF99C8A0E}" destId="{B9BF8A20-D58A-4500-BC2B-F52DF1549683}" srcOrd="1" destOrd="0" presId="urn:microsoft.com/office/officeart/2005/8/layout/list1#1"/>
    <dgm:cxn modelId="{4A725BAF-2693-41E9-9F41-0D29382F1AB0}" type="presParOf" srcId="{3EF4B55D-9F4E-445F-A9BB-AFE7F383D257}" destId="{BCB390DF-31B5-49CE-B9C8-EB82A7BB9C16}" srcOrd="17" destOrd="0" presId="urn:microsoft.com/office/officeart/2005/8/layout/list1#1"/>
    <dgm:cxn modelId="{0B28B771-A2AF-46D1-A5C9-1C8DC93C0718}" type="presParOf" srcId="{3EF4B55D-9F4E-445F-A9BB-AFE7F383D257}" destId="{BEF1C2C1-A12E-4576-B8FE-BC6992191916}" srcOrd="18" destOrd="0" presId="urn:microsoft.com/office/officeart/2005/8/layout/list1#1"/>
    <dgm:cxn modelId="{B5857C4E-FC9F-4D81-83D8-4E0B24DC5428}" type="presParOf" srcId="{3EF4B55D-9F4E-445F-A9BB-AFE7F383D257}" destId="{83C0D07F-12EB-4014-A75B-BA3360FE7272}" srcOrd="19" destOrd="0" presId="urn:microsoft.com/office/officeart/2005/8/layout/list1#1"/>
    <dgm:cxn modelId="{692BD864-93AC-4CE9-9330-C6AF70ADAEF7}" type="presParOf" srcId="{3EF4B55D-9F4E-445F-A9BB-AFE7F383D257}" destId="{3F03A020-1AB1-436F-A42E-1E8E1740441D}" srcOrd="20" destOrd="0" presId="urn:microsoft.com/office/officeart/2005/8/layout/list1#1"/>
    <dgm:cxn modelId="{6D9C1B35-A101-46D7-A0B4-D721E57F687C}" type="presParOf" srcId="{3F03A020-1AB1-436F-A42E-1E8E1740441D}" destId="{70F454D8-930B-4C56-928B-7C670AB2FB4B}" srcOrd="0" destOrd="0" presId="urn:microsoft.com/office/officeart/2005/8/layout/list1#1"/>
    <dgm:cxn modelId="{D4F9E0DB-79B9-4288-A02B-8A5F2457F36A}" type="presParOf" srcId="{3F03A020-1AB1-436F-A42E-1E8E1740441D}" destId="{8D35326F-1827-482A-8540-FABEC24B9C86}" srcOrd="1" destOrd="0" presId="urn:microsoft.com/office/officeart/2005/8/layout/list1#1"/>
    <dgm:cxn modelId="{2A115EE1-505D-4CE3-B8F6-D8A3A94F3E7A}" type="presParOf" srcId="{3EF4B55D-9F4E-445F-A9BB-AFE7F383D257}" destId="{26E5556B-C731-4A9B-93E0-90E72B7BEAC6}" srcOrd="21" destOrd="0" presId="urn:microsoft.com/office/officeart/2005/8/layout/list1#1"/>
    <dgm:cxn modelId="{3DA450F1-2CC3-4433-B068-6228D0E5D9BB}" type="presParOf" srcId="{3EF4B55D-9F4E-445F-A9BB-AFE7F383D257}" destId="{E517DBE7-2A7F-4348-8934-0A4D03BD815E}" srcOrd="22" destOrd="0" presId="urn:microsoft.com/office/officeart/2005/8/layout/list1#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3C5FB68-70BA-4842-99C2-3C8E5F63979F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2893466-4447-488C-B869-E8C1ABC88362}">
      <dgm:prSet phldrT="[Text]" custT="1"/>
      <dgm:spPr/>
      <dgm:t>
        <a:bodyPr/>
        <a:lstStyle/>
        <a:p>
          <a:r>
            <a:rPr lang="sr-Cyrl-RS" sz="2000" dirty="0">
              <a:latin typeface="Calibri" panose="020F0502020204030204" pitchFamily="34" charset="0"/>
              <a:cs typeface="Calibri" panose="020F0502020204030204" pitchFamily="34" charset="0"/>
            </a:rPr>
            <a:t>Шта је </a:t>
          </a:r>
          <a:r>
            <a:rPr lang="sr-Cyrl-RS" sz="20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rPr>
            <a:t>криза</a:t>
          </a:r>
          <a:endParaRPr lang="en-US" sz="2000" b="1" dirty="0">
            <a:solidFill>
              <a:srgbClr val="C000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305D21C2-1254-4BF4-A6CE-849A0511BDAE}" type="parTrans" cxnId="{77F20DE2-4E1E-449C-B260-2EA976237647}">
      <dgm:prSet/>
      <dgm:spPr/>
      <dgm:t>
        <a:bodyPr/>
        <a:lstStyle/>
        <a:p>
          <a:endParaRPr lang="en-US" sz="2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32501AD1-436F-4853-9E79-8FC3AF2C7458}" type="sibTrans" cxnId="{77F20DE2-4E1E-449C-B260-2EA976237647}">
      <dgm:prSet/>
      <dgm:spPr/>
      <dgm:t>
        <a:bodyPr/>
        <a:lstStyle/>
        <a:p>
          <a:endParaRPr lang="en-US" sz="2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FFBD3D4A-5796-4712-AC12-60C95C44476A}">
      <dgm:prSet phldrT="[Text]" custT="1"/>
      <dgm:spPr/>
      <dgm:t>
        <a:bodyPr/>
        <a:lstStyle/>
        <a:p>
          <a:pPr algn="just"/>
          <a:r>
            <a:rPr lang="ru-RU" sz="20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rPr>
            <a:t>Озбиљна претња </a:t>
          </a:r>
          <a:r>
            <a:rPr lang="ru-RU" sz="2000" b="1" dirty="0">
              <a:latin typeface="Calibri" panose="020F0502020204030204" pitchFamily="34" charset="0"/>
              <a:cs typeface="Calibri" panose="020F0502020204030204" pitchFamily="34" charset="0"/>
            </a:rPr>
            <a:t>организацији настала у моменту </a:t>
          </a:r>
          <a:r>
            <a:rPr lang="ru-RU" sz="20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rPr>
            <a:t>неадекватног реаговања на промене у окружењу или у самој организацији </a:t>
          </a:r>
          <a:r>
            <a:rPr lang="ru-RU" sz="2000" b="1" dirty="0">
              <a:latin typeface="Calibri" panose="020F0502020204030204" pitchFamily="34" charset="0"/>
              <a:cs typeface="Calibri" panose="020F0502020204030204" pitchFamily="34" charset="0"/>
            </a:rPr>
            <a:t>услед слабог коришћења ресурса или рада менаџмента </a:t>
          </a:r>
          <a:r>
            <a:rPr lang="ru-RU" sz="20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rPr>
            <a:t>и може знатно да утиче на функционисање и остваривање организационе успешности организације у одређеном временском периоду, па и опстанак организације</a:t>
          </a:r>
          <a:endParaRPr lang="en-US" sz="2000" b="1" dirty="0">
            <a:solidFill>
              <a:srgbClr val="C000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42422D7D-664B-4F42-ABB8-B4C67B43963D}" type="parTrans" cxnId="{979EA1E0-C911-4CA5-BBB6-9A6AB12E2E43}">
      <dgm:prSet/>
      <dgm:spPr/>
      <dgm:t>
        <a:bodyPr/>
        <a:lstStyle/>
        <a:p>
          <a:endParaRPr lang="en-US" sz="2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191526BE-E520-4950-BEC8-688E9DB0F515}" type="sibTrans" cxnId="{979EA1E0-C911-4CA5-BBB6-9A6AB12E2E43}">
      <dgm:prSet/>
      <dgm:spPr/>
      <dgm:t>
        <a:bodyPr/>
        <a:lstStyle/>
        <a:p>
          <a:endParaRPr lang="en-US" sz="2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2D3B114C-B10C-4B36-A76D-E51F3DE6DA0F}">
      <dgm:prSet phldrT="[Text]" custT="1"/>
      <dgm:spPr/>
      <dgm:t>
        <a:bodyPr/>
        <a:lstStyle/>
        <a:p>
          <a:r>
            <a:rPr lang="ru-RU" sz="2000" dirty="0">
              <a:latin typeface="Calibri" panose="020F0502020204030204" pitchFamily="34" charset="0"/>
              <a:cs typeface="Calibri" panose="020F0502020204030204" pitchFamily="34" charset="0"/>
            </a:rPr>
            <a:t>Процес који нема јасан почетак, а последице</a:t>
          </a:r>
          <a:r>
            <a:rPr lang="en-US" sz="20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ru-RU" sz="2000" dirty="0">
              <a:latin typeface="Calibri" panose="020F0502020204030204" pitchFamily="34" charset="0"/>
              <a:cs typeface="Calibri" panose="020F0502020204030204" pitchFamily="34" charset="0"/>
            </a:rPr>
            <a:t>се осећају и у будућности</a:t>
          </a:r>
          <a:endParaRPr lang="en-US" sz="2000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108269DF-4F7D-4ED9-A14A-F1766680EAA8}" type="parTrans" cxnId="{77F2BD43-C269-4A7B-9D49-5AFCF3F745DC}">
      <dgm:prSet/>
      <dgm:spPr/>
      <dgm:t>
        <a:bodyPr/>
        <a:lstStyle/>
        <a:p>
          <a:endParaRPr lang="en-US" sz="2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D8DBA6E2-1185-43F6-8B55-130024345F13}" type="sibTrans" cxnId="{77F2BD43-C269-4A7B-9D49-5AFCF3F745DC}">
      <dgm:prSet/>
      <dgm:spPr/>
      <dgm:t>
        <a:bodyPr/>
        <a:lstStyle/>
        <a:p>
          <a:endParaRPr lang="en-US" sz="2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E946B5C9-3C0E-4B61-9F3D-17F751A11C2E}" type="pres">
      <dgm:prSet presAssocID="{63C5FB68-70BA-4842-99C2-3C8E5F63979F}" presName="linear" presStyleCnt="0">
        <dgm:presLayoutVars>
          <dgm:dir/>
          <dgm:animLvl val="lvl"/>
          <dgm:resizeHandles val="exact"/>
        </dgm:presLayoutVars>
      </dgm:prSet>
      <dgm:spPr/>
    </dgm:pt>
    <dgm:pt modelId="{C4D7FBD1-5DB2-4DFB-8791-D70F7381E5F2}" type="pres">
      <dgm:prSet presAssocID="{E2893466-4447-488C-B869-E8C1ABC88362}" presName="parentLin" presStyleCnt="0"/>
      <dgm:spPr/>
    </dgm:pt>
    <dgm:pt modelId="{667560EA-222A-4C70-B5E9-9290698D2914}" type="pres">
      <dgm:prSet presAssocID="{E2893466-4447-488C-B869-E8C1ABC88362}" presName="parentLeftMargin" presStyleLbl="node1" presStyleIdx="0" presStyleCnt="3"/>
      <dgm:spPr/>
    </dgm:pt>
    <dgm:pt modelId="{96BF913A-FFF8-4B4A-B7D5-B1378821C30D}" type="pres">
      <dgm:prSet presAssocID="{E2893466-4447-488C-B869-E8C1ABC88362}" presName="parentText" presStyleLbl="node1" presStyleIdx="0" presStyleCnt="3" custScaleX="135715" custLinFactNeighborX="-34362">
        <dgm:presLayoutVars>
          <dgm:chMax val="0"/>
          <dgm:bulletEnabled val="1"/>
        </dgm:presLayoutVars>
      </dgm:prSet>
      <dgm:spPr/>
    </dgm:pt>
    <dgm:pt modelId="{5650C5F9-A072-4469-A3EA-C40B0B97B872}" type="pres">
      <dgm:prSet presAssocID="{E2893466-4447-488C-B869-E8C1ABC88362}" presName="negativeSpace" presStyleCnt="0"/>
      <dgm:spPr/>
    </dgm:pt>
    <dgm:pt modelId="{4FC0D28A-C67D-4C4C-B90E-E224FCFBF960}" type="pres">
      <dgm:prSet presAssocID="{E2893466-4447-488C-B869-E8C1ABC88362}" presName="childText" presStyleLbl="conFgAcc1" presStyleIdx="0" presStyleCnt="3">
        <dgm:presLayoutVars>
          <dgm:bulletEnabled val="1"/>
        </dgm:presLayoutVars>
      </dgm:prSet>
      <dgm:spPr/>
    </dgm:pt>
    <dgm:pt modelId="{5CB9A62E-2F60-492E-ADBF-82DEEAF1F000}" type="pres">
      <dgm:prSet presAssocID="{32501AD1-436F-4853-9E79-8FC3AF2C7458}" presName="spaceBetweenRectangles" presStyleCnt="0"/>
      <dgm:spPr/>
    </dgm:pt>
    <dgm:pt modelId="{3B758E6B-6A9D-4A78-A93A-C1A5E6E7AD0A}" type="pres">
      <dgm:prSet presAssocID="{FFBD3D4A-5796-4712-AC12-60C95C44476A}" presName="parentLin" presStyleCnt="0"/>
      <dgm:spPr/>
    </dgm:pt>
    <dgm:pt modelId="{54A18BB0-1A8D-4158-99AC-987C13835DB9}" type="pres">
      <dgm:prSet presAssocID="{FFBD3D4A-5796-4712-AC12-60C95C44476A}" presName="parentLeftMargin" presStyleLbl="node1" presStyleIdx="0" presStyleCnt="3"/>
      <dgm:spPr/>
    </dgm:pt>
    <dgm:pt modelId="{0EB17179-9DA8-448E-8F61-588C6C6E86FD}" type="pres">
      <dgm:prSet presAssocID="{FFBD3D4A-5796-4712-AC12-60C95C44476A}" presName="parentText" presStyleLbl="node1" presStyleIdx="1" presStyleCnt="3" custScaleX="135715" custScaleY="185829" custLinFactNeighborX="-34362">
        <dgm:presLayoutVars>
          <dgm:chMax val="0"/>
          <dgm:bulletEnabled val="1"/>
        </dgm:presLayoutVars>
      </dgm:prSet>
      <dgm:spPr/>
    </dgm:pt>
    <dgm:pt modelId="{5501B73B-19A7-45B6-A6FA-7E2B3F24531D}" type="pres">
      <dgm:prSet presAssocID="{FFBD3D4A-5796-4712-AC12-60C95C44476A}" presName="negativeSpace" presStyleCnt="0"/>
      <dgm:spPr/>
    </dgm:pt>
    <dgm:pt modelId="{B3C9CFEB-4783-4271-99F2-80D6BA7449BB}" type="pres">
      <dgm:prSet presAssocID="{FFBD3D4A-5796-4712-AC12-60C95C44476A}" presName="childText" presStyleLbl="conFgAcc1" presStyleIdx="1" presStyleCnt="3">
        <dgm:presLayoutVars>
          <dgm:bulletEnabled val="1"/>
        </dgm:presLayoutVars>
      </dgm:prSet>
      <dgm:spPr/>
    </dgm:pt>
    <dgm:pt modelId="{719EBC48-0168-4D78-9117-6A813BC800C5}" type="pres">
      <dgm:prSet presAssocID="{191526BE-E520-4950-BEC8-688E9DB0F515}" presName="spaceBetweenRectangles" presStyleCnt="0"/>
      <dgm:spPr/>
    </dgm:pt>
    <dgm:pt modelId="{A1E8FCEC-3F9E-42BC-889E-8E9556B423E2}" type="pres">
      <dgm:prSet presAssocID="{2D3B114C-B10C-4B36-A76D-E51F3DE6DA0F}" presName="parentLin" presStyleCnt="0"/>
      <dgm:spPr/>
    </dgm:pt>
    <dgm:pt modelId="{66437276-B029-4059-9F08-85218D28877E}" type="pres">
      <dgm:prSet presAssocID="{2D3B114C-B10C-4B36-A76D-E51F3DE6DA0F}" presName="parentLeftMargin" presStyleLbl="node1" presStyleIdx="1" presStyleCnt="3"/>
      <dgm:spPr/>
    </dgm:pt>
    <dgm:pt modelId="{BFA9DE04-3257-46A7-9DDF-8BDE432A0536}" type="pres">
      <dgm:prSet presAssocID="{2D3B114C-B10C-4B36-A76D-E51F3DE6DA0F}" presName="parentText" presStyleLbl="node1" presStyleIdx="2" presStyleCnt="3" custScaleX="135715" custLinFactNeighborX="-34362">
        <dgm:presLayoutVars>
          <dgm:chMax val="0"/>
          <dgm:bulletEnabled val="1"/>
        </dgm:presLayoutVars>
      </dgm:prSet>
      <dgm:spPr/>
    </dgm:pt>
    <dgm:pt modelId="{0550DB67-2D09-4C37-8720-15A8DFE92C1A}" type="pres">
      <dgm:prSet presAssocID="{2D3B114C-B10C-4B36-A76D-E51F3DE6DA0F}" presName="negativeSpace" presStyleCnt="0"/>
      <dgm:spPr/>
    </dgm:pt>
    <dgm:pt modelId="{A0FF06B1-A79B-4D92-A3F8-315D01210B12}" type="pres">
      <dgm:prSet presAssocID="{2D3B114C-B10C-4B36-A76D-E51F3DE6DA0F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56DE4E06-B46F-4ED0-9851-C7378DC17BA0}" type="presOf" srcId="{2D3B114C-B10C-4B36-A76D-E51F3DE6DA0F}" destId="{66437276-B029-4059-9F08-85218D28877E}" srcOrd="0" destOrd="0" presId="urn:microsoft.com/office/officeart/2005/8/layout/list1"/>
    <dgm:cxn modelId="{1E369410-ECA0-40C7-BF71-8D42694673F8}" type="presOf" srcId="{E2893466-4447-488C-B869-E8C1ABC88362}" destId="{96BF913A-FFF8-4B4A-B7D5-B1378821C30D}" srcOrd="1" destOrd="0" presId="urn:microsoft.com/office/officeart/2005/8/layout/list1"/>
    <dgm:cxn modelId="{77F2BD43-C269-4A7B-9D49-5AFCF3F745DC}" srcId="{63C5FB68-70BA-4842-99C2-3C8E5F63979F}" destId="{2D3B114C-B10C-4B36-A76D-E51F3DE6DA0F}" srcOrd="2" destOrd="0" parTransId="{108269DF-4F7D-4ED9-A14A-F1766680EAA8}" sibTransId="{D8DBA6E2-1185-43F6-8B55-130024345F13}"/>
    <dgm:cxn modelId="{1E7B2C7B-2FBB-4326-917A-8D0B321F0F8C}" type="presOf" srcId="{63C5FB68-70BA-4842-99C2-3C8E5F63979F}" destId="{E946B5C9-3C0E-4B61-9F3D-17F751A11C2E}" srcOrd="0" destOrd="0" presId="urn:microsoft.com/office/officeart/2005/8/layout/list1"/>
    <dgm:cxn modelId="{71EEAA86-AA4A-4E0B-91D0-6D66E0ABA41F}" type="presOf" srcId="{2D3B114C-B10C-4B36-A76D-E51F3DE6DA0F}" destId="{BFA9DE04-3257-46A7-9DDF-8BDE432A0536}" srcOrd="1" destOrd="0" presId="urn:microsoft.com/office/officeart/2005/8/layout/list1"/>
    <dgm:cxn modelId="{335F13A1-CF34-482B-857A-B606D86894F1}" type="presOf" srcId="{E2893466-4447-488C-B869-E8C1ABC88362}" destId="{667560EA-222A-4C70-B5E9-9290698D2914}" srcOrd="0" destOrd="0" presId="urn:microsoft.com/office/officeart/2005/8/layout/list1"/>
    <dgm:cxn modelId="{0646D6A3-2F8A-4291-8413-1B57133729EC}" type="presOf" srcId="{FFBD3D4A-5796-4712-AC12-60C95C44476A}" destId="{54A18BB0-1A8D-4158-99AC-987C13835DB9}" srcOrd="0" destOrd="0" presId="urn:microsoft.com/office/officeart/2005/8/layout/list1"/>
    <dgm:cxn modelId="{B1284DDD-9A8F-489E-9CC1-94612674F2DA}" type="presOf" srcId="{FFBD3D4A-5796-4712-AC12-60C95C44476A}" destId="{0EB17179-9DA8-448E-8F61-588C6C6E86FD}" srcOrd="1" destOrd="0" presId="urn:microsoft.com/office/officeart/2005/8/layout/list1"/>
    <dgm:cxn modelId="{979EA1E0-C911-4CA5-BBB6-9A6AB12E2E43}" srcId="{63C5FB68-70BA-4842-99C2-3C8E5F63979F}" destId="{FFBD3D4A-5796-4712-AC12-60C95C44476A}" srcOrd="1" destOrd="0" parTransId="{42422D7D-664B-4F42-ABB8-B4C67B43963D}" sibTransId="{191526BE-E520-4950-BEC8-688E9DB0F515}"/>
    <dgm:cxn modelId="{77F20DE2-4E1E-449C-B260-2EA976237647}" srcId="{63C5FB68-70BA-4842-99C2-3C8E5F63979F}" destId="{E2893466-4447-488C-B869-E8C1ABC88362}" srcOrd="0" destOrd="0" parTransId="{305D21C2-1254-4BF4-A6CE-849A0511BDAE}" sibTransId="{32501AD1-436F-4853-9E79-8FC3AF2C7458}"/>
    <dgm:cxn modelId="{CF98D4C2-0C45-4A01-9408-75DD475AB715}" type="presParOf" srcId="{E946B5C9-3C0E-4B61-9F3D-17F751A11C2E}" destId="{C4D7FBD1-5DB2-4DFB-8791-D70F7381E5F2}" srcOrd="0" destOrd="0" presId="urn:microsoft.com/office/officeart/2005/8/layout/list1"/>
    <dgm:cxn modelId="{D60512AE-E0C2-4369-B827-4FEC20C361F7}" type="presParOf" srcId="{C4D7FBD1-5DB2-4DFB-8791-D70F7381E5F2}" destId="{667560EA-222A-4C70-B5E9-9290698D2914}" srcOrd="0" destOrd="0" presId="urn:microsoft.com/office/officeart/2005/8/layout/list1"/>
    <dgm:cxn modelId="{9DB7C5B6-4A97-48AB-AAB8-C1F88DB31559}" type="presParOf" srcId="{C4D7FBD1-5DB2-4DFB-8791-D70F7381E5F2}" destId="{96BF913A-FFF8-4B4A-B7D5-B1378821C30D}" srcOrd="1" destOrd="0" presId="urn:microsoft.com/office/officeart/2005/8/layout/list1"/>
    <dgm:cxn modelId="{2DDA0300-9CCD-432A-90E7-161CF7B61DB7}" type="presParOf" srcId="{E946B5C9-3C0E-4B61-9F3D-17F751A11C2E}" destId="{5650C5F9-A072-4469-A3EA-C40B0B97B872}" srcOrd="1" destOrd="0" presId="urn:microsoft.com/office/officeart/2005/8/layout/list1"/>
    <dgm:cxn modelId="{CFE02830-3729-4922-A8B0-8F37B5A7DE69}" type="presParOf" srcId="{E946B5C9-3C0E-4B61-9F3D-17F751A11C2E}" destId="{4FC0D28A-C67D-4C4C-B90E-E224FCFBF960}" srcOrd="2" destOrd="0" presId="urn:microsoft.com/office/officeart/2005/8/layout/list1"/>
    <dgm:cxn modelId="{67D56822-C425-4C2D-ABF4-5F1352155A44}" type="presParOf" srcId="{E946B5C9-3C0E-4B61-9F3D-17F751A11C2E}" destId="{5CB9A62E-2F60-492E-ADBF-82DEEAF1F000}" srcOrd="3" destOrd="0" presId="urn:microsoft.com/office/officeart/2005/8/layout/list1"/>
    <dgm:cxn modelId="{B437EE16-938D-457B-BE11-B0BFCC41B351}" type="presParOf" srcId="{E946B5C9-3C0E-4B61-9F3D-17F751A11C2E}" destId="{3B758E6B-6A9D-4A78-A93A-C1A5E6E7AD0A}" srcOrd="4" destOrd="0" presId="urn:microsoft.com/office/officeart/2005/8/layout/list1"/>
    <dgm:cxn modelId="{A9C5C1DA-F890-424B-9008-9AE3FC6A7947}" type="presParOf" srcId="{3B758E6B-6A9D-4A78-A93A-C1A5E6E7AD0A}" destId="{54A18BB0-1A8D-4158-99AC-987C13835DB9}" srcOrd="0" destOrd="0" presId="urn:microsoft.com/office/officeart/2005/8/layout/list1"/>
    <dgm:cxn modelId="{264C514B-84B0-4DAF-8498-6DC6AA6DA6E0}" type="presParOf" srcId="{3B758E6B-6A9D-4A78-A93A-C1A5E6E7AD0A}" destId="{0EB17179-9DA8-448E-8F61-588C6C6E86FD}" srcOrd="1" destOrd="0" presId="urn:microsoft.com/office/officeart/2005/8/layout/list1"/>
    <dgm:cxn modelId="{90B536B4-B384-45E2-A824-0963E781854A}" type="presParOf" srcId="{E946B5C9-3C0E-4B61-9F3D-17F751A11C2E}" destId="{5501B73B-19A7-45B6-A6FA-7E2B3F24531D}" srcOrd="5" destOrd="0" presId="urn:microsoft.com/office/officeart/2005/8/layout/list1"/>
    <dgm:cxn modelId="{95B4B372-6609-4CAA-96D2-68A92571A701}" type="presParOf" srcId="{E946B5C9-3C0E-4B61-9F3D-17F751A11C2E}" destId="{B3C9CFEB-4783-4271-99F2-80D6BA7449BB}" srcOrd="6" destOrd="0" presId="urn:microsoft.com/office/officeart/2005/8/layout/list1"/>
    <dgm:cxn modelId="{88AD88EA-2DBE-4DA4-A8B2-4CB7E0C8B51D}" type="presParOf" srcId="{E946B5C9-3C0E-4B61-9F3D-17F751A11C2E}" destId="{719EBC48-0168-4D78-9117-6A813BC800C5}" srcOrd="7" destOrd="0" presId="urn:microsoft.com/office/officeart/2005/8/layout/list1"/>
    <dgm:cxn modelId="{1EA626D2-AE79-407A-AD52-6F3DF076091F}" type="presParOf" srcId="{E946B5C9-3C0E-4B61-9F3D-17F751A11C2E}" destId="{A1E8FCEC-3F9E-42BC-889E-8E9556B423E2}" srcOrd="8" destOrd="0" presId="urn:microsoft.com/office/officeart/2005/8/layout/list1"/>
    <dgm:cxn modelId="{E243EFAF-3EF1-4FCD-BA28-AE681884BC06}" type="presParOf" srcId="{A1E8FCEC-3F9E-42BC-889E-8E9556B423E2}" destId="{66437276-B029-4059-9F08-85218D28877E}" srcOrd="0" destOrd="0" presId="urn:microsoft.com/office/officeart/2005/8/layout/list1"/>
    <dgm:cxn modelId="{B86C7499-43E2-4FEC-B5EE-E4005F03BBB2}" type="presParOf" srcId="{A1E8FCEC-3F9E-42BC-889E-8E9556B423E2}" destId="{BFA9DE04-3257-46A7-9DDF-8BDE432A0536}" srcOrd="1" destOrd="0" presId="urn:microsoft.com/office/officeart/2005/8/layout/list1"/>
    <dgm:cxn modelId="{12D756DD-C858-44DF-A884-B60E93BDBA24}" type="presParOf" srcId="{E946B5C9-3C0E-4B61-9F3D-17F751A11C2E}" destId="{0550DB67-2D09-4C37-8720-15A8DFE92C1A}" srcOrd="9" destOrd="0" presId="urn:microsoft.com/office/officeart/2005/8/layout/list1"/>
    <dgm:cxn modelId="{ED16A357-019E-4869-9602-6CAE94A0E7FA}" type="presParOf" srcId="{E946B5C9-3C0E-4B61-9F3D-17F751A11C2E}" destId="{A0FF06B1-A79B-4D92-A3F8-315D01210B12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1A02858-1D28-4F62-A3C1-70F1EED7C2C2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016A4E8-0DB9-4973-BC82-B1A939507140}">
      <dgm:prSet phldrT="[Text]" custT="1"/>
      <dgm:spPr/>
      <dgm:t>
        <a:bodyPr/>
        <a:lstStyle/>
        <a:p>
          <a:r>
            <a:rPr lang="ru-RU" altLang="en-US" sz="2000" dirty="0">
              <a:latin typeface="Calibri" panose="020F0502020204030204" pitchFamily="34" charset="0"/>
              <a:cs typeface="Calibri" panose="020F0502020204030204" pitchFamily="34" charset="0"/>
            </a:rPr>
            <a:t>Најозбиљнији ризик за пословање и углед</a:t>
          </a:r>
          <a:endParaRPr lang="en-US" sz="2000" dirty="0"/>
        </a:p>
      </dgm:t>
    </dgm:pt>
    <dgm:pt modelId="{90A90662-8B49-49AE-96D1-9680FD95DEA6}" type="parTrans" cxnId="{54760022-8768-44E4-BD0C-CEE10D61D4BB}">
      <dgm:prSet/>
      <dgm:spPr/>
      <dgm:t>
        <a:bodyPr/>
        <a:lstStyle/>
        <a:p>
          <a:endParaRPr lang="en-US" sz="2000"/>
        </a:p>
      </dgm:t>
    </dgm:pt>
    <dgm:pt modelId="{2F0AA7BF-83DC-4586-95A2-554A712BE695}" type="sibTrans" cxnId="{54760022-8768-44E4-BD0C-CEE10D61D4BB}">
      <dgm:prSet/>
      <dgm:spPr/>
      <dgm:t>
        <a:bodyPr/>
        <a:lstStyle/>
        <a:p>
          <a:endParaRPr lang="en-US" sz="2000"/>
        </a:p>
      </dgm:t>
    </dgm:pt>
    <dgm:pt modelId="{A694A8DF-58B4-44B6-9F24-6AF505AD5C25}">
      <dgm:prSet custT="1"/>
      <dgm:spPr/>
      <dgm:t>
        <a:bodyPr/>
        <a:lstStyle/>
        <a:p>
          <a:r>
            <a:rPr lang="ru-RU" altLang="en-US" sz="2000" u="none" dirty="0">
              <a:latin typeface="Calibri" panose="020F0502020204030204" pitchFamily="34" charset="0"/>
              <a:cs typeface="Calibri" panose="020F0502020204030204" pitchFamily="34" charset="0"/>
            </a:rPr>
            <a:t>Увек</a:t>
          </a:r>
          <a:r>
            <a:rPr lang="ru-RU" altLang="en-US" sz="2000" dirty="0">
              <a:latin typeface="Calibri" panose="020F0502020204030204" pitchFamily="34" charset="0"/>
              <a:cs typeface="Calibri" panose="020F0502020204030204" pitchFamily="34" charset="0"/>
            </a:rPr>
            <a:t> угрожава некога или нешто у организацији или ван ње </a:t>
          </a:r>
        </a:p>
      </dgm:t>
    </dgm:pt>
    <dgm:pt modelId="{43A141A4-8D1F-4E57-99B8-7BF2568FBABD}" type="parTrans" cxnId="{21BDD855-D791-43B1-8C45-EED508CD145E}">
      <dgm:prSet/>
      <dgm:spPr/>
      <dgm:t>
        <a:bodyPr/>
        <a:lstStyle/>
        <a:p>
          <a:endParaRPr lang="en-US" sz="2000"/>
        </a:p>
      </dgm:t>
    </dgm:pt>
    <dgm:pt modelId="{6AE0EDA2-2588-4BB8-9909-723681BD8CCF}" type="sibTrans" cxnId="{21BDD855-D791-43B1-8C45-EED508CD145E}">
      <dgm:prSet/>
      <dgm:spPr/>
      <dgm:t>
        <a:bodyPr/>
        <a:lstStyle/>
        <a:p>
          <a:endParaRPr lang="en-US" sz="2000"/>
        </a:p>
      </dgm:t>
    </dgm:pt>
    <dgm:pt modelId="{D014CC33-0380-449A-9AB4-AA4E43C8272F}">
      <dgm:prSet custT="1"/>
      <dgm:spPr/>
      <dgm:t>
        <a:bodyPr/>
        <a:lstStyle/>
        <a:p>
          <a:r>
            <a:rPr lang="ru-RU" altLang="en-US" sz="2000" dirty="0">
              <a:latin typeface="Calibri" panose="020F0502020204030204" pitchFamily="34" charset="0"/>
              <a:cs typeface="Calibri" panose="020F0502020204030204" pitchFamily="34" charset="0"/>
            </a:rPr>
            <a:t>Неизвесно је колико ће трајати </a:t>
          </a:r>
        </a:p>
      </dgm:t>
    </dgm:pt>
    <dgm:pt modelId="{03EA233B-8E9B-4D61-B23E-0A8B3B952FE3}" type="parTrans" cxnId="{E2DC7B68-FF4F-46A1-B68E-9306195A49F4}">
      <dgm:prSet/>
      <dgm:spPr/>
      <dgm:t>
        <a:bodyPr/>
        <a:lstStyle/>
        <a:p>
          <a:endParaRPr lang="en-US" sz="2000"/>
        </a:p>
      </dgm:t>
    </dgm:pt>
    <dgm:pt modelId="{E4804B68-20EC-4141-8AD3-7C53D8823A4F}" type="sibTrans" cxnId="{E2DC7B68-FF4F-46A1-B68E-9306195A49F4}">
      <dgm:prSet/>
      <dgm:spPr/>
      <dgm:t>
        <a:bodyPr/>
        <a:lstStyle/>
        <a:p>
          <a:endParaRPr lang="en-US" sz="2000"/>
        </a:p>
      </dgm:t>
    </dgm:pt>
    <dgm:pt modelId="{CE91BC38-8503-4D2F-B922-E5A4721C21E3}">
      <dgm:prSet custT="1"/>
      <dgm:spPr/>
      <dgm:t>
        <a:bodyPr/>
        <a:lstStyle/>
        <a:p>
          <a:r>
            <a:rPr lang="ru-RU" altLang="en-US" sz="2000">
              <a:latin typeface="Calibri" panose="020F0502020204030204" pitchFamily="34" charset="0"/>
              <a:cs typeface="Calibri" panose="020F0502020204030204" pitchFamily="34" charset="0"/>
            </a:rPr>
            <a:t>Непредвидивог је тока </a:t>
          </a:r>
          <a:endParaRPr lang="ru-RU" altLang="en-US" sz="2000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B93D25F7-066A-46A8-B5F8-16810A77CC9E}" type="parTrans" cxnId="{E7D9B66C-C70F-40ED-934C-38CD8125D7C9}">
      <dgm:prSet/>
      <dgm:spPr/>
      <dgm:t>
        <a:bodyPr/>
        <a:lstStyle/>
        <a:p>
          <a:endParaRPr lang="en-US" sz="2000"/>
        </a:p>
      </dgm:t>
    </dgm:pt>
    <dgm:pt modelId="{495FFFC9-B536-4F85-B5AF-3DF5261316EB}" type="sibTrans" cxnId="{E7D9B66C-C70F-40ED-934C-38CD8125D7C9}">
      <dgm:prSet/>
      <dgm:spPr/>
      <dgm:t>
        <a:bodyPr/>
        <a:lstStyle/>
        <a:p>
          <a:endParaRPr lang="en-US" sz="2000"/>
        </a:p>
      </dgm:t>
    </dgm:pt>
    <dgm:pt modelId="{8FEC88C0-9383-4FD3-A6DA-150BE2E7566A}">
      <dgm:prSet custT="1"/>
      <dgm:spPr/>
      <dgm:t>
        <a:bodyPr/>
        <a:lstStyle/>
        <a:p>
          <a:r>
            <a:rPr lang="ru-RU" altLang="en-US" sz="2000" u="none" dirty="0">
              <a:latin typeface="Calibri" panose="020F0502020204030204" pitchFamily="34" charset="0"/>
              <a:cs typeface="Calibri" panose="020F0502020204030204" pitchFamily="34" charset="0"/>
            </a:rPr>
            <a:t>Увек</a:t>
          </a:r>
          <a:r>
            <a:rPr lang="ru-RU" altLang="en-US" sz="2000" dirty="0">
              <a:latin typeface="Calibri" panose="020F0502020204030204" pitchFamily="34" charset="0"/>
              <a:cs typeface="Calibri" panose="020F0502020204030204" pitchFamily="34" charset="0"/>
            </a:rPr>
            <a:t> захтева преузимање одговорности</a:t>
          </a:r>
        </a:p>
      </dgm:t>
    </dgm:pt>
    <dgm:pt modelId="{9A5F2D0C-990B-4BC1-8BE8-D54B344083C4}" type="parTrans" cxnId="{0A562294-AE09-43C1-804C-D5207145AD66}">
      <dgm:prSet/>
      <dgm:spPr/>
      <dgm:t>
        <a:bodyPr/>
        <a:lstStyle/>
        <a:p>
          <a:endParaRPr lang="en-US" sz="2000"/>
        </a:p>
      </dgm:t>
    </dgm:pt>
    <dgm:pt modelId="{A6F99259-78E3-4E7F-8080-B903F1DA9BCE}" type="sibTrans" cxnId="{0A562294-AE09-43C1-804C-D5207145AD66}">
      <dgm:prSet/>
      <dgm:spPr/>
      <dgm:t>
        <a:bodyPr/>
        <a:lstStyle/>
        <a:p>
          <a:endParaRPr lang="en-US" sz="2000"/>
        </a:p>
      </dgm:t>
    </dgm:pt>
    <dgm:pt modelId="{5EBD42FB-14F8-4E56-887E-7212DF2113DE}">
      <dgm:prSet custT="1"/>
      <dgm:spPr/>
      <dgm:t>
        <a:bodyPr/>
        <a:lstStyle/>
        <a:p>
          <a:r>
            <a:rPr lang="ru-RU" altLang="en-US" sz="2000" u="none" dirty="0">
              <a:latin typeface="Calibri" panose="020F0502020204030204" pitchFamily="34" charset="0"/>
              <a:cs typeface="Calibri" panose="020F0502020204030204" pitchFamily="34" charset="0"/>
            </a:rPr>
            <a:t>Готово увек </a:t>
          </a:r>
          <a:r>
            <a:rPr lang="ru-RU" altLang="en-US" sz="2000" dirty="0">
              <a:latin typeface="Calibri" panose="020F0502020204030204" pitchFamily="34" charset="0"/>
              <a:cs typeface="Calibri" panose="020F0502020204030204" pitchFamily="34" charset="0"/>
            </a:rPr>
            <a:t>подразумева велику пажњу јавности </a:t>
          </a:r>
        </a:p>
      </dgm:t>
    </dgm:pt>
    <dgm:pt modelId="{E65A2308-3550-48E3-B157-5AD7F4FCBB1D}" type="parTrans" cxnId="{6628306F-98B3-49C6-800C-0681C67E41AD}">
      <dgm:prSet/>
      <dgm:spPr/>
      <dgm:t>
        <a:bodyPr/>
        <a:lstStyle/>
        <a:p>
          <a:endParaRPr lang="en-US" sz="2000"/>
        </a:p>
      </dgm:t>
    </dgm:pt>
    <dgm:pt modelId="{A06DF725-879E-41B6-A51F-D5B67505BA34}" type="sibTrans" cxnId="{6628306F-98B3-49C6-800C-0681C67E41AD}">
      <dgm:prSet/>
      <dgm:spPr/>
      <dgm:t>
        <a:bodyPr/>
        <a:lstStyle/>
        <a:p>
          <a:endParaRPr lang="en-US" sz="2000"/>
        </a:p>
      </dgm:t>
    </dgm:pt>
    <dgm:pt modelId="{18C0EBCA-1567-40B1-A03E-6D9D35F3E869}" type="pres">
      <dgm:prSet presAssocID="{71A02858-1D28-4F62-A3C1-70F1EED7C2C2}" presName="Name0" presStyleCnt="0">
        <dgm:presLayoutVars>
          <dgm:chMax val="7"/>
          <dgm:chPref val="7"/>
          <dgm:dir/>
        </dgm:presLayoutVars>
      </dgm:prSet>
      <dgm:spPr/>
    </dgm:pt>
    <dgm:pt modelId="{3BA917A3-DE63-4E3C-B625-5FD2A60C7F75}" type="pres">
      <dgm:prSet presAssocID="{71A02858-1D28-4F62-A3C1-70F1EED7C2C2}" presName="Name1" presStyleCnt="0"/>
      <dgm:spPr/>
    </dgm:pt>
    <dgm:pt modelId="{A790B804-2600-482D-8C80-A920784A639C}" type="pres">
      <dgm:prSet presAssocID="{71A02858-1D28-4F62-A3C1-70F1EED7C2C2}" presName="cycle" presStyleCnt="0"/>
      <dgm:spPr/>
    </dgm:pt>
    <dgm:pt modelId="{ED63B850-60CA-4635-9516-64ADAADF1CCB}" type="pres">
      <dgm:prSet presAssocID="{71A02858-1D28-4F62-A3C1-70F1EED7C2C2}" presName="srcNode" presStyleLbl="node1" presStyleIdx="0" presStyleCnt="6"/>
      <dgm:spPr/>
    </dgm:pt>
    <dgm:pt modelId="{3338764F-84DE-494A-9F86-EFBB09C98FE0}" type="pres">
      <dgm:prSet presAssocID="{71A02858-1D28-4F62-A3C1-70F1EED7C2C2}" presName="conn" presStyleLbl="parChTrans1D2" presStyleIdx="0" presStyleCnt="1"/>
      <dgm:spPr/>
    </dgm:pt>
    <dgm:pt modelId="{5B5F9665-FC1C-4EFE-90CD-82A499DBE05F}" type="pres">
      <dgm:prSet presAssocID="{71A02858-1D28-4F62-A3C1-70F1EED7C2C2}" presName="extraNode" presStyleLbl="node1" presStyleIdx="0" presStyleCnt="6"/>
      <dgm:spPr/>
    </dgm:pt>
    <dgm:pt modelId="{9BD734C1-7A7F-4902-915E-CCB459E8A150}" type="pres">
      <dgm:prSet presAssocID="{71A02858-1D28-4F62-A3C1-70F1EED7C2C2}" presName="dstNode" presStyleLbl="node1" presStyleIdx="0" presStyleCnt="6"/>
      <dgm:spPr/>
    </dgm:pt>
    <dgm:pt modelId="{A414838D-85A2-4D57-9CF0-7D51C45C19B1}" type="pres">
      <dgm:prSet presAssocID="{E016A4E8-0DB9-4973-BC82-B1A939507140}" presName="text_1" presStyleLbl="node1" presStyleIdx="0" presStyleCnt="6">
        <dgm:presLayoutVars>
          <dgm:bulletEnabled val="1"/>
        </dgm:presLayoutVars>
      </dgm:prSet>
      <dgm:spPr/>
    </dgm:pt>
    <dgm:pt modelId="{1A2A8807-CD24-45FE-806D-3787E9824BEB}" type="pres">
      <dgm:prSet presAssocID="{E016A4E8-0DB9-4973-BC82-B1A939507140}" presName="accent_1" presStyleCnt="0"/>
      <dgm:spPr/>
    </dgm:pt>
    <dgm:pt modelId="{B8391BAB-4F19-44CA-B795-DE2BFA438E5B}" type="pres">
      <dgm:prSet presAssocID="{E016A4E8-0DB9-4973-BC82-B1A939507140}" presName="accentRepeatNode" presStyleLbl="solidFgAcc1" presStyleIdx="0" presStyleCnt="6"/>
      <dgm:spPr/>
    </dgm:pt>
    <dgm:pt modelId="{5F177869-58B4-43CC-BD6A-131A3DCA75D0}" type="pres">
      <dgm:prSet presAssocID="{A694A8DF-58B4-44B6-9F24-6AF505AD5C25}" presName="text_2" presStyleLbl="node1" presStyleIdx="1" presStyleCnt="6">
        <dgm:presLayoutVars>
          <dgm:bulletEnabled val="1"/>
        </dgm:presLayoutVars>
      </dgm:prSet>
      <dgm:spPr/>
    </dgm:pt>
    <dgm:pt modelId="{80979942-819B-4C3A-9E8C-EB3EBA89C7EC}" type="pres">
      <dgm:prSet presAssocID="{A694A8DF-58B4-44B6-9F24-6AF505AD5C25}" presName="accent_2" presStyleCnt="0"/>
      <dgm:spPr/>
    </dgm:pt>
    <dgm:pt modelId="{B8DB9EDA-BBFA-452D-BFBA-F0BBC912D786}" type="pres">
      <dgm:prSet presAssocID="{A694A8DF-58B4-44B6-9F24-6AF505AD5C25}" presName="accentRepeatNode" presStyleLbl="solidFgAcc1" presStyleIdx="1" presStyleCnt="6"/>
      <dgm:spPr/>
    </dgm:pt>
    <dgm:pt modelId="{63678A45-55EF-4310-B59B-47E87EA0A584}" type="pres">
      <dgm:prSet presAssocID="{D014CC33-0380-449A-9AB4-AA4E43C8272F}" presName="text_3" presStyleLbl="node1" presStyleIdx="2" presStyleCnt="6">
        <dgm:presLayoutVars>
          <dgm:bulletEnabled val="1"/>
        </dgm:presLayoutVars>
      </dgm:prSet>
      <dgm:spPr/>
    </dgm:pt>
    <dgm:pt modelId="{1FE48719-BE20-46CF-9A04-B7D73283B942}" type="pres">
      <dgm:prSet presAssocID="{D014CC33-0380-449A-9AB4-AA4E43C8272F}" presName="accent_3" presStyleCnt="0"/>
      <dgm:spPr/>
    </dgm:pt>
    <dgm:pt modelId="{F7FCB116-0C57-4C1B-B5D7-CEC36A02E340}" type="pres">
      <dgm:prSet presAssocID="{D014CC33-0380-449A-9AB4-AA4E43C8272F}" presName="accentRepeatNode" presStyleLbl="solidFgAcc1" presStyleIdx="2" presStyleCnt="6"/>
      <dgm:spPr/>
    </dgm:pt>
    <dgm:pt modelId="{2C0EA0E2-DC9E-44B0-B266-B279FCFDF66C}" type="pres">
      <dgm:prSet presAssocID="{CE91BC38-8503-4D2F-B922-E5A4721C21E3}" presName="text_4" presStyleLbl="node1" presStyleIdx="3" presStyleCnt="6">
        <dgm:presLayoutVars>
          <dgm:bulletEnabled val="1"/>
        </dgm:presLayoutVars>
      </dgm:prSet>
      <dgm:spPr/>
    </dgm:pt>
    <dgm:pt modelId="{9B6D3C78-68C2-48FD-9782-A2E38A929790}" type="pres">
      <dgm:prSet presAssocID="{CE91BC38-8503-4D2F-B922-E5A4721C21E3}" presName="accent_4" presStyleCnt="0"/>
      <dgm:spPr/>
    </dgm:pt>
    <dgm:pt modelId="{016D7BB5-6132-4C61-8CD9-FF9B00E397A6}" type="pres">
      <dgm:prSet presAssocID="{CE91BC38-8503-4D2F-B922-E5A4721C21E3}" presName="accentRepeatNode" presStyleLbl="solidFgAcc1" presStyleIdx="3" presStyleCnt="6"/>
      <dgm:spPr/>
    </dgm:pt>
    <dgm:pt modelId="{E18533B2-AF3B-42FA-BEB0-765AB211D8DF}" type="pres">
      <dgm:prSet presAssocID="{8FEC88C0-9383-4FD3-A6DA-150BE2E7566A}" presName="text_5" presStyleLbl="node1" presStyleIdx="4" presStyleCnt="6">
        <dgm:presLayoutVars>
          <dgm:bulletEnabled val="1"/>
        </dgm:presLayoutVars>
      </dgm:prSet>
      <dgm:spPr/>
    </dgm:pt>
    <dgm:pt modelId="{94ABD50C-8746-46A9-88DB-B3B8A9C4973B}" type="pres">
      <dgm:prSet presAssocID="{8FEC88C0-9383-4FD3-A6DA-150BE2E7566A}" presName="accent_5" presStyleCnt="0"/>
      <dgm:spPr/>
    </dgm:pt>
    <dgm:pt modelId="{F1DAF758-5CA6-4973-A395-E89A5F750C8C}" type="pres">
      <dgm:prSet presAssocID="{8FEC88C0-9383-4FD3-A6DA-150BE2E7566A}" presName="accentRepeatNode" presStyleLbl="solidFgAcc1" presStyleIdx="4" presStyleCnt="6"/>
      <dgm:spPr/>
    </dgm:pt>
    <dgm:pt modelId="{1D512C0B-2050-41BA-98D8-461C22C1990C}" type="pres">
      <dgm:prSet presAssocID="{5EBD42FB-14F8-4E56-887E-7212DF2113DE}" presName="text_6" presStyleLbl="node1" presStyleIdx="5" presStyleCnt="6">
        <dgm:presLayoutVars>
          <dgm:bulletEnabled val="1"/>
        </dgm:presLayoutVars>
      </dgm:prSet>
      <dgm:spPr/>
    </dgm:pt>
    <dgm:pt modelId="{05551229-BD4F-475A-ACB0-1FE259BE401D}" type="pres">
      <dgm:prSet presAssocID="{5EBD42FB-14F8-4E56-887E-7212DF2113DE}" presName="accent_6" presStyleCnt="0"/>
      <dgm:spPr/>
    </dgm:pt>
    <dgm:pt modelId="{CCDF25FB-7087-4730-A035-E28793ED74F8}" type="pres">
      <dgm:prSet presAssocID="{5EBD42FB-14F8-4E56-887E-7212DF2113DE}" presName="accentRepeatNode" presStyleLbl="solidFgAcc1" presStyleIdx="5" presStyleCnt="6"/>
      <dgm:spPr/>
    </dgm:pt>
  </dgm:ptLst>
  <dgm:cxnLst>
    <dgm:cxn modelId="{141EEA1B-AC0D-40E9-8BEA-7EE6EC2679C2}" type="presOf" srcId="{8FEC88C0-9383-4FD3-A6DA-150BE2E7566A}" destId="{E18533B2-AF3B-42FA-BEB0-765AB211D8DF}" srcOrd="0" destOrd="0" presId="urn:microsoft.com/office/officeart/2008/layout/VerticalCurvedList"/>
    <dgm:cxn modelId="{54760022-8768-44E4-BD0C-CEE10D61D4BB}" srcId="{71A02858-1D28-4F62-A3C1-70F1EED7C2C2}" destId="{E016A4E8-0DB9-4973-BC82-B1A939507140}" srcOrd="0" destOrd="0" parTransId="{90A90662-8B49-49AE-96D1-9680FD95DEA6}" sibTransId="{2F0AA7BF-83DC-4586-95A2-554A712BE695}"/>
    <dgm:cxn modelId="{64578336-39E9-4DD2-BD2B-42B128B9D5FC}" type="presOf" srcId="{71A02858-1D28-4F62-A3C1-70F1EED7C2C2}" destId="{18C0EBCA-1567-40B1-A03E-6D9D35F3E869}" srcOrd="0" destOrd="0" presId="urn:microsoft.com/office/officeart/2008/layout/VerticalCurvedList"/>
    <dgm:cxn modelId="{E5B0C247-D15C-497B-BEB6-1B4452E92165}" type="presOf" srcId="{E016A4E8-0DB9-4973-BC82-B1A939507140}" destId="{A414838D-85A2-4D57-9CF0-7D51C45C19B1}" srcOrd="0" destOrd="0" presId="urn:microsoft.com/office/officeart/2008/layout/VerticalCurvedList"/>
    <dgm:cxn modelId="{E2DC7B68-FF4F-46A1-B68E-9306195A49F4}" srcId="{71A02858-1D28-4F62-A3C1-70F1EED7C2C2}" destId="{D014CC33-0380-449A-9AB4-AA4E43C8272F}" srcOrd="2" destOrd="0" parTransId="{03EA233B-8E9B-4D61-B23E-0A8B3B952FE3}" sibTransId="{E4804B68-20EC-4141-8AD3-7C53D8823A4F}"/>
    <dgm:cxn modelId="{4B75AD68-9D00-4D7E-A257-FB768096A96B}" type="presOf" srcId="{A694A8DF-58B4-44B6-9F24-6AF505AD5C25}" destId="{5F177869-58B4-43CC-BD6A-131A3DCA75D0}" srcOrd="0" destOrd="0" presId="urn:microsoft.com/office/officeart/2008/layout/VerticalCurvedList"/>
    <dgm:cxn modelId="{E7D9B66C-C70F-40ED-934C-38CD8125D7C9}" srcId="{71A02858-1D28-4F62-A3C1-70F1EED7C2C2}" destId="{CE91BC38-8503-4D2F-B922-E5A4721C21E3}" srcOrd="3" destOrd="0" parTransId="{B93D25F7-066A-46A8-B5F8-16810A77CC9E}" sibTransId="{495FFFC9-B536-4F85-B5AF-3DF5261316EB}"/>
    <dgm:cxn modelId="{46C1994D-DDEA-4AB5-A14B-EBCF62ABD454}" type="presOf" srcId="{5EBD42FB-14F8-4E56-887E-7212DF2113DE}" destId="{1D512C0B-2050-41BA-98D8-461C22C1990C}" srcOrd="0" destOrd="0" presId="urn:microsoft.com/office/officeart/2008/layout/VerticalCurvedList"/>
    <dgm:cxn modelId="{6628306F-98B3-49C6-800C-0681C67E41AD}" srcId="{71A02858-1D28-4F62-A3C1-70F1EED7C2C2}" destId="{5EBD42FB-14F8-4E56-887E-7212DF2113DE}" srcOrd="5" destOrd="0" parTransId="{E65A2308-3550-48E3-B157-5AD7F4FCBB1D}" sibTransId="{A06DF725-879E-41B6-A51F-D5B67505BA34}"/>
    <dgm:cxn modelId="{21BDD855-D791-43B1-8C45-EED508CD145E}" srcId="{71A02858-1D28-4F62-A3C1-70F1EED7C2C2}" destId="{A694A8DF-58B4-44B6-9F24-6AF505AD5C25}" srcOrd="1" destOrd="0" parTransId="{43A141A4-8D1F-4E57-99B8-7BF2568FBABD}" sibTransId="{6AE0EDA2-2588-4BB8-9909-723681BD8CCF}"/>
    <dgm:cxn modelId="{007D2F8B-A067-4E58-9C32-E33ACA6DEC85}" type="presOf" srcId="{CE91BC38-8503-4D2F-B922-E5A4721C21E3}" destId="{2C0EA0E2-DC9E-44B0-B266-B279FCFDF66C}" srcOrd="0" destOrd="0" presId="urn:microsoft.com/office/officeart/2008/layout/VerticalCurvedList"/>
    <dgm:cxn modelId="{0A562294-AE09-43C1-804C-D5207145AD66}" srcId="{71A02858-1D28-4F62-A3C1-70F1EED7C2C2}" destId="{8FEC88C0-9383-4FD3-A6DA-150BE2E7566A}" srcOrd="4" destOrd="0" parTransId="{9A5F2D0C-990B-4BC1-8BE8-D54B344083C4}" sibTransId="{A6F99259-78E3-4E7F-8080-B903F1DA9BCE}"/>
    <dgm:cxn modelId="{F28844CA-0E63-4FCB-B440-FEDAE744EAD6}" type="presOf" srcId="{D014CC33-0380-449A-9AB4-AA4E43C8272F}" destId="{63678A45-55EF-4310-B59B-47E87EA0A584}" srcOrd="0" destOrd="0" presId="urn:microsoft.com/office/officeart/2008/layout/VerticalCurvedList"/>
    <dgm:cxn modelId="{CA5269F0-5756-49CC-AA08-0B5F469689AA}" type="presOf" srcId="{2F0AA7BF-83DC-4586-95A2-554A712BE695}" destId="{3338764F-84DE-494A-9F86-EFBB09C98FE0}" srcOrd="0" destOrd="0" presId="urn:microsoft.com/office/officeart/2008/layout/VerticalCurvedList"/>
    <dgm:cxn modelId="{341F5D3D-A059-4B08-AD90-845443F9DFB3}" type="presParOf" srcId="{18C0EBCA-1567-40B1-A03E-6D9D35F3E869}" destId="{3BA917A3-DE63-4E3C-B625-5FD2A60C7F75}" srcOrd="0" destOrd="0" presId="urn:microsoft.com/office/officeart/2008/layout/VerticalCurvedList"/>
    <dgm:cxn modelId="{384CD5B9-E572-424A-BF76-22ECF9916B50}" type="presParOf" srcId="{3BA917A3-DE63-4E3C-B625-5FD2A60C7F75}" destId="{A790B804-2600-482D-8C80-A920784A639C}" srcOrd="0" destOrd="0" presId="urn:microsoft.com/office/officeart/2008/layout/VerticalCurvedList"/>
    <dgm:cxn modelId="{3890815D-4E7C-43AE-A3FB-D27341C858FB}" type="presParOf" srcId="{A790B804-2600-482D-8C80-A920784A639C}" destId="{ED63B850-60CA-4635-9516-64ADAADF1CCB}" srcOrd="0" destOrd="0" presId="urn:microsoft.com/office/officeart/2008/layout/VerticalCurvedList"/>
    <dgm:cxn modelId="{6931C0FA-3576-43D2-B006-225A10D123A3}" type="presParOf" srcId="{A790B804-2600-482D-8C80-A920784A639C}" destId="{3338764F-84DE-494A-9F86-EFBB09C98FE0}" srcOrd="1" destOrd="0" presId="urn:microsoft.com/office/officeart/2008/layout/VerticalCurvedList"/>
    <dgm:cxn modelId="{8CFE3EA1-1BF3-4FC9-8F51-5A9C390EB894}" type="presParOf" srcId="{A790B804-2600-482D-8C80-A920784A639C}" destId="{5B5F9665-FC1C-4EFE-90CD-82A499DBE05F}" srcOrd="2" destOrd="0" presId="urn:microsoft.com/office/officeart/2008/layout/VerticalCurvedList"/>
    <dgm:cxn modelId="{446DED0F-ED0D-46D0-BD2B-D78EBF03C462}" type="presParOf" srcId="{A790B804-2600-482D-8C80-A920784A639C}" destId="{9BD734C1-7A7F-4902-915E-CCB459E8A150}" srcOrd="3" destOrd="0" presId="urn:microsoft.com/office/officeart/2008/layout/VerticalCurvedList"/>
    <dgm:cxn modelId="{CFD13D12-0550-4721-B0B5-1009BEC88F84}" type="presParOf" srcId="{3BA917A3-DE63-4E3C-B625-5FD2A60C7F75}" destId="{A414838D-85A2-4D57-9CF0-7D51C45C19B1}" srcOrd="1" destOrd="0" presId="urn:microsoft.com/office/officeart/2008/layout/VerticalCurvedList"/>
    <dgm:cxn modelId="{DAA101BA-514A-4DC7-AA46-2C6CD3EC31DC}" type="presParOf" srcId="{3BA917A3-DE63-4E3C-B625-5FD2A60C7F75}" destId="{1A2A8807-CD24-45FE-806D-3787E9824BEB}" srcOrd="2" destOrd="0" presId="urn:microsoft.com/office/officeart/2008/layout/VerticalCurvedList"/>
    <dgm:cxn modelId="{28C155FF-BCA3-4601-A04F-1CAD02E32279}" type="presParOf" srcId="{1A2A8807-CD24-45FE-806D-3787E9824BEB}" destId="{B8391BAB-4F19-44CA-B795-DE2BFA438E5B}" srcOrd="0" destOrd="0" presId="urn:microsoft.com/office/officeart/2008/layout/VerticalCurvedList"/>
    <dgm:cxn modelId="{BE51EE10-A786-40B6-9339-09BDD019EBBD}" type="presParOf" srcId="{3BA917A3-DE63-4E3C-B625-5FD2A60C7F75}" destId="{5F177869-58B4-43CC-BD6A-131A3DCA75D0}" srcOrd="3" destOrd="0" presId="urn:microsoft.com/office/officeart/2008/layout/VerticalCurvedList"/>
    <dgm:cxn modelId="{67C9F7EC-050A-4546-A52F-F2E7D98969E6}" type="presParOf" srcId="{3BA917A3-DE63-4E3C-B625-5FD2A60C7F75}" destId="{80979942-819B-4C3A-9E8C-EB3EBA89C7EC}" srcOrd="4" destOrd="0" presId="urn:microsoft.com/office/officeart/2008/layout/VerticalCurvedList"/>
    <dgm:cxn modelId="{9AB952CB-E659-4EAB-9C97-4F76FD864727}" type="presParOf" srcId="{80979942-819B-4C3A-9E8C-EB3EBA89C7EC}" destId="{B8DB9EDA-BBFA-452D-BFBA-F0BBC912D786}" srcOrd="0" destOrd="0" presId="urn:microsoft.com/office/officeart/2008/layout/VerticalCurvedList"/>
    <dgm:cxn modelId="{49514682-33F8-4D07-B3E9-A541B7FCA1F6}" type="presParOf" srcId="{3BA917A3-DE63-4E3C-B625-5FD2A60C7F75}" destId="{63678A45-55EF-4310-B59B-47E87EA0A584}" srcOrd="5" destOrd="0" presId="urn:microsoft.com/office/officeart/2008/layout/VerticalCurvedList"/>
    <dgm:cxn modelId="{2998CCF4-74B3-4F38-9EEB-35E4AC0F5937}" type="presParOf" srcId="{3BA917A3-DE63-4E3C-B625-5FD2A60C7F75}" destId="{1FE48719-BE20-46CF-9A04-B7D73283B942}" srcOrd="6" destOrd="0" presId="urn:microsoft.com/office/officeart/2008/layout/VerticalCurvedList"/>
    <dgm:cxn modelId="{EDD9FF78-68DA-4E06-BAD1-8E1EAA55ED87}" type="presParOf" srcId="{1FE48719-BE20-46CF-9A04-B7D73283B942}" destId="{F7FCB116-0C57-4C1B-B5D7-CEC36A02E340}" srcOrd="0" destOrd="0" presId="urn:microsoft.com/office/officeart/2008/layout/VerticalCurvedList"/>
    <dgm:cxn modelId="{26B35CC9-3E7D-48A5-8595-50B22643F182}" type="presParOf" srcId="{3BA917A3-DE63-4E3C-B625-5FD2A60C7F75}" destId="{2C0EA0E2-DC9E-44B0-B266-B279FCFDF66C}" srcOrd="7" destOrd="0" presId="urn:microsoft.com/office/officeart/2008/layout/VerticalCurvedList"/>
    <dgm:cxn modelId="{13CDE8E0-528E-4634-A3B4-3AFBB1638675}" type="presParOf" srcId="{3BA917A3-DE63-4E3C-B625-5FD2A60C7F75}" destId="{9B6D3C78-68C2-48FD-9782-A2E38A929790}" srcOrd="8" destOrd="0" presId="urn:microsoft.com/office/officeart/2008/layout/VerticalCurvedList"/>
    <dgm:cxn modelId="{8D8E9220-8778-46FA-BF8C-98D47874EF0D}" type="presParOf" srcId="{9B6D3C78-68C2-48FD-9782-A2E38A929790}" destId="{016D7BB5-6132-4C61-8CD9-FF9B00E397A6}" srcOrd="0" destOrd="0" presId="urn:microsoft.com/office/officeart/2008/layout/VerticalCurvedList"/>
    <dgm:cxn modelId="{59F3D38E-88F4-4536-A249-2152086C5B72}" type="presParOf" srcId="{3BA917A3-DE63-4E3C-B625-5FD2A60C7F75}" destId="{E18533B2-AF3B-42FA-BEB0-765AB211D8DF}" srcOrd="9" destOrd="0" presId="urn:microsoft.com/office/officeart/2008/layout/VerticalCurvedList"/>
    <dgm:cxn modelId="{4B99DDAC-83CF-4DFD-9D61-A669B72877B2}" type="presParOf" srcId="{3BA917A3-DE63-4E3C-B625-5FD2A60C7F75}" destId="{94ABD50C-8746-46A9-88DB-B3B8A9C4973B}" srcOrd="10" destOrd="0" presId="urn:microsoft.com/office/officeart/2008/layout/VerticalCurvedList"/>
    <dgm:cxn modelId="{63D1E9E3-9B86-40DC-BD52-2379E905A785}" type="presParOf" srcId="{94ABD50C-8746-46A9-88DB-B3B8A9C4973B}" destId="{F1DAF758-5CA6-4973-A395-E89A5F750C8C}" srcOrd="0" destOrd="0" presId="urn:microsoft.com/office/officeart/2008/layout/VerticalCurvedList"/>
    <dgm:cxn modelId="{329518A6-9868-4988-A608-33420A833EB0}" type="presParOf" srcId="{3BA917A3-DE63-4E3C-B625-5FD2A60C7F75}" destId="{1D512C0B-2050-41BA-98D8-461C22C1990C}" srcOrd="11" destOrd="0" presId="urn:microsoft.com/office/officeart/2008/layout/VerticalCurvedList"/>
    <dgm:cxn modelId="{35DFF90A-7788-4BB2-9D33-DAC0A97A582C}" type="presParOf" srcId="{3BA917A3-DE63-4E3C-B625-5FD2A60C7F75}" destId="{05551229-BD4F-475A-ACB0-1FE259BE401D}" srcOrd="12" destOrd="0" presId="urn:microsoft.com/office/officeart/2008/layout/VerticalCurvedList"/>
    <dgm:cxn modelId="{56845910-2095-4632-BEEB-7E6E3F04F28C}" type="presParOf" srcId="{05551229-BD4F-475A-ACB0-1FE259BE401D}" destId="{CCDF25FB-7087-4730-A035-E28793ED74F8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0D2B465-BCB0-4D6E-84CF-B4B28F41C134}" type="doc">
      <dgm:prSet loTypeId="urn:microsoft.com/office/officeart/2009/3/layout/CircleRelationship" loCatId="relationship" qsTypeId="urn:microsoft.com/office/officeart/2005/8/quickstyle/simple1" qsCatId="simple" csTypeId="urn:microsoft.com/office/officeart/2005/8/colors/accent5_2" csCatId="accent5" phldr="1"/>
      <dgm:spPr/>
      <dgm:t>
        <a:bodyPr/>
        <a:lstStyle/>
        <a:p>
          <a:endParaRPr lang="en-US"/>
        </a:p>
      </dgm:t>
    </dgm:pt>
    <dgm:pt modelId="{F81E1C37-3528-4E49-9AF2-F184FC1F2EE2}">
      <dgm:prSet phldrT="[Text]" custT="1"/>
      <dgm:spPr/>
      <dgm:t>
        <a:bodyPr/>
        <a:lstStyle/>
        <a:p>
          <a:r>
            <a:rPr lang="sr-Cyrl-RS" sz="1800" b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ОРГАНИЗАЦИЈА</a:t>
          </a:r>
          <a:endParaRPr lang="en-US" sz="1500" b="1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AB2D352F-B2D1-4052-B8F7-F6D7ABEE6386}" type="parTrans" cxnId="{88D65F2D-9D93-4D43-A844-8E5E09F6C812}">
      <dgm:prSet/>
      <dgm:spPr/>
      <dgm:t>
        <a:bodyPr/>
        <a:lstStyle/>
        <a:p>
          <a:endParaRPr lang="en-US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275AFBF5-CDA9-4B4B-B756-0DC8A8AF9EC1}" type="sibTrans" cxnId="{88D65F2D-9D93-4D43-A844-8E5E09F6C812}">
      <dgm:prSet/>
      <dgm:spPr/>
      <dgm:t>
        <a:bodyPr/>
        <a:lstStyle/>
        <a:p>
          <a:endParaRPr lang="en-US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5E90F1FD-1EC7-4D8E-90DF-E2BC1AA1991F}">
      <dgm:prSet phldrT="[Text]" custT="1"/>
      <dgm:spPr/>
      <dgm:t>
        <a:bodyPr/>
        <a:lstStyle/>
        <a:p>
          <a:r>
            <a:rPr lang="sr-Cyrl-RS" sz="1400" b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Елементи и фактори интерног окружења</a:t>
          </a:r>
          <a:endParaRPr lang="en-US" sz="1400" b="1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88903DF0-0C93-4CD6-90AA-91ABB6CB5D0D}" type="parTrans" cxnId="{22B791BC-464A-401D-AEFC-F1317618C9D8}">
      <dgm:prSet/>
      <dgm:spPr/>
      <dgm:t>
        <a:bodyPr/>
        <a:lstStyle/>
        <a:p>
          <a:endParaRPr lang="en-US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36095E4A-0321-4183-BBEA-5A2D43A2C933}" type="sibTrans" cxnId="{22B791BC-464A-401D-AEFC-F1317618C9D8}">
      <dgm:prSet/>
      <dgm:spPr/>
      <dgm:t>
        <a:bodyPr/>
        <a:lstStyle/>
        <a:p>
          <a:endParaRPr lang="en-US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05C56922-6699-48C3-9372-CADA2EA5DC77}">
      <dgm:prSet phldrT="[Text]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sr-Cyrl-RS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Елементи и фактори екстерног окружења</a:t>
          </a:r>
          <a:endParaRPr lang="en-US" b="1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4A16F7F8-F63C-4FDD-8FAF-A001FD148D4E}" type="parTrans" cxnId="{5AF6AF9D-17FE-4A7E-AA4F-7369D1935D1D}">
      <dgm:prSet/>
      <dgm:spPr/>
      <dgm:t>
        <a:bodyPr/>
        <a:lstStyle/>
        <a:p>
          <a:endParaRPr lang="en-US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229D1316-AEF1-4FD7-8715-C06934B12BB7}" type="sibTrans" cxnId="{5AF6AF9D-17FE-4A7E-AA4F-7369D1935D1D}">
      <dgm:prSet/>
      <dgm:spPr/>
      <dgm:t>
        <a:bodyPr/>
        <a:lstStyle/>
        <a:p>
          <a:endParaRPr lang="en-US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F65E9791-3FA5-4ABC-8DF2-303ED58CE203}" type="pres">
      <dgm:prSet presAssocID="{50D2B465-BCB0-4D6E-84CF-B4B28F41C134}" presName="Name0" presStyleCnt="0">
        <dgm:presLayoutVars>
          <dgm:chMax val="1"/>
          <dgm:chPref val="1"/>
        </dgm:presLayoutVars>
      </dgm:prSet>
      <dgm:spPr/>
    </dgm:pt>
    <dgm:pt modelId="{9747AB98-E6D0-455F-AD6A-B825FE59838E}" type="pres">
      <dgm:prSet presAssocID="{F81E1C37-3528-4E49-9AF2-F184FC1F2EE2}" presName="Parent" presStyleLbl="node0" presStyleIdx="0" presStyleCnt="1">
        <dgm:presLayoutVars>
          <dgm:chMax val="5"/>
          <dgm:chPref val="5"/>
        </dgm:presLayoutVars>
      </dgm:prSet>
      <dgm:spPr/>
    </dgm:pt>
    <dgm:pt modelId="{44FF5124-84B3-4DCF-A12E-BC1D04DB60C3}" type="pres">
      <dgm:prSet presAssocID="{F81E1C37-3528-4E49-9AF2-F184FC1F2EE2}" presName="Accent1" presStyleLbl="node1" presStyleIdx="0" presStyleCnt="13"/>
      <dgm:spPr/>
    </dgm:pt>
    <dgm:pt modelId="{59EBC04A-2882-4A6D-88ED-43A4309A36FB}" type="pres">
      <dgm:prSet presAssocID="{F81E1C37-3528-4E49-9AF2-F184FC1F2EE2}" presName="Accent2" presStyleLbl="node1" presStyleIdx="1" presStyleCnt="13"/>
      <dgm:spPr/>
    </dgm:pt>
    <dgm:pt modelId="{9C79676F-DA7A-4D96-BB94-F85889509438}" type="pres">
      <dgm:prSet presAssocID="{F81E1C37-3528-4E49-9AF2-F184FC1F2EE2}" presName="Accent3" presStyleLbl="node1" presStyleIdx="2" presStyleCnt="13"/>
      <dgm:spPr/>
    </dgm:pt>
    <dgm:pt modelId="{196D1A92-6EBA-4866-A588-F45CC37377AA}" type="pres">
      <dgm:prSet presAssocID="{F81E1C37-3528-4E49-9AF2-F184FC1F2EE2}" presName="Accent4" presStyleLbl="node1" presStyleIdx="3" presStyleCnt="13"/>
      <dgm:spPr/>
    </dgm:pt>
    <dgm:pt modelId="{0C51D23E-63D6-4CF7-91EF-B7DFE84F43B3}" type="pres">
      <dgm:prSet presAssocID="{F81E1C37-3528-4E49-9AF2-F184FC1F2EE2}" presName="Accent5" presStyleLbl="node1" presStyleIdx="4" presStyleCnt="13"/>
      <dgm:spPr/>
    </dgm:pt>
    <dgm:pt modelId="{A6C70D47-2D7E-461E-B9B6-A3E162890146}" type="pres">
      <dgm:prSet presAssocID="{F81E1C37-3528-4E49-9AF2-F184FC1F2EE2}" presName="Accent6" presStyleLbl="node1" presStyleIdx="5" presStyleCnt="13"/>
      <dgm:spPr/>
    </dgm:pt>
    <dgm:pt modelId="{8079AEB3-9FE1-452F-BAEC-D15CDB53B739}" type="pres">
      <dgm:prSet presAssocID="{5E90F1FD-1EC7-4D8E-90DF-E2BC1AA1991F}" presName="Child1" presStyleLbl="node1" presStyleIdx="6" presStyleCnt="13" custAng="970213" custScaleX="173028" custScaleY="62160" custLinFactX="56531" custLinFactNeighborX="100000" custLinFactNeighborY="74651">
        <dgm:presLayoutVars>
          <dgm:chMax val="0"/>
          <dgm:chPref val="0"/>
        </dgm:presLayoutVars>
      </dgm:prSet>
      <dgm:spPr/>
    </dgm:pt>
    <dgm:pt modelId="{FCE0DF71-A2C9-4726-B734-4E70407875EA}" type="pres">
      <dgm:prSet presAssocID="{5E90F1FD-1EC7-4D8E-90DF-E2BC1AA1991F}" presName="Accent7" presStyleCnt="0"/>
      <dgm:spPr/>
    </dgm:pt>
    <dgm:pt modelId="{118A7379-1AC5-4DD5-BB3B-03B332C10755}" type="pres">
      <dgm:prSet presAssocID="{5E90F1FD-1EC7-4D8E-90DF-E2BC1AA1991F}" presName="AccentHold1" presStyleLbl="node1" presStyleIdx="7" presStyleCnt="13"/>
      <dgm:spPr/>
    </dgm:pt>
    <dgm:pt modelId="{DDEF3AB8-44CF-47E0-A453-49E7FB7609AF}" type="pres">
      <dgm:prSet presAssocID="{5E90F1FD-1EC7-4D8E-90DF-E2BC1AA1991F}" presName="Accent8" presStyleCnt="0"/>
      <dgm:spPr/>
    </dgm:pt>
    <dgm:pt modelId="{B4D87563-FF76-4AEB-896B-6FF9E1EDD165}" type="pres">
      <dgm:prSet presAssocID="{5E90F1FD-1EC7-4D8E-90DF-E2BC1AA1991F}" presName="AccentHold2" presStyleLbl="node1" presStyleIdx="8" presStyleCnt="13"/>
      <dgm:spPr/>
    </dgm:pt>
    <dgm:pt modelId="{77E3E8EA-7E51-41C7-8D6D-2588E8570EE3}" type="pres">
      <dgm:prSet presAssocID="{05C56922-6699-48C3-9372-CADA2EA5DC77}" presName="Child2" presStyleLbl="node1" presStyleIdx="9" presStyleCnt="13" custAng="741159" custScaleX="168401" custScaleY="81454" custLinFactNeighborX="-19368" custLinFactNeighborY="-14983">
        <dgm:presLayoutVars>
          <dgm:chMax val="0"/>
          <dgm:chPref val="0"/>
        </dgm:presLayoutVars>
      </dgm:prSet>
      <dgm:spPr/>
    </dgm:pt>
    <dgm:pt modelId="{7E8F4E70-9017-4834-9CFA-979FD5965688}" type="pres">
      <dgm:prSet presAssocID="{05C56922-6699-48C3-9372-CADA2EA5DC77}" presName="Accent9" presStyleCnt="0"/>
      <dgm:spPr/>
    </dgm:pt>
    <dgm:pt modelId="{44792484-E34D-46EB-A9C8-FFD04F2A6F8B}" type="pres">
      <dgm:prSet presAssocID="{05C56922-6699-48C3-9372-CADA2EA5DC77}" presName="AccentHold1" presStyleLbl="node1" presStyleIdx="10" presStyleCnt="13"/>
      <dgm:spPr/>
    </dgm:pt>
    <dgm:pt modelId="{A9F072C0-FB39-4936-B0A0-0B2D46E328BE}" type="pres">
      <dgm:prSet presAssocID="{05C56922-6699-48C3-9372-CADA2EA5DC77}" presName="Accent10" presStyleCnt="0"/>
      <dgm:spPr/>
    </dgm:pt>
    <dgm:pt modelId="{14A6AB18-F8DD-443E-BC4D-B5C33C80A896}" type="pres">
      <dgm:prSet presAssocID="{05C56922-6699-48C3-9372-CADA2EA5DC77}" presName="AccentHold2" presStyleLbl="node1" presStyleIdx="11" presStyleCnt="13"/>
      <dgm:spPr/>
    </dgm:pt>
    <dgm:pt modelId="{0CE1DDF4-DE36-418C-A8BE-F59DBA5868EB}" type="pres">
      <dgm:prSet presAssocID="{05C56922-6699-48C3-9372-CADA2EA5DC77}" presName="Accent11" presStyleCnt="0"/>
      <dgm:spPr/>
    </dgm:pt>
    <dgm:pt modelId="{8C92349E-6FFC-402A-8092-D1F5AF46A8E5}" type="pres">
      <dgm:prSet presAssocID="{05C56922-6699-48C3-9372-CADA2EA5DC77}" presName="AccentHold3" presStyleLbl="node1" presStyleIdx="12" presStyleCnt="13"/>
      <dgm:spPr/>
    </dgm:pt>
  </dgm:ptLst>
  <dgm:cxnLst>
    <dgm:cxn modelId="{88D65F2D-9D93-4D43-A844-8E5E09F6C812}" srcId="{50D2B465-BCB0-4D6E-84CF-B4B28F41C134}" destId="{F81E1C37-3528-4E49-9AF2-F184FC1F2EE2}" srcOrd="0" destOrd="0" parTransId="{AB2D352F-B2D1-4052-B8F7-F6D7ABEE6386}" sibTransId="{275AFBF5-CDA9-4B4B-B756-0DC8A8AF9EC1}"/>
    <dgm:cxn modelId="{5B804069-9809-4833-9A8C-A0AD488133E6}" type="presOf" srcId="{F81E1C37-3528-4E49-9AF2-F184FC1F2EE2}" destId="{9747AB98-E6D0-455F-AD6A-B825FE59838E}" srcOrd="0" destOrd="0" presId="urn:microsoft.com/office/officeart/2009/3/layout/CircleRelationship"/>
    <dgm:cxn modelId="{CA9BC683-6AD6-4DB9-A983-1114A6CDC6B0}" type="presOf" srcId="{5E90F1FD-1EC7-4D8E-90DF-E2BC1AA1991F}" destId="{8079AEB3-9FE1-452F-BAEC-D15CDB53B739}" srcOrd="0" destOrd="0" presId="urn:microsoft.com/office/officeart/2009/3/layout/CircleRelationship"/>
    <dgm:cxn modelId="{59503586-38E4-4972-89B3-60B34B09F23A}" type="presOf" srcId="{05C56922-6699-48C3-9372-CADA2EA5DC77}" destId="{77E3E8EA-7E51-41C7-8D6D-2588E8570EE3}" srcOrd="0" destOrd="0" presId="urn:microsoft.com/office/officeart/2009/3/layout/CircleRelationship"/>
    <dgm:cxn modelId="{5AF6AF9D-17FE-4A7E-AA4F-7369D1935D1D}" srcId="{F81E1C37-3528-4E49-9AF2-F184FC1F2EE2}" destId="{05C56922-6699-48C3-9372-CADA2EA5DC77}" srcOrd="1" destOrd="0" parTransId="{4A16F7F8-F63C-4FDD-8FAF-A001FD148D4E}" sibTransId="{229D1316-AEF1-4FD7-8715-C06934B12BB7}"/>
    <dgm:cxn modelId="{E42CFEB5-298B-4368-AB36-E88F9408E889}" type="presOf" srcId="{50D2B465-BCB0-4D6E-84CF-B4B28F41C134}" destId="{F65E9791-3FA5-4ABC-8DF2-303ED58CE203}" srcOrd="0" destOrd="0" presId="urn:microsoft.com/office/officeart/2009/3/layout/CircleRelationship"/>
    <dgm:cxn modelId="{22B791BC-464A-401D-AEFC-F1317618C9D8}" srcId="{F81E1C37-3528-4E49-9AF2-F184FC1F2EE2}" destId="{5E90F1FD-1EC7-4D8E-90DF-E2BC1AA1991F}" srcOrd="0" destOrd="0" parTransId="{88903DF0-0C93-4CD6-90AA-91ABB6CB5D0D}" sibTransId="{36095E4A-0321-4183-BBEA-5A2D43A2C933}"/>
    <dgm:cxn modelId="{2E0B7A2C-6C5E-4177-A80C-F7C26766452E}" type="presParOf" srcId="{F65E9791-3FA5-4ABC-8DF2-303ED58CE203}" destId="{9747AB98-E6D0-455F-AD6A-B825FE59838E}" srcOrd="0" destOrd="0" presId="urn:microsoft.com/office/officeart/2009/3/layout/CircleRelationship"/>
    <dgm:cxn modelId="{7E124478-B3B0-44D5-A849-6ACA1F633F6F}" type="presParOf" srcId="{F65E9791-3FA5-4ABC-8DF2-303ED58CE203}" destId="{44FF5124-84B3-4DCF-A12E-BC1D04DB60C3}" srcOrd="1" destOrd="0" presId="urn:microsoft.com/office/officeart/2009/3/layout/CircleRelationship"/>
    <dgm:cxn modelId="{6B121D33-AD3C-436E-9629-9C3B51B6EDF4}" type="presParOf" srcId="{F65E9791-3FA5-4ABC-8DF2-303ED58CE203}" destId="{59EBC04A-2882-4A6D-88ED-43A4309A36FB}" srcOrd="2" destOrd="0" presId="urn:microsoft.com/office/officeart/2009/3/layout/CircleRelationship"/>
    <dgm:cxn modelId="{001BA75A-CC3E-40CB-8CE5-B39F733D96B8}" type="presParOf" srcId="{F65E9791-3FA5-4ABC-8DF2-303ED58CE203}" destId="{9C79676F-DA7A-4D96-BB94-F85889509438}" srcOrd="3" destOrd="0" presId="urn:microsoft.com/office/officeart/2009/3/layout/CircleRelationship"/>
    <dgm:cxn modelId="{A515CCEB-0E30-4F46-BEA0-3718FEC146FB}" type="presParOf" srcId="{F65E9791-3FA5-4ABC-8DF2-303ED58CE203}" destId="{196D1A92-6EBA-4866-A588-F45CC37377AA}" srcOrd="4" destOrd="0" presId="urn:microsoft.com/office/officeart/2009/3/layout/CircleRelationship"/>
    <dgm:cxn modelId="{6DB4483B-D5C7-49F0-AE28-CCAC5A42DE03}" type="presParOf" srcId="{F65E9791-3FA5-4ABC-8DF2-303ED58CE203}" destId="{0C51D23E-63D6-4CF7-91EF-B7DFE84F43B3}" srcOrd="5" destOrd="0" presId="urn:microsoft.com/office/officeart/2009/3/layout/CircleRelationship"/>
    <dgm:cxn modelId="{0B1C44B8-E7B7-45F7-9AE1-0F00B2B7C319}" type="presParOf" srcId="{F65E9791-3FA5-4ABC-8DF2-303ED58CE203}" destId="{A6C70D47-2D7E-461E-B9B6-A3E162890146}" srcOrd="6" destOrd="0" presId="urn:microsoft.com/office/officeart/2009/3/layout/CircleRelationship"/>
    <dgm:cxn modelId="{CD941002-D6FB-4ABE-A25B-82A5C7A8299B}" type="presParOf" srcId="{F65E9791-3FA5-4ABC-8DF2-303ED58CE203}" destId="{8079AEB3-9FE1-452F-BAEC-D15CDB53B739}" srcOrd="7" destOrd="0" presId="urn:microsoft.com/office/officeart/2009/3/layout/CircleRelationship"/>
    <dgm:cxn modelId="{BD315FB7-DF37-4DB1-8278-BF063FC86A69}" type="presParOf" srcId="{F65E9791-3FA5-4ABC-8DF2-303ED58CE203}" destId="{FCE0DF71-A2C9-4726-B734-4E70407875EA}" srcOrd="8" destOrd="0" presId="urn:microsoft.com/office/officeart/2009/3/layout/CircleRelationship"/>
    <dgm:cxn modelId="{F3C12754-B04A-40D2-8BA6-8D3EEF0ED3D9}" type="presParOf" srcId="{FCE0DF71-A2C9-4726-B734-4E70407875EA}" destId="{118A7379-1AC5-4DD5-BB3B-03B332C10755}" srcOrd="0" destOrd="0" presId="urn:microsoft.com/office/officeart/2009/3/layout/CircleRelationship"/>
    <dgm:cxn modelId="{57814426-EDB7-41B8-A635-61F169433692}" type="presParOf" srcId="{F65E9791-3FA5-4ABC-8DF2-303ED58CE203}" destId="{DDEF3AB8-44CF-47E0-A453-49E7FB7609AF}" srcOrd="9" destOrd="0" presId="urn:microsoft.com/office/officeart/2009/3/layout/CircleRelationship"/>
    <dgm:cxn modelId="{57BC4F41-8F4A-481A-84F6-CB8EAB8D7154}" type="presParOf" srcId="{DDEF3AB8-44CF-47E0-A453-49E7FB7609AF}" destId="{B4D87563-FF76-4AEB-896B-6FF9E1EDD165}" srcOrd="0" destOrd="0" presId="urn:microsoft.com/office/officeart/2009/3/layout/CircleRelationship"/>
    <dgm:cxn modelId="{A4E5F377-5543-4EDE-9F67-62724AC1688E}" type="presParOf" srcId="{F65E9791-3FA5-4ABC-8DF2-303ED58CE203}" destId="{77E3E8EA-7E51-41C7-8D6D-2588E8570EE3}" srcOrd="10" destOrd="0" presId="urn:microsoft.com/office/officeart/2009/3/layout/CircleRelationship"/>
    <dgm:cxn modelId="{C8740010-3C8D-4419-9C11-9B37386BFF25}" type="presParOf" srcId="{F65E9791-3FA5-4ABC-8DF2-303ED58CE203}" destId="{7E8F4E70-9017-4834-9CFA-979FD5965688}" srcOrd="11" destOrd="0" presId="urn:microsoft.com/office/officeart/2009/3/layout/CircleRelationship"/>
    <dgm:cxn modelId="{590C9D44-7FF2-4D3D-8CF2-3E004D8A7894}" type="presParOf" srcId="{7E8F4E70-9017-4834-9CFA-979FD5965688}" destId="{44792484-E34D-46EB-A9C8-FFD04F2A6F8B}" srcOrd="0" destOrd="0" presId="urn:microsoft.com/office/officeart/2009/3/layout/CircleRelationship"/>
    <dgm:cxn modelId="{C669D8DA-74B8-4301-B4B8-06BF2A5BA4F4}" type="presParOf" srcId="{F65E9791-3FA5-4ABC-8DF2-303ED58CE203}" destId="{A9F072C0-FB39-4936-B0A0-0B2D46E328BE}" srcOrd="12" destOrd="0" presId="urn:microsoft.com/office/officeart/2009/3/layout/CircleRelationship"/>
    <dgm:cxn modelId="{35762A58-0E92-4C47-9227-A3387B43B3E0}" type="presParOf" srcId="{A9F072C0-FB39-4936-B0A0-0B2D46E328BE}" destId="{14A6AB18-F8DD-443E-BC4D-B5C33C80A896}" srcOrd="0" destOrd="0" presId="urn:microsoft.com/office/officeart/2009/3/layout/CircleRelationship"/>
    <dgm:cxn modelId="{32062141-D256-4164-9F1C-0391B458CE3E}" type="presParOf" srcId="{F65E9791-3FA5-4ABC-8DF2-303ED58CE203}" destId="{0CE1DDF4-DE36-418C-A8BE-F59DBA5868EB}" srcOrd="13" destOrd="0" presId="urn:microsoft.com/office/officeart/2009/3/layout/CircleRelationship"/>
    <dgm:cxn modelId="{CAA4733B-4875-4F06-B9EF-796220B20502}" type="presParOf" srcId="{0CE1DDF4-DE36-418C-A8BE-F59DBA5868EB}" destId="{8C92349E-6FFC-402A-8092-D1F5AF46A8E5}" srcOrd="0" destOrd="0" presId="urn:microsoft.com/office/officeart/2009/3/layout/CircleRelationship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E541A5A4-E55D-45B6-9329-51507761780C}" type="doc">
      <dgm:prSet loTypeId="urn:microsoft.com/office/officeart/2005/8/layout/cycle3#1" loCatId="cycle" qsTypeId="urn:microsoft.com/office/officeart/2005/8/quickstyle/simple1#2" qsCatId="simple" csTypeId="urn:microsoft.com/office/officeart/2005/8/colors/colorful5" csCatId="colorful" phldr="1"/>
      <dgm:spPr/>
      <dgm:t>
        <a:bodyPr/>
        <a:lstStyle/>
        <a:p>
          <a:endParaRPr lang="sr-Latn-RS"/>
        </a:p>
      </dgm:t>
    </dgm:pt>
    <dgm:pt modelId="{8C5F8540-6EDF-45CD-AF48-F6E94FCEA505}">
      <dgm:prSet phldrT="[Text]" custT="1"/>
      <dgm:spPr/>
      <dgm:t>
        <a:bodyPr/>
        <a:lstStyle/>
        <a:p>
          <a:r>
            <a:rPr lang="sr-Cyrl-RS" sz="16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Процена пословног окружења, изазова и претњи и развој сценарија</a:t>
          </a:r>
          <a:endParaRPr lang="sr-Latn-RS" sz="16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387C4378-D59B-4946-B225-C16C3DFA23CB}" type="parTrans" cxnId="{9C3CC30F-A100-4A4C-8324-F4957891064B}">
      <dgm:prSet/>
      <dgm:spPr/>
      <dgm:t>
        <a:bodyPr/>
        <a:lstStyle/>
        <a:p>
          <a:endParaRPr lang="sr-Latn-RS" sz="20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A27ACC60-4D63-4A8F-B2BB-D4E6E02A0691}" type="sibTrans" cxnId="{9C3CC30F-A100-4A4C-8324-F4957891064B}">
      <dgm:prSet/>
      <dgm:spPr/>
      <dgm:t>
        <a:bodyPr/>
        <a:lstStyle/>
        <a:p>
          <a:endParaRPr lang="sr-Latn-RS" sz="20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3D1D53B6-7292-476E-ACE4-20A24DCDCBD0}">
      <dgm:prSet phldrT="[Text]" custT="1"/>
      <dgm:spPr/>
      <dgm:t>
        <a:bodyPr/>
        <a:lstStyle/>
        <a:p>
          <a:r>
            <a:rPr lang="sr-Cyrl-RS" sz="16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План кризног менаџмента</a:t>
          </a:r>
          <a:endParaRPr lang="sr-Latn-RS" sz="16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2B7221CF-468F-4AA4-99AE-EBED0E0B6787}" type="parTrans" cxnId="{D3F2D73C-7317-4F9B-8A48-71C84DAE6EA3}">
      <dgm:prSet/>
      <dgm:spPr/>
      <dgm:t>
        <a:bodyPr/>
        <a:lstStyle/>
        <a:p>
          <a:endParaRPr lang="sr-Latn-RS" sz="20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A89FD8D8-2962-4CDE-8C2B-BA718C347B64}" type="sibTrans" cxnId="{D3F2D73C-7317-4F9B-8A48-71C84DAE6EA3}">
      <dgm:prSet/>
      <dgm:spPr/>
      <dgm:t>
        <a:bodyPr/>
        <a:lstStyle/>
        <a:p>
          <a:endParaRPr lang="sr-Latn-RS" sz="20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53C38A68-34D2-4E86-A8C2-F925F86B4CC4}">
      <dgm:prSet phldrT="[Text]" custT="1"/>
      <dgm:spPr/>
      <dgm:t>
        <a:bodyPr/>
        <a:lstStyle/>
        <a:p>
          <a:r>
            <a:rPr lang="sr-Cyrl-RS" sz="16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План континуитета пословања</a:t>
          </a:r>
          <a:endParaRPr lang="sr-Latn-RS" sz="16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DEA0BB3E-EE5C-4E7C-945B-9CC96D24C03C}" type="parTrans" cxnId="{6B2BBF32-B192-4285-8642-53A9B4D840E8}">
      <dgm:prSet/>
      <dgm:spPr/>
      <dgm:t>
        <a:bodyPr/>
        <a:lstStyle/>
        <a:p>
          <a:endParaRPr lang="sr-Latn-RS" sz="20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65F75575-8FFC-4D0D-B999-ED73BD1B3A13}" type="sibTrans" cxnId="{6B2BBF32-B192-4285-8642-53A9B4D840E8}">
      <dgm:prSet/>
      <dgm:spPr/>
      <dgm:t>
        <a:bodyPr/>
        <a:lstStyle/>
        <a:p>
          <a:endParaRPr lang="sr-Latn-RS" sz="20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0B883454-BDCB-4185-8E77-6E53420EE8FC}">
      <dgm:prSet phldrT="[Text]" custT="1"/>
      <dgm:spPr/>
      <dgm:t>
        <a:bodyPr/>
        <a:lstStyle/>
        <a:p>
          <a:r>
            <a:rPr lang="sr-Cyrl-RS" sz="16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Избор и тренинг тимова и портпарола</a:t>
          </a:r>
          <a:endParaRPr lang="sr-Latn-RS" sz="16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F2ED6A89-0D47-48A9-B095-AB4716D39718}" type="parTrans" cxnId="{7346C8AE-6E8E-402A-ADF2-BF3D4CB66FB7}">
      <dgm:prSet/>
      <dgm:spPr/>
      <dgm:t>
        <a:bodyPr/>
        <a:lstStyle/>
        <a:p>
          <a:endParaRPr lang="sr-Latn-RS" sz="20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C7A6A8B9-4C5B-49F9-87F9-5010418D7FBE}" type="sibTrans" cxnId="{7346C8AE-6E8E-402A-ADF2-BF3D4CB66FB7}">
      <dgm:prSet/>
      <dgm:spPr/>
      <dgm:t>
        <a:bodyPr/>
        <a:lstStyle/>
        <a:p>
          <a:endParaRPr lang="sr-Latn-RS" sz="20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33401E9D-3BE3-4C30-9D93-A5B59D5CE598}">
      <dgm:prSet custT="1"/>
      <dgm:spPr/>
      <dgm:t>
        <a:bodyPr/>
        <a:lstStyle/>
        <a:p>
          <a:r>
            <a:rPr lang="sr-Cyrl-RS" sz="16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План опоравка од катастрофе</a:t>
          </a:r>
          <a:endParaRPr lang="sr-Latn-RS" sz="16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52588359-292C-4A17-900D-17D9427DD109}" type="parTrans" cxnId="{8211E53A-9DDC-476D-A7F2-4312D437F5F4}">
      <dgm:prSet/>
      <dgm:spPr/>
      <dgm:t>
        <a:bodyPr/>
        <a:lstStyle/>
        <a:p>
          <a:endParaRPr lang="sr-Latn-RS" sz="20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9753F02B-EAFD-45BE-BAEA-C45135FD54F6}" type="sibTrans" cxnId="{8211E53A-9DDC-476D-A7F2-4312D437F5F4}">
      <dgm:prSet/>
      <dgm:spPr/>
      <dgm:t>
        <a:bodyPr/>
        <a:lstStyle/>
        <a:p>
          <a:endParaRPr lang="sr-Latn-RS" sz="20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465CB995-CE76-472A-9367-64009269C40F}" type="pres">
      <dgm:prSet presAssocID="{E541A5A4-E55D-45B6-9329-51507761780C}" presName="Name0" presStyleCnt="0">
        <dgm:presLayoutVars>
          <dgm:dir/>
          <dgm:resizeHandles val="exact"/>
        </dgm:presLayoutVars>
      </dgm:prSet>
      <dgm:spPr/>
    </dgm:pt>
    <dgm:pt modelId="{AD303FD3-A1CD-482F-BE92-86E41125A5DA}" type="pres">
      <dgm:prSet presAssocID="{E541A5A4-E55D-45B6-9329-51507761780C}" presName="cycle" presStyleCnt="0"/>
      <dgm:spPr/>
    </dgm:pt>
    <dgm:pt modelId="{AAF66724-5603-4590-91CA-57694D30C738}" type="pres">
      <dgm:prSet presAssocID="{8C5F8540-6EDF-45CD-AF48-F6E94FCEA505}" presName="nodeFirstNode" presStyleLbl="node1" presStyleIdx="0" presStyleCnt="5">
        <dgm:presLayoutVars>
          <dgm:bulletEnabled val="1"/>
        </dgm:presLayoutVars>
      </dgm:prSet>
      <dgm:spPr/>
    </dgm:pt>
    <dgm:pt modelId="{4B859E7C-DCCD-46D3-A1B1-F7E257929548}" type="pres">
      <dgm:prSet presAssocID="{A27ACC60-4D63-4A8F-B2BB-D4E6E02A0691}" presName="sibTransFirstNode" presStyleLbl="bgShp" presStyleIdx="0" presStyleCnt="1"/>
      <dgm:spPr/>
    </dgm:pt>
    <dgm:pt modelId="{C83EAB1E-A93A-45EA-836D-31D1ADDE5045}" type="pres">
      <dgm:prSet presAssocID="{3D1D53B6-7292-476E-ACE4-20A24DCDCBD0}" presName="nodeFollowingNodes" presStyleLbl="node1" presStyleIdx="1" presStyleCnt="5">
        <dgm:presLayoutVars>
          <dgm:bulletEnabled val="1"/>
        </dgm:presLayoutVars>
      </dgm:prSet>
      <dgm:spPr/>
    </dgm:pt>
    <dgm:pt modelId="{BEBA5B23-DDEC-4FF7-A699-38DAD4B34311}" type="pres">
      <dgm:prSet presAssocID="{53C38A68-34D2-4E86-A8C2-F925F86B4CC4}" presName="nodeFollowingNodes" presStyleLbl="node1" presStyleIdx="2" presStyleCnt="5">
        <dgm:presLayoutVars>
          <dgm:bulletEnabled val="1"/>
        </dgm:presLayoutVars>
      </dgm:prSet>
      <dgm:spPr/>
    </dgm:pt>
    <dgm:pt modelId="{37792BB2-62F0-407B-A5DE-67AAB0728A04}" type="pres">
      <dgm:prSet presAssocID="{33401E9D-3BE3-4C30-9D93-A5B59D5CE598}" presName="nodeFollowingNodes" presStyleLbl="node1" presStyleIdx="3" presStyleCnt="5">
        <dgm:presLayoutVars>
          <dgm:bulletEnabled val="1"/>
        </dgm:presLayoutVars>
      </dgm:prSet>
      <dgm:spPr/>
    </dgm:pt>
    <dgm:pt modelId="{C97B80E6-7BF6-45BF-B627-4A8FAEF706BD}" type="pres">
      <dgm:prSet presAssocID="{0B883454-BDCB-4185-8E77-6E53420EE8FC}" presName="nodeFollowingNodes" presStyleLbl="node1" presStyleIdx="4" presStyleCnt="5">
        <dgm:presLayoutVars>
          <dgm:bulletEnabled val="1"/>
        </dgm:presLayoutVars>
      </dgm:prSet>
      <dgm:spPr/>
    </dgm:pt>
  </dgm:ptLst>
  <dgm:cxnLst>
    <dgm:cxn modelId="{9C3CC30F-A100-4A4C-8324-F4957891064B}" srcId="{E541A5A4-E55D-45B6-9329-51507761780C}" destId="{8C5F8540-6EDF-45CD-AF48-F6E94FCEA505}" srcOrd="0" destOrd="0" parTransId="{387C4378-D59B-4946-B225-C16C3DFA23CB}" sibTransId="{A27ACC60-4D63-4A8F-B2BB-D4E6E02A0691}"/>
    <dgm:cxn modelId="{22646C25-2509-4F42-A181-7D59D8E8CA10}" type="presOf" srcId="{33401E9D-3BE3-4C30-9D93-A5B59D5CE598}" destId="{37792BB2-62F0-407B-A5DE-67AAB0728A04}" srcOrd="0" destOrd="0" presId="urn:microsoft.com/office/officeart/2005/8/layout/cycle3#1"/>
    <dgm:cxn modelId="{6B2BBF32-B192-4285-8642-53A9B4D840E8}" srcId="{E541A5A4-E55D-45B6-9329-51507761780C}" destId="{53C38A68-34D2-4E86-A8C2-F925F86B4CC4}" srcOrd="2" destOrd="0" parTransId="{DEA0BB3E-EE5C-4E7C-945B-9CC96D24C03C}" sibTransId="{65F75575-8FFC-4D0D-B999-ED73BD1B3A13}"/>
    <dgm:cxn modelId="{8211E53A-9DDC-476D-A7F2-4312D437F5F4}" srcId="{E541A5A4-E55D-45B6-9329-51507761780C}" destId="{33401E9D-3BE3-4C30-9D93-A5B59D5CE598}" srcOrd="3" destOrd="0" parTransId="{52588359-292C-4A17-900D-17D9427DD109}" sibTransId="{9753F02B-EAFD-45BE-BAEA-C45135FD54F6}"/>
    <dgm:cxn modelId="{D3F2D73C-7317-4F9B-8A48-71C84DAE6EA3}" srcId="{E541A5A4-E55D-45B6-9329-51507761780C}" destId="{3D1D53B6-7292-476E-ACE4-20A24DCDCBD0}" srcOrd="1" destOrd="0" parTransId="{2B7221CF-468F-4AA4-99AE-EBED0E0B6787}" sibTransId="{A89FD8D8-2962-4CDE-8C2B-BA718C347B64}"/>
    <dgm:cxn modelId="{163B508E-BF95-42DF-9024-36D175B54707}" type="presOf" srcId="{8C5F8540-6EDF-45CD-AF48-F6E94FCEA505}" destId="{AAF66724-5603-4590-91CA-57694D30C738}" srcOrd="0" destOrd="0" presId="urn:microsoft.com/office/officeart/2005/8/layout/cycle3#1"/>
    <dgm:cxn modelId="{BC3E0B92-6E65-4AE1-B242-658FA9689950}" type="presOf" srcId="{A27ACC60-4D63-4A8F-B2BB-D4E6E02A0691}" destId="{4B859E7C-DCCD-46D3-A1B1-F7E257929548}" srcOrd="0" destOrd="0" presId="urn:microsoft.com/office/officeart/2005/8/layout/cycle3#1"/>
    <dgm:cxn modelId="{05F10A9D-11FB-4BE4-844D-83EF94CD7F57}" type="presOf" srcId="{53C38A68-34D2-4E86-A8C2-F925F86B4CC4}" destId="{BEBA5B23-DDEC-4FF7-A699-38DAD4B34311}" srcOrd="0" destOrd="0" presId="urn:microsoft.com/office/officeart/2005/8/layout/cycle3#1"/>
    <dgm:cxn modelId="{3B6462AA-3552-4D62-BAD1-8D397AE59CC0}" type="presOf" srcId="{E541A5A4-E55D-45B6-9329-51507761780C}" destId="{465CB995-CE76-472A-9367-64009269C40F}" srcOrd="0" destOrd="0" presId="urn:microsoft.com/office/officeart/2005/8/layout/cycle3#1"/>
    <dgm:cxn modelId="{7346C8AE-6E8E-402A-ADF2-BF3D4CB66FB7}" srcId="{E541A5A4-E55D-45B6-9329-51507761780C}" destId="{0B883454-BDCB-4185-8E77-6E53420EE8FC}" srcOrd="4" destOrd="0" parTransId="{F2ED6A89-0D47-48A9-B095-AB4716D39718}" sibTransId="{C7A6A8B9-4C5B-49F9-87F9-5010418D7FBE}"/>
    <dgm:cxn modelId="{8B3893DD-1A37-4F3C-BD39-27E444798DF8}" type="presOf" srcId="{0B883454-BDCB-4185-8E77-6E53420EE8FC}" destId="{C97B80E6-7BF6-45BF-B627-4A8FAEF706BD}" srcOrd="0" destOrd="0" presId="urn:microsoft.com/office/officeart/2005/8/layout/cycle3#1"/>
    <dgm:cxn modelId="{CFCDDCE7-EFDE-43F7-B7FA-1781D85C220D}" type="presOf" srcId="{3D1D53B6-7292-476E-ACE4-20A24DCDCBD0}" destId="{C83EAB1E-A93A-45EA-836D-31D1ADDE5045}" srcOrd="0" destOrd="0" presId="urn:microsoft.com/office/officeart/2005/8/layout/cycle3#1"/>
    <dgm:cxn modelId="{251C39B0-FACE-4D94-8675-2A6A6C4ACF60}" type="presParOf" srcId="{465CB995-CE76-472A-9367-64009269C40F}" destId="{AD303FD3-A1CD-482F-BE92-86E41125A5DA}" srcOrd="0" destOrd="0" presId="urn:microsoft.com/office/officeart/2005/8/layout/cycle3#1"/>
    <dgm:cxn modelId="{9070EBE4-8C3A-4CB6-8EBB-9E15C802F061}" type="presParOf" srcId="{AD303FD3-A1CD-482F-BE92-86E41125A5DA}" destId="{AAF66724-5603-4590-91CA-57694D30C738}" srcOrd="0" destOrd="0" presId="urn:microsoft.com/office/officeart/2005/8/layout/cycle3#1"/>
    <dgm:cxn modelId="{1809540D-EBB1-46B3-877E-D2F081EBDC2F}" type="presParOf" srcId="{AD303FD3-A1CD-482F-BE92-86E41125A5DA}" destId="{4B859E7C-DCCD-46D3-A1B1-F7E257929548}" srcOrd="1" destOrd="0" presId="urn:microsoft.com/office/officeart/2005/8/layout/cycle3#1"/>
    <dgm:cxn modelId="{4C9FAAC9-AC35-41DC-81BB-0977CB7B943F}" type="presParOf" srcId="{AD303FD3-A1CD-482F-BE92-86E41125A5DA}" destId="{C83EAB1E-A93A-45EA-836D-31D1ADDE5045}" srcOrd="2" destOrd="0" presId="urn:microsoft.com/office/officeart/2005/8/layout/cycle3#1"/>
    <dgm:cxn modelId="{E8B4E032-2524-4187-8D0F-4F1BC887378E}" type="presParOf" srcId="{AD303FD3-A1CD-482F-BE92-86E41125A5DA}" destId="{BEBA5B23-DDEC-4FF7-A699-38DAD4B34311}" srcOrd="3" destOrd="0" presId="urn:microsoft.com/office/officeart/2005/8/layout/cycle3#1"/>
    <dgm:cxn modelId="{467A4455-3252-4F47-A41D-DF3AD49D066B}" type="presParOf" srcId="{AD303FD3-A1CD-482F-BE92-86E41125A5DA}" destId="{37792BB2-62F0-407B-A5DE-67AAB0728A04}" srcOrd="4" destOrd="0" presId="urn:microsoft.com/office/officeart/2005/8/layout/cycle3#1"/>
    <dgm:cxn modelId="{349975D9-AC17-4BEC-8FB1-9BB54A95BD80}" type="presParOf" srcId="{AD303FD3-A1CD-482F-BE92-86E41125A5DA}" destId="{C97B80E6-7BF6-45BF-B627-4A8FAEF706BD}" srcOrd="5" destOrd="0" presId="urn:microsoft.com/office/officeart/2005/8/layout/cycle3#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50D2B465-BCB0-4D6E-84CF-B4B28F41C134}" type="doc">
      <dgm:prSet loTypeId="urn:microsoft.com/office/officeart/2009/3/layout/CircleRelationship" loCatId="relationship" qsTypeId="urn:microsoft.com/office/officeart/2005/8/quickstyle/simple1" qsCatId="simple" csTypeId="urn:microsoft.com/office/officeart/2005/8/colors/accent5_2" csCatId="accent5" phldr="1"/>
      <dgm:spPr/>
      <dgm:t>
        <a:bodyPr/>
        <a:lstStyle/>
        <a:p>
          <a:endParaRPr lang="en-US"/>
        </a:p>
      </dgm:t>
    </dgm:pt>
    <dgm:pt modelId="{F81E1C37-3528-4E49-9AF2-F184FC1F2EE2}">
      <dgm:prSet phldrT="[Text]" custT="1"/>
      <dgm:spPr/>
      <dgm:t>
        <a:bodyPr/>
        <a:lstStyle/>
        <a:p>
          <a:r>
            <a:rPr lang="sr-Cyrl-RS" sz="1800" b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ОРГАНИЗАЦИЈА</a:t>
          </a:r>
          <a:endParaRPr lang="en-US" sz="1500" b="1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AB2D352F-B2D1-4052-B8F7-F6D7ABEE6386}" type="parTrans" cxnId="{88D65F2D-9D93-4D43-A844-8E5E09F6C812}">
      <dgm:prSet/>
      <dgm:spPr/>
      <dgm:t>
        <a:bodyPr/>
        <a:lstStyle/>
        <a:p>
          <a:endParaRPr lang="en-US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275AFBF5-CDA9-4B4B-B756-0DC8A8AF9EC1}" type="sibTrans" cxnId="{88D65F2D-9D93-4D43-A844-8E5E09F6C812}">
      <dgm:prSet/>
      <dgm:spPr/>
      <dgm:t>
        <a:bodyPr/>
        <a:lstStyle/>
        <a:p>
          <a:endParaRPr lang="en-US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5E90F1FD-1EC7-4D8E-90DF-E2BC1AA1991F}">
      <dgm:prSet phldrT="[Text]" custT="1"/>
      <dgm:spPr/>
      <dgm:t>
        <a:bodyPr/>
        <a:lstStyle/>
        <a:p>
          <a:r>
            <a:rPr lang="sr-Cyrl-RS" sz="1400" b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Елементи и фактори интерног окружења</a:t>
          </a:r>
          <a:endParaRPr lang="en-US" sz="1400" b="1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88903DF0-0C93-4CD6-90AA-91ABB6CB5D0D}" type="parTrans" cxnId="{22B791BC-464A-401D-AEFC-F1317618C9D8}">
      <dgm:prSet/>
      <dgm:spPr/>
      <dgm:t>
        <a:bodyPr/>
        <a:lstStyle/>
        <a:p>
          <a:endParaRPr lang="en-US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36095E4A-0321-4183-BBEA-5A2D43A2C933}" type="sibTrans" cxnId="{22B791BC-464A-401D-AEFC-F1317618C9D8}">
      <dgm:prSet/>
      <dgm:spPr/>
      <dgm:t>
        <a:bodyPr/>
        <a:lstStyle/>
        <a:p>
          <a:endParaRPr lang="en-US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05C56922-6699-48C3-9372-CADA2EA5DC77}">
      <dgm:prSet phldrT="[Text]"/>
      <dgm:spPr/>
      <dgm:t>
        <a:bodyPr/>
        <a:lstStyle/>
        <a:p>
          <a:r>
            <a:rPr lang="sr-Cyrl-RS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rPr>
            <a:t>Елементи и фактори екстерног окружења</a:t>
          </a:r>
          <a:endParaRPr lang="en-US" b="1" dirty="0">
            <a:solidFill>
              <a:srgbClr val="C000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4A16F7F8-F63C-4FDD-8FAF-A001FD148D4E}" type="parTrans" cxnId="{5AF6AF9D-17FE-4A7E-AA4F-7369D1935D1D}">
      <dgm:prSet/>
      <dgm:spPr/>
      <dgm:t>
        <a:bodyPr/>
        <a:lstStyle/>
        <a:p>
          <a:endParaRPr lang="en-US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229D1316-AEF1-4FD7-8715-C06934B12BB7}" type="sibTrans" cxnId="{5AF6AF9D-17FE-4A7E-AA4F-7369D1935D1D}">
      <dgm:prSet/>
      <dgm:spPr/>
      <dgm:t>
        <a:bodyPr/>
        <a:lstStyle/>
        <a:p>
          <a:endParaRPr lang="en-US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F65E9791-3FA5-4ABC-8DF2-303ED58CE203}" type="pres">
      <dgm:prSet presAssocID="{50D2B465-BCB0-4D6E-84CF-B4B28F41C134}" presName="Name0" presStyleCnt="0">
        <dgm:presLayoutVars>
          <dgm:chMax val="1"/>
          <dgm:chPref val="1"/>
        </dgm:presLayoutVars>
      </dgm:prSet>
      <dgm:spPr/>
    </dgm:pt>
    <dgm:pt modelId="{9747AB98-E6D0-455F-AD6A-B825FE59838E}" type="pres">
      <dgm:prSet presAssocID="{F81E1C37-3528-4E49-9AF2-F184FC1F2EE2}" presName="Parent" presStyleLbl="node0" presStyleIdx="0" presStyleCnt="1" custLinFactNeighborY="-1548">
        <dgm:presLayoutVars>
          <dgm:chMax val="5"/>
          <dgm:chPref val="5"/>
        </dgm:presLayoutVars>
      </dgm:prSet>
      <dgm:spPr/>
    </dgm:pt>
    <dgm:pt modelId="{44FF5124-84B3-4DCF-A12E-BC1D04DB60C3}" type="pres">
      <dgm:prSet presAssocID="{F81E1C37-3528-4E49-9AF2-F184FC1F2EE2}" presName="Accent1" presStyleLbl="node1" presStyleIdx="0" presStyleCnt="13"/>
      <dgm:spPr/>
    </dgm:pt>
    <dgm:pt modelId="{59EBC04A-2882-4A6D-88ED-43A4309A36FB}" type="pres">
      <dgm:prSet presAssocID="{F81E1C37-3528-4E49-9AF2-F184FC1F2EE2}" presName="Accent2" presStyleLbl="node1" presStyleIdx="1" presStyleCnt="13"/>
      <dgm:spPr/>
    </dgm:pt>
    <dgm:pt modelId="{9C79676F-DA7A-4D96-BB94-F85889509438}" type="pres">
      <dgm:prSet presAssocID="{F81E1C37-3528-4E49-9AF2-F184FC1F2EE2}" presName="Accent3" presStyleLbl="node1" presStyleIdx="2" presStyleCnt="13"/>
      <dgm:spPr/>
    </dgm:pt>
    <dgm:pt modelId="{196D1A92-6EBA-4866-A588-F45CC37377AA}" type="pres">
      <dgm:prSet presAssocID="{F81E1C37-3528-4E49-9AF2-F184FC1F2EE2}" presName="Accent4" presStyleLbl="node1" presStyleIdx="3" presStyleCnt="13"/>
      <dgm:spPr/>
    </dgm:pt>
    <dgm:pt modelId="{0C51D23E-63D6-4CF7-91EF-B7DFE84F43B3}" type="pres">
      <dgm:prSet presAssocID="{F81E1C37-3528-4E49-9AF2-F184FC1F2EE2}" presName="Accent5" presStyleLbl="node1" presStyleIdx="4" presStyleCnt="13"/>
      <dgm:spPr/>
    </dgm:pt>
    <dgm:pt modelId="{A6C70D47-2D7E-461E-B9B6-A3E162890146}" type="pres">
      <dgm:prSet presAssocID="{F81E1C37-3528-4E49-9AF2-F184FC1F2EE2}" presName="Accent6" presStyleLbl="node1" presStyleIdx="5" presStyleCnt="13"/>
      <dgm:spPr/>
    </dgm:pt>
    <dgm:pt modelId="{8079AEB3-9FE1-452F-BAEC-D15CDB53B739}" type="pres">
      <dgm:prSet presAssocID="{5E90F1FD-1EC7-4D8E-90DF-E2BC1AA1991F}" presName="Child1" presStyleLbl="node1" presStyleIdx="6" presStyleCnt="13" custAng="970213" custScaleX="173028" custScaleY="62160" custLinFactX="59160" custLinFactNeighborX="100000" custLinFactNeighborY="81511">
        <dgm:presLayoutVars>
          <dgm:chMax val="0"/>
          <dgm:chPref val="0"/>
        </dgm:presLayoutVars>
      </dgm:prSet>
      <dgm:spPr/>
    </dgm:pt>
    <dgm:pt modelId="{FCE0DF71-A2C9-4726-B734-4E70407875EA}" type="pres">
      <dgm:prSet presAssocID="{5E90F1FD-1EC7-4D8E-90DF-E2BC1AA1991F}" presName="Accent7" presStyleCnt="0"/>
      <dgm:spPr/>
    </dgm:pt>
    <dgm:pt modelId="{118A7379-1AC5-4DD5-BB3B-03B332C10755}" type="pres">
      <dgm:prSet presAssocID="{5E90F1FD-1EC7-4D8E-90DF-E2BC1AA1991F}" presName="AccentHold1" presStyleLbl="node1" presStyleIdx="7" presStyleCnt="13"/>
      <dgm:spPr/>
    </dgm:pt>
    <dgm:pt modelId="{DDEF3AB8-44CF-47E0-A453-49E7FB7609AF}" type="pres">
      <dgm:prSet presAssocID="{5E90F1FD-1EC7-4D8E-90DF-E2BC1AA1991F}" presName="Accent8" presStyleCnt="0"/>
      <dgm:spPr/>
    </dgm:pt>
    <dgm:pt modelId="{B4D87563-FF76-4AEB-896B-6FF9E1EDD165}" type="pres">
      <dgm:prSet presAssocID="{5E90F1FD-1EC7-4D8E-90DF-E2BC1AA1991F}" presName="AccentHold2" presStyleLbl="node1" presStyleIdx="8" presStyleCnt="13"/>
      <dgm:spPr/>
    </dgm:pt>
    <dgm:pt modelId="{77E3E8EA-7E51-41C7-8D6D-2588E8570EE3}" type="pres">
      <dgm:prSet presAssocID="{05C56922-6699-48C3-9372-CADA2EA5DC77}" presName="Child2" presStyleLbl="node1" presStyleIdx="9" presStyleCnt="13" custAng="741159" custScaleX="168401" custScaleY="81454" custLinFactNeighborX="419" custLinFactNeighborY="15356">
        <dgm:presLayoutVars>
          <dgm:chMax val="0"/>
          <dgm:chPref val="0"/>
        </dgm:presLayoutVars>
      </dgm:prSet>
      <dgm:spPr/>
    </dgm:pt>
    <dgm:pt modelId="{7E8F4E70-9017-4834-9CFA-979FD5965688}" type="pres">
      <dgm:prSet presAssocID="{05C56922-6699-48C3-9372-CADA2EA5DC77}" presName="Accent9" presStyleCnt="0"/>
      <dgm:spPr/>
    </dgm:pt>
    <dgm:pt modelId="{44792484-E34D-46EB-A9C8-FFD04F2A6F8B}" type="pres">
      <dgm:prSet presAssocID="{05C56922-6699-48C3-9372-CADA2EA5DC77}" presName="AccentHold1" presStyleLbl="node1" presStyleIdx="10" presStyleCnt="13"/>
      <dgm:spPr/>
    </dgm:pt>
    <dgm:pt modelId="{A9F072C0-FB39-4936-B0A0-0B2D46E328BE}" type="pres">
      <dgm:prSet presAssocID="{05C56922-6699-48C3-9372-CADA2EA5DC77}" presName="Accent10" presStyleCnt="0"/>
      <dgm:spPr/>
    </dgm:pt>
    <dgm:pt modelId="{14A6AB18-F8DD-443E-BC4D-B5C33C80A896}" type="pres">
      <dgm:prSet presAssocID="{05C56922-6699-48C3-9372-CADA2EA5DC77}" presName="AccentHold2" presStyleLbl="node1" presStyleIdx="11" presStyleCnt="13"/>
      <dgm:spPr/>
    </dgm:pt>
    <dgm:pt modelId="{0CE1DDF4-DE36-418C-A8BE-F59DBA5868EB}" type="pres">
      <dgm:prSet presAssocID="{05C56922-6699-48C3-9372-CADA2EA5DC77}" presName="Accent11" presStyleCnt="0"/>
      <dgm:spPr/>
    </dgm:pt>
    <dgm:pt modelId="{8C92349E-6FFC-402A-8092-D1F5AF46A8E5}" type="pres">
      <dgm:prSet presAssocID="{05C56922-6699-48C3-9372-CADA2EA5DC77}" presName="AccentHold3" presStyleLbl="node1" presStyleIdx="12" presStyleCnt="13"/>
      <dgm:spPr/>
    </dgm:pt>
  </dgm:ptLst>
  <dgm:cxnLst>
    <dgm:cxn modelId="{88D65F2D-9D93-4D43-A844-8E5E09F6C812}" srcId="{50D2B465-BCB0-4D6E-84CF-B4B28F41C134}" destId="{F81E1C37-3528-4E49-9AF2-F184FC1F2EE2}" srcOrd="0" destOrd="0" parTransId="{AB2D352F-B2D1-4052-B8F7-F6D7ABEE6386}" sibTransId="{275AFBF5-CDA9-4B4B-B756-0DC8A8AF9EC1}"/>
    <dgm:cxn modelId="{5B804069-9809-4833-9A8C-A0AD488133E6}" type="presOf" srcId="{F81E1C37-3528-4E49-9AF2-F184FC1F2EE2}" destId="{9747AB98-E6D0-455F-AD6A-B825FE59838E}" srcOrd="0" destOrd="0" presId="urn:microsoft.com/office/officeart/2009/3/layout/CircleRelationship"/>
    <dgm:cxn modelId="{CA9BC683-6AD6-4DB9-A983-1114A6CDC6B0}" type="presOf" srcId="{5E90F1FD-1EC7-4D8E-90DF-E2BC1AA1991F}" destId="{8079AEB3-9FE1-452F-BAEC-D15CDB53B739}" srcOrd="0" destOrd="0" presId="urn:microsoft.com/office/officeart/2009/3/layout/CircleRelationship"/>
    <dgm:cxn modelId="{59503586-38E4-4972-89B3-60B34B09F23A}" type="presOf" srcId="{05C56922-6699-48C3-9372-CADA2EA5DC77}" destId="{77E3E8EA-7E51-41C7-8D6D-2588E8570EE3}" srcOrd="0" destOrd="0" presId="urn:microsoft.com/office/officeart/2009/3/layout/CircleRelationship"/>
    <dgm:cxn modelId="{5AF6AF9D-17FE-4A7E-AA4F-7369D1935D1D}" srcId="{F81E1C37-3528-4E49-9AF2-F184FC1F2EE2}" destId="{05C56922-6699-48C3-9372-CADA2EA5DC77}" srcOrd="1" destOrd="0" parTransId="{4A16F7F8-F63C-4FDD-8FAF-A001FD148D4E}" sibTransId="{229D1316-AEF1-4FD7-8715-C06934B12BB7}"/>
    <dgm:cxn modelId="{E42CFEB5-298B-4368-AB36-E88F9408E889}" type="presOf" srcId="{50D2B465-BCB0-4D6E-84CF-B4B28F41C134}" destId="{F65E9791-3FA5-4ABC-8DF2-303ED58CE203}" srcOrd="0" destOrd="0" presId="urn:microsoft.com/office/officeart/2009/3/layout/CircleRelationship"/>
    <dgm:cxn modelId="{22B791BC-464A-401D-AEFC-F1317618C9D8}" srcId="{F81E1C37-3528-4E49-9AF2-F184FC1F2EE2}" destId="{5E90F1FD-1EC7-4D8E-90DF-E2BC1AA1991F}" srcOrd="0" destOrd="0" parTransId="{88903DF0-0C93-4CD6-90AA-91ABB6CB5D0D}" sibTransId="{36095E4A-0321-4183-BBEA-5A2D43A2C933}"/>
    <dgm:cxn modelId="{2E0B7A2C-6C5E-4177-A80C-F7C26766452E}" type="presParOf" srcId="{F65E9791-3FA5-4ABC-8DF2-303ED58CE203}" destId="{9747AB98-E6D0-455F-AD6A-B825FE59838E}" srcOrd="0" destOrd="0" presId="urn:microsoft.com/office/officeart/2009/3/layout/CircleRelationship"/>
    <dgm:cxn modelId="{7E124478-B3B0-44D5-A849-6ACA1F633F6F}" type="presParOf" srcId="{F65E9791-3FA5-4ABC-8DF2-303ED58CE203}" destId="{44FF5124-84B3-4DCF-A12E-BC1D04DB60C3}" srcOrd="1" destOrd="0" presId="urn:microsoft.com/office/officeart/2009/3/layout/CircleRelationship"/>
    <dgm:cxn modelId="{6B121D33-AD3C-436E-9629-9C3B51B6EDF4}" type="presParOf" srcId="{F65E9791-3FA5-4ABC-8DF2-303ED58CE203}" destId="{59EBC04A-2882-4A6D-88ED-43A4309A36FB}" srcOrd="2" destOrd="0" presId="urn:microsoft.com/office/officeart/2009/3/layout/CircleRelationship"/>
    <dgm:cxn modelId="{001BA75A-CC3E-40CB-8CE5-B39F733D96B8}" type="presParOf" srcId="{F65E9791-3FA5-4ABC-8DF2-303ED58CE203}" destId="{9C79676F-DA7A-4D96-BB94-F85889509438}" srcOrd="3" destOrd="0" presId="urn:microsoft.com/office/officeart/2009/3/layout/CircleRelationship"/>
    <dgm:cxn modelId="{A515CCEB-0E30-4F46-BEA0-3718FEC146FB}" type="presParOf" srcId="{F65E9791-3FA5-4ABC-8DF2-303ED58CE203}" destId="{196D1A92-6EBA-4866-A588-F45CC37377AA}" srcOrd="4" destOrd="0" presId="urn:microsoft.com/office/officeart/2009/3/layout/CircleRelationship"/>
    <dgm:cxn modelId="{6DB4483B-D5C7-49F0-AE28-CCAC5A42DE03}" type="presParOf" srcId="{F65E9791-3FA5-4ABC-8DF2-303ED58CE203}" destId="{0C51D23E-63D6-4CF7-91EF-B7DFE84F43B3}" srcOrd="5" destOrd="0" presId="urn:microsoft.com/office/officeart/2009/3/layout/CircleRelationship"/>
    <dgm:cxn modelId="{0B1C44B8-E7B7-45F7-9AE1-0F00B2B7C319}" type="presParOf" srcId="{F65E9791-3FA5-4ABC-8DF2-303ED58CE203}" destId="{A6C70D47-2D7E-461E-B9B6-A3E162890146}" srcOrd="6" destOrd="0" presId="urn:microsoft.com/office/officeart/2009/3/layout/CircleRelationship"/>
    <dgm:cxn modelId="{CD941002-D6FB-4ABE-A25B-82A5C7A8299B}" type="presParOf" srcId="{F65E9791-3FA5-4ABC-8DF2-303ED58CE203}" destId="{8079AEB3-9FE1-452F-BAEC-D15CDB53B739}" srcOrd="7" destOrd="0" presId="urn:microsoft.com/office/officeart/2009/3/layout/CircleRelationship"/>
    <dgm:cxn modelId="{BD315FB7-DF37-4DB1-8278-BF063FC86A69}" type="presParOf" srcId="{F65E9791-3FA5-4ABC-8DF2-303ED58CE203}" destId="{FCE0DF71-A2C9-4726-B734-4E70407875EA}" srcOrd="8" destOrd="0" presId="urn:microsoft.com/office/officeart/2009/3/layout/CircleRelationship"/>
    <dgm:cxn modelId="{F3C12754-B04A-40D2-8BA6-8D3EEF0ED3D9}" type="presParOf" srcId="{FCE0DF71-A2C9-4726-B734-4E70407875EA}" destId="{118A7379-1AC5-4DD5-BB3B-03B332C10755}" srcOrd="0" destOrd="0" presId="urn:microsoft.com/office/officeart/2009/3/layout/CircleRelationship"/>
    <dgm:cxn modelId="{57814426-EDB7-41B8-A635-61F169433692}" type="presParOf" srcId="{F65E9791-3FA5-4ABC-8DF2-303ED58CE203}" destId="{DDEF3AB8-44CF-47E0-A453-49E7FB7609AF}" srcOrd="9" destOrd="0" presId="urn:microsoft.com/office/officeart/2009/3/layout/CircleRelationship"/>
    <dgm:cxn modelId="{57BC4F41-8F4A-481A-84F6-CB8EAB8D7154}" type="presParOf" srcId="{DDEF3AB8-44CF-47E0-A453-49E7FB7609AF}" destId="{B4D87563-FF76-4AEB-896B-6FF9E1EDD165}" srcOrd="0" destOrd="0" presId="urn:microsoft.com/office/officeart/2009/3/layout/CircleRelationship"/>
    <dgm:cxn modelId="{A4E5F377-5543-4EDE-9F67-62724AC1688E}" type="presParOf" srcId="{F65E9791-3FA5-4ABC-8DF2-303ED58CE203}" destId="{77E3E8EA-7E51-41C7-8D6D-2588E8570EE3}" srcOrd="10" destOrd="0" presId="urn:microsoft.com/office/officeart/2009/3/layout/CircleRelationship"/>
    <dgm:cxn modelId="{C8740010-3C8D-4419-9C11-9B37386BFF25}" type="presParOf" srcId="{F65E9791-3FA5-4ABC-8DF2-303ED58CE203}" destId="{7E8F4E70-9017-4834-9CFA-979FD5965688}" srcOrd="11" destOrd="0" presId="urn:microsoft.com/office/officeart/2009/3/layout/CircleRelationship"/>
    <dgm:cxn modelId="{590C9D44-7FF2-4D3D-8CF2-3E004D8A7894}" type="presParOf" srcId="{7E8F4E70-9017-4834-9CFA-979FD5965688}" destId="{44792484-E34D-46EB-A9C8-FFD04F2A6F8B}" srcOrd="0" destOrd="0" presId="urn:microsoft.com/office/officeart/2009/3/layout/CircleRelationship"/>
    <dgm:cxn modelId="{C669D8DA-74B8-4301-B4B8-06BF2A5BA4F4}" type="presParOf" srcId="{F65E9791-3FA5-4ABC-8DF2-303ED58CE203}" destId="{A9F072C0-FB39-4936-B0A0-0B2D46E328BE}" srcOrd="12" destOrd="0" presId="urn:microsoft.com/office/officeart/2009/3/layout/CircleRelationship"/>
    <dgm:cxn modelId="{35762A58-0E92-4C47-9227-A3387B43B3E0}" type="presParOf" srcId="{A9F072C0-FB39-4936-B0A0-0B2D46E328BE}" destId="{14A6AB18-F8DD-443E-BC4D-B5C33C80A896}" srcOrd="0" destOrd="0" presId="urn:microsoft.com/office/officeart/2009/3/layout/CircleRelationship"/>
    <dgm:cxn modelId="{32062141-D256-4164-9F1C-0391B458CE3E}" type="presParOf" srcId="{F65E9791-3FA5-4ABC-8DF2-303ED58CE203}" destId="{0CE1DDF4-DE36-418C-A8BE-F59DBA5868EB}" srcOrd="13" destOrd="0" presId="urn:microsoft.com/office/officeart/2009/3/layout/CircleRelationship"/>
    <dgm:cxn modelId="{CAA4733B-4875-4F06-B9EF-796220B20502}" type="presParOf" srcId="{0CE1DDF4-DE36-418C-A8BE-F59DBA5868EB}" destId="{8C92349E-6FFC-402A-8092-D1F5AF46A8E5}" srcOrd="0" destOrd="0" presId="urn:microsoft.com/office/officeart/2009/3/layout/CircleRelationship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71A02858-1D28-4F62-A3C1-70F1EED7C2C2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016A4E8-0DB9-4973-BC82-B1A939507140}">
      <dgm:prSet phldrT="[Text]" custT="1"/>
      <dgm:spPr/>
      <dgm:t>
        <a:bodyPr/>
        <a:lstStyle/>
        <a:p>
          <a:r>
            <a:rPr lang="ru-RU" altLang="en-US" sz="2000" b="1" dirty="0">
              <a:latin typeface="Calibri" panose="020F0502020204030204" pitchFamily="34" charset="0"/>
              <a:cs typeface="Calibri" panose="020F0502020204030204" pitchFamily="34" charset="0"/>
            </a:rPr>
            <a:t>Процена ситуације</a:t>
          </a:r>
          <a:endParaRPr lang="en-US" sz="2000" b="1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90A90662-8B49-49AE-96D1-9680FD95DEA6}" type="parTrans" cxnId="{54760022-8768-44E4-BD0C-CEE10D61D4BB}">
      <dgm:prSet/>
      <dgm:spPr/>
      <dgm:t>
        <a:bodyPr/>
        <a:lstStyle/>
        <a:p>
          <a:endParaRPr lang="en-US" sz="2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2F0AA7BF-83DC-4586-95A2-554A712BE695}" type="sibTrans" cxnId="{54760022-8768-44E4-BD0C-CEE10D61D4BB}">
      <dgm:prSet/>
      <dgm:spPr/>
      <dgm:t>
        <a:bodyPr/>
        <a:lstStyle/>
        <a:p>
          <a:endParaRPr lang="en-US" sz="2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D014CC33-0380-449A-9AB4-AA4E43C8272F}">
      <dgm:prSet custT="1"/>
      <dgm:spPr/>
      <dgm:t>
        <a:bodyPr/>
        <a:lstStyle/>
        <a:p>
          <a:r>
            <a:rPr lang="ru-RU" altLang="en-US" sz="2000" b="1" dirty="0">
              <a:latin typeface="Calibri" panose="020F0502020204030204" pitchFamily="34" charset="0"/>
              <a:cs typeface="Calibri" panose="020F0502020204030204" pitchFamily="34" charset="0"/>
            </a:rPr>
            <a:t>Активирање планова</a:t>
          </a:r>
        </a:p>
      </dgm:t>
    </dgm:pt>
    <dgm:pt modelId="{03EA233B-8E9B-4D61-B23E-0A8B3B952FE3}" type="parTrans" cxnId="{E2DC7B68-FF4F-46A1-B68E-9306195A49F4}">
      <dgm:prSet/>
      <dgm:spPr/>
      <dgm:t>
        <a:bodyPr/>
        <a:lstStyle/>
        <a:p>
          <a:endParaRPr lang="en-US" sz="2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E4804B68-20EC-4141-8AD3-7C53D8823A4F}" type="sibTrans" cxnId="{E2DC7B68-FF4F-46A1-B68E-9306195A49F4}">
      <dgm:prSet/>
      <dgm:spPr/>
      <dgm:t>
        <a:bodyPr/>
        <a:lstStyle/>
        <a:p>
          <a:endParaRPr lang="en-US" sz="2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541306CC-2792-4070-BE27-CC70F70C0823}">
      <dgm:prSet phldrT="[Text]" custT="1"/>
      <dgm:spPr/>
      <dgm:t>
        <a:bodyPr/>
        <a:lstStyle/>
        <a:p>
          <a:r>
            <a:rPr lang="ru-RU" altLang="en-US" sz="2000" b="1" u="none" dirty="0">
              <a:latin typeface="Calibri" panose="020F0502020204030204" pitchFamily="34" charset="0"/>
              <a:cs typeface="Calibri" panose="020F0502020204030204" pitchFamily="34" charset="0"/>
            </a:rPr>
            <a:t>Доношење одлуке</a:t>
          </a:r>
          <a:endParaRPr lang="en-US" sz="2000" b="1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6C88047B-7935-42E3-8336-8377A612DC0A}" type="parTrans" cxnId="{049519F6-5F2B-4E85-AE97-A6F12DDAE35E}">
      <dgm:prSet/>
      <dgm:spPr/>
      <dgm:t>
        <a:bodyPr/>
        <a:lstStyle/>
        <a:p>
          <a:endParaRPr lang="en-US" sz="2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FA48C377-ED3C-4952-B540-DD7B474B36BA}" type="sibTrans" cxnId="{049519F6-5F2B-4E85-AE97-A6F12DDAE35E}">
      <dgm:prSet/>
      <dgm:spPr/>
      <dgm:t>
        <a:bodyPr/>
        <a:lstStyle/>
        <a:p>
          <a:endParaRPr lang="en-US" sz="2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5FFBA358-6C37-41D9-8652-F5B66F2071DA}">
      <dgm:prSet phldrT="[Text]" custT="1"/>
      <dgm:spPr/>
      <dgm:t>
        <a:bodyPr/>
        <a:lstStyle/>
        <a:p>
          <a:pPr>
            <a:buFont typeface="Wingdings" panose="05000000000000000000" pitchFamily="2" charset="2"/>
            <a:buChar char="§"/>
          </a:pPr>
          <a:r>
            <a:rPr lang="sr-Cyrl-RS" sz="2000" dirty="0">
              <a:latin typeface="Calibri" panose="020F0502020204030204" pitchFamily="34" charset="0"/>
              <a:cs typeface="Calibri" panose="020F0502020204030204" pitchFamily="34" charset="0"/>
            </a:rPr>
            <a:t>Реаговати</a:t>
          </a:r>
          <a:endParaRPr lang="en-US" sz="2000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E9E9B1A6-BC01-4F33-9D69-C277BD9043BD}" type="parTrans" cxnId="{26F328B1-D5C1-47A5-88AB-5BEBFA1E464B}">
      <dgm:prSet/>
      <dgm:spPr/>
      <dgm:t>
        <a:bodyPr/>
        <a:lstStyle/>
        <a:p>
          <a:endParaRPr lang="en-US" sz="2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78D5F1D6-A89F-4852-AAF2-00B5B031F944}" type="sibTrans" cxnId="{26F328B1-D5C1-47A5-88AB-5BEBFA1E464B}">
      <dgm:prSet/>
      <dgm:spPr/>
      <dgm:t>
        <a:bodyPr/>
        <a:lstStyle/>
        <a:p>
          <a:endParaRPr lang="en-US" sz="2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B9388110-A84D-41DD-8AF3-E2C6A1145CAC}">
      <dgm:prSet custT="1"/>
      <dgm:spPr/>
      <dgm:t>
        <a:bodyPr/>
        <a:lstStyle/>
        <a:p>
          <a:pPr>
            <a:buFont typeface="Wingdings" panose="05000000000000000000" pitchFamily="2" charset="2"/>
            <a:buChar char="§"/>
          </a:pPr>
          <a:r>
            <a:rPr lang="ru-RU" altLang="en-US" sz="2000" dirty="0">
              <a:latin typeface="Calibri" panose="020F0502020204030204" pitchFamily="34" charset="0"/>
              <a:cs typeface="Calibri" panose="020F0502020204030204" pitchFamily="34" charset="0"/>
            </a:rPr>
            <a:t>Саопштење (уколико је потребно)</a:t>
          </a:r>
        </a:p>
      </dgm:t>
    </dgm:pt>
    <dgm:pt modelId="{69C2F8A7-37E1-4FBE-A55D-ACE4F5DAC4CF}" type="parTrans" cxnId="{C74D2907-678E-409B-B336-D720F29BB209}">
      <dgm:prSet/>
      <dgm:spPr/>
      <dgm:t>
        <a:bodyPr/>
        <a:lstStyle/>
        <a:p>
          <a:endParaRPr lang="en-US" sz="2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1C1525E8-146E-4025-9614-B5AE76CB2839}" type="sibTrans" cxnId="{C74D2907-678E-409B-B336-D720F29BB209}">
      <dgm:prSet/>
      <dgm:spPr/>
      <dgm:t>
        <a:bodyPr/>
        <a:lstStyle/>
        <a:p>
          <a:endParaRPr lang="en-US" sz="2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C9EEB38B-0E3F-4EF5-950D-A33BFF2A4A11}">
      <dgm:prSet custT="1"/>
      <dgm:spPr/>
      <dgm:t>
        <a:bodyPr/>
        <a:lstStyle/>
        <a:p>
          <a:pPr>
            <a:buFont typeface="Wingdings" panose="05000000000000000000" pitchFamily="2" charset="2"/>
            <a:buChar char="§"/>
          </a:pPr>
          <a:r>
            <a:rPr lang="ru-RU" altLang="en-US" sz="2000" dirty="0">
              <a:latin typeface="Calibri" panose="020F0502020204030204" pitchFamily="34" charset="0"/>
              <a:cs typeface="Calibri" panose="020F0502020204030204" pitchFamily="34" charset="0"/>
            </a:rPr>
            <a:t>Предузимање мера у складу са плановима</a:t>
          </a:r>
        </a:p>
      </dgm:t>
    </dgm:pt>
    <dgm:pt modelId="{A5DC6178-6069-41D9-B76A-45570757645D}" type="parTrans" cxnId="{BD2F3F7F-31F6-448E-A31D-67A50050F2A5}">
      <dgm:prSet/>
      <dgm:spPr/>
      <dgm:t>
        <a:bodyPr/>
        <a:lstStyle/>
        <a:p>
          <a:endParaRPr lang="en-US" sz="2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3E6974B7-E192-4DE7-9916-5B01F65D0F69}" type="sibTrans" cxnId="{BD2F3F7F-31F6-448E-A31D-67A50050F2A5}">
      <dgm:prSet/>
      <dgm:spPr/>
      <dgm:t>
        <a:bodyPr/>
        <a:lstStyle/>
        <a:p>
          <a:endParaRPr lang="en-US" sz="2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A18902FD-F91E-4442-ABBF-5A3FE3CD0DE9}">
      <dgm:prSet custT="1"/>
      <dgm:spPr/>
      <dgm:t>
        <a:bodyPr/>
        <a:lstStyle/>
        <a:p>
          <a:pPr>
            <a:buFont typeface="Wingdings" panose="05000000000000000000" pitchFamily="2" charset="2"/>
            <a:buChar char="§"/>
          </a:pPr>
          <a:r>
            <a:rPr lang="ru-RU" altLang="en-US" sz="2000" dirty="0">
              <a:latin typeface="Calibri" panose="020F0502020204030204" pitchFamily="34" charset="0"/>
              <a:cs typeface="Calibri" panose="020F0502020204030204" pitchFamily="34" charset="0"/>
            </a:rPr>
            <a:t>Предузимање додатних мера (ситуационо реаговање)</a:t>
          </a:r>
        </a:p>
      </dgm:t>
    </dgm:pt>
    <dgm:pt modelId="{5847B708-F843-4FA9-A2A7-FF64FB2B1661}" type="parTrans" cxnId="{BD27A4E9-6AE0-47E2-B3D8-F348D877C722}">
      <dgm:prSet/>
      <dgm:spPr/>
      <dgm:t>
        <a:bodyPr/>
        <a:lstStyle/>
        <a:p>
          <a:endParaRPr lang="en-US" sz="2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B404A66C-9C97-4008-A2D1-2ABAA8529ACD}" type="sibTrans" cxnId="{BD27A4E9-6AE0-47E2-B3D8-F348D877C722}">
      <dgm:prSet/>
      <dgm:spPr/>
      <dgm:t>
        <a:bodyPr/>
        <a:lstStyle/>
        <a:p>
          <a:endParaRPr lang="en-US" sz="2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F79757F8-D491-438C-9023-25AD204FD3E6}">
      <dgm:prSet phldrT="[Text]" custT="1"/>
      <dgm:spPr/>
      <dgm:t>
        <a:bodyPr/>
        <a:lstStyle/>
        <a:p>
          <a:pPr>
            <a:buFont typeface="Wingdings" panose="05000000000000000000" pitchFamily="2" charset="2"/>
            <a:buChar char="§"/>
          </a:pPr>
          <a:r>
            <a:rPr lang="sr-Cyrl-RS" sz="2000" dirty="0">
              <a:latin typeface="Calibri" panose="020F0502020204030204" pitchFamily="34" charset="0"/>
              <a:cs typeface="Calibri" panose="020F0502020204030204" pitchFamily="34" charset="0"/>
            </a:rPr>
            <a:t>Ниво угрожавања</a:t>
          </a:r>
          <a:endParaRPr lang="en-US" sz="2000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7ECE1511-8BD9-4AC6-9CCD-987748817890}" type="parTrans" cxnId="{99954F9A-27A7-49DD-BEE8-055670BFC75A}">
      <dgm:prSet/>
      <dgm:spPr/>
      <dgm:t>
        <a:bodyPr/>
        <a:lstStyle/>
        <a:p>
          <a:endParaRPr lang="en-US" sz="2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2CACF3D3-28D9-4341-8D1A-61320518CFD8}" type="sibTrans" cxnId="{99954F9A-27A7-49DD-BEE8-055670BFC75A}">
      <dgm:prSet/>
      <dgm:spPr/>
      <dgm:t>
        <a:bodyPr/>
        <a:lstStyle/>
        <a:p>
          <a:endParaRPr lang="en-US" sz="2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14F85BDE-27C9-4BBF-AFE4-4F0ABC51CBF6}">
      <dgm:prSet phldrT="[Text]" custT="1"/>
      <dgm:spPr/>
      <dgm:t>
        <a:bodyPr/>
        <a:lstStyle/>
        <a:p>
          <a:pPr>
            <a:buFont typeface="Wingdings" panose="05000000000000000000" pitchFamily="2" charset="2"/>
            <a:buChar char="§"/>
          </a:pPr>
          <a:r>
            <a:rPr lang="sr-Cyrl-RS" sz="2000" dirty="0">
              <a:latin typeface="Calibri" panose="020F0502020204030204" pitchFamily="34" charset="0"/>
              <a:cs typeface="Calibri" panose="020F0502020204030204" pitchFamily="34" charset="0"/>
            </a:rPr>
            <a:t>Последице</a:t>
          </a:r>
          <a:endParaRPr lang="en-US" sz="2000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5DFDBEE5-1D30-4CA8-B35F-FF9229719081}" type="parTrans" cxnId="{DD8299BD-82DC-4AA3-9731-1995886BC883}">
      <dgm:prSet/>
      <dgm:spPr/>
      <dgm:t>
        <a:bodyPr/>
        <a:lstStyle/>
        <a:p>
          <a:endParaRPr lang="en-US" sz="2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E2854F38-8B6F-4973-91AB-C9158C65B631}" type="sibTrans" cxnId="{DD8299BD-82DC-4AA3-9731-1995886BC883}">
      <dgm:prSet/>
      <dgm:spPr/>
      <dgm:t>
        <a:bodyPr/>
        <a:lstStyle/>
        <a:p>
          <a:endParaRPr lang="en-US" sz="2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FB79F4E4-766A-45FF-B1F9-DB8D01D85FAE}">
      <dgm:prSet phldrT="[Text]" custT="1"/>
      <dgm:spPr/>
      <dgm:t>
        <a:bodyPr/>
        <a:lstStyle/>
        <a:p>
          <a:pPr>
            <a:buFont typeface="Wingdings" panose="05000000000000000000" pitchFamily="2" charset="2"/>
            <a:buChar char="§"/>
          </a:pPr>
          <a:r>
            <a:rPr lang="sr-Cyrl-RS" sz="2000" dirty="0">
              <a:latin typeface="Calibri" panose="020F0502020204030204" pitchFamily="34" charset="0"/>
              <a:cs typeface="Calibri" panose="020F0502020204030204" pitchFamily="34" charset="0"/>
            </a:rPr>
            <a:t>Извор претње</a:t>
          </a:r>
          <a:endParaRPr lang="en-US" sz="2000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DD95FDCF-2BC1-4D72-B52F-B9B1DFA5A93E}" type="parTrans" cxnId="{E7CB7322-D7AB-4483-B060-E46374D043C0}">
      <dgm:prSet/>
      <dgm:spPr/>
      <dgm:t>
        <a:bodyPr/>
        <a:lstStyle/>
        <a:p>
          <a:endParaRPr lang="en-US" sz="2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39AD63A4-1E5A-4384-8D89-41C6F936E206}" type="sibTrans" cxnId="{E7CB7322-D7AB-4483-B060-E46374D043C0}">
      <dgm:prSet/>
      <dgm:spPr/>
      <dgm:t>
        <a:bodyPr/>
        <a:lstStyle/>
        <a:p>
          <a:endParaRPr lang="en-US" sz="2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947B08E4-1427-425F-87AB-B2A353E00003}">
      <dgm:prSet phldrT="[Text]" custT="1"/>
      <dgm:spPr/>
      <dgm:t>
        <a:bodyPr/>
        <a:lstStyle/>
        <a:p>
          <a:pPr>
            <a:buFont typeface="Wingdings" panose="05000000000000000000" pitchFamily="2" charset="2"/>
            <a:buChar char="§"/>
          </a:pPr>
          <a:r>
            <a:rPr lang="sr-Cyrl-RS" sz="2000" dirty="0">
              <a:latin typeface="Calibri" panose="020F0502020204030204" pitchFamily="34" charset="0"/>
              <a:cs typeface="Calibri" panose="020F0502020204030204" pitchFamily="34" charset="0"/>
            </a:rPr>
            <a:t>Реалност претње</a:t>
          </a:r>
          <a:endParaRPr lang="en-US" sz="2000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F93B6AFB-D499-4588-8C24-F00812B20E2B}" type="parTrans" cxnId="{E2C7B90A-2545-46C6-B67D-90D1515FF555}">
      <dgm:prSet/>
      <dgm:spPr/>
      <dgm:t>
        <a:bodyPr/>
        <a:lstStyle/>
        <a:p>
          <a:endParaRPr lang="en-US" sz="2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EE984BF4-DDC0-482B-9B7A-4A10010B1BD0}" type="sibTrans" cxnId="{E2C7B90A-2545-46C6-B67D-90D1515FF555}">
      <dgm:prSet/>
      <dgm:spPr/>
      <dgm:t>
        <a:bodyPr/>
        <a:lstStyle/>
        <a:p>
          <a:endParaRPr lang="en-US" sz="2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4A619E55-892F-443A-9C82-0B120B3F0772}">
      <dgm:prSet phldrT="[Text]" custT="1"/>
      <dgm:spPr/>
      <dgm:t>
        <a:bodyPr/>
        <a:lstStyle/>
        <a:p>
          <a:pPr>
            <a:buFont typeface="Wingdings" panose="05000000000000000000" pitchFamily="2" charset="2"/>
            <a:buChar char="§"/>
          </a:pPr>
          <a:r>
            <a:rPr lang="sr-Cyrl-RS" sz="2000" dirty="0">
              <a:latin typeface="Calibri" panose="020F0502020204030204" pitchFamily="34" charset="0"/>
              <a:cs typeface="Calibri" panose="020F0502020204030204" pitchFamily="34" charset="0"/>
            </a:rPr>
            <a:t>...</a:t>
          </a:r>
          <a:endParaRPr lang="en-US" sz="2000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9822586F-81C2-4FD0-A4DC-D5551DE3F287}" type="parTrans" cxnId="{2C139961-AE27-42EF-87B2-396C86E65328}">
      <dgm:prSet/>
      <dgm:spPr/>
      <dgm:t>
        <a:bodyPr/>
        <a:lstStyle/>
        <a:p>
          <a:endParaRPr lang="en-US" sz="2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E095503D-B9D9-4BD7-9FCF-A16DB6C5CB7C}" type="sibTrans" cxnId="{2C139961-AE27-42EF-87B2-396C86E65328}">
      <dgm:prSet/>
      <dgm:spPr/>
      <dgm:t>
        <a:bodyPr/>
        <a:lstStyle/>
        <a:p>
          <a:endParaRPr lang="en-US" sz="2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4FD96E4B-32CD-429C-802F-2E9DE2B4C4E4}">
      <dgm:prSet phldrT="[Text]" custT="1"/>
      <dgm:spPr/>
      <dgm:t>
        <a:bodyPr/>
        <a:lstStyle/>
        <a:p>
          <a:pPr>
            <a:buFont typeface="Wingdings" panose="05000000000000000000" pitchFamily="2" charset="2"/>
            <a:buChar char="§"/>
          </a:pPr>
          <a:r>
            <a:rPr lang="sr-Cyrl-RS" sz="2000" dirty="0">
              <a:latin typeface="Calibri" panose="020F0502020204030204" pitchFamily="34" charset="0"/>
              <a:cs typeface="Calibri" panose="020F0502020204030204" pitchFamily="34" charset="0"/>
            </a:rPr>
            <a:t>Не реаговати</a:t>
          </a:r>
          <a:endParaRPr lang="en-US" sz="2000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F6411C57-B865-4D49-907F-A2EC7FF3DC08}" type="parTrans" cxnId="{20CB3098-9296-47A9-A373-FA24289FDAE5}">
      <dgm:prSet/>
      <dgm:spPr/>
      <dgm:t>
        <a:bodyPr/>
        <a:lstStyle/>
        <a:p>
          <a:endParaRPr lang="en-US" sz="2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9D863DAB-F897-4D87-967F-A47C9A7E75CD}" type="sibTrans" cxnId="{20CB3098-9296-47A9-A373-FA24289FDAE5}">
      <dgm:prSet/>
      <dgm:spPr/>
      <dgm:t>
        <a:bodyPr/>
        <a:lstStyle/>
        <a:p>
          <a:endParaRPr lang="en-US" sz="2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B639F286-3A45-484D-88E8-F726B297FCCD}" type="pres">
      <dgm:prSet presAssocID="{71A02858-1D28-4F62-A3C1-70F1EED7C2C2}" presName="linear" presStyleCnt="0">
        <dgm:presLayoutVars>
          <dgm:animLvl val="lvl"/>
          <dgm:resizeHandles val="exact"/>
        </dgm:presLayoutVars>
      </dgm:prSet>
      <dgm:spPr/>
    </dgm:pt>
    <dgm:pt modelId="{CBF8FA44-1B7F-42D5-96EC-E0D186A791E5}" type="pres">
      <dgm:prSet presAssocID="{E016A4E8-0DB9-4973-BC82-B1A939507140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6CC340B5-9D99-49E6-A786-4FC56FA52302}" type="pres">
      <dgm:prSet presAssocID="{E016A4E8-0DB9-4973-BC82-B1A939507140}" presName="childText" presStyleLbl="revTx" presStyleIdx="0" presStyleCnt="3">
        <dgm:presLayoutVars>
          <dgm:bulletEnabled val="1"/>
        </dgm:presLayoutVars>
      </dgm:prSet>
      <dgm:spPr/>
    </dgm:pt>
    <dgm:pt modelId="{AD3A86EC-2766-4AB6-914B-697F86E5F042}" type="pres">
      <dgm:prSet presAssocID="{541306CC-2792-4070-BE27-CC70F70C0823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09B0688D-9766-4111-B0FE-F76B3E8327F7}" type="pres">
      <dgm:prSet presAssocID="{541306CC-2792-4070-BE27-CC70F70C0823}" presName="childText" presStyleLbl="revTx" presStyleIdx="1" presStyleCnt="3">
        <dgm:presLayoutVars>
          <dgm:bulletEnabled val="1"/>
        </dgm:presLayoutVars>
      </dgm:prSet>
      <dgm:spPr/>
    </dgm:pt>
    <dgm:pt modelId="{A9E0040B-5D98-447E-85F1-CA36E7144E3C}" type="pres">
      <dgm:prSet presAssocID="{D014CC33-0380-449A-9AB4-AA4E43C8272F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5A203010-5EDC-446B-B29A-C0AD65B8BA84}" type="pres">
      <dgm:prSet presAssocID="{D014CC33-0380-449A-9AB4-AA4E43C8272F}" presName="childText" presStyleLbl="revTx" presStyleIdx="2" presStyleCnt="3">
        <dgm:presLayoutVars>
          <dgm:bulletEnabled val="1"/>
        </dgm:presLayoutVars>
      </dgm:prSet>
      <dgm:spPr/>
    </dgm:pt>
  </dgm:ptLst>
  <dgm:cxnLst>
    <dgm:cxn modelId="{C74D2907-678E-409B-B336-D720F29BB209}" srcId="{D014CC33-0380-449A-9AB4-AA4E43C8272F}" destId="{B9388110-A84D-41DD-8AF3-E2C6A1145CAC}" srcOrd="0" destOrd="0" parTransId="{69C2F8A7-37E1-4FBE-A55D-ACE4F5DAC4CF}" sibTransId="{1C1525E8-146E-4025-9614-B5AE76CB2839}"/>
    <dgm:cxn modelId="{E2C7B90A-2545-46C6-B67D-90D1515FF555}" srcId="{E016A4E8-0DB9-4973-BC82-B1A939507140}" destId="{947B08E4-1427-425F-87AB-B2A353E00003}" srcOrd="1" destOrd="0" parTransId="{F93B6AFB-D499-4588-8C24-F00812B20E2B}" sibTransId="{EE984BF4-DDC0-482B-9B7A-4A10010B1BD0}"/>
    <dgm:cxn modelId="{221FFF0E-45D9-408A-BFB3-CE3A79689925}" type="presOf" srcId="{FB79F4E4-766A-45FF-B1F9-DB8D01D85FAE}" destId="{6CC340B5-9D99-49E6-A786-4FC56FA52302}" srcOrd="0" destOrd="0" presId="urn:microsoft.com/office/officeart/2005/8/layout/vList2"/>
    <dgm:cxn modelId="{54760022-8768-44E4-BD0C-CEE10D61D4BB}" srcId="{71A02858-1D28-4F62-A3C1-70F1EED7C2C2}" destId="{E016A4E8-0DB9-4973-BC82-B1A939507140}" srcOrd="0" destOrd="0" parTransId="{90A90662-8B49-49AE-96D1-9680FD95DEA6}" sibTransId="{2F0AA7BF-83DC-4586-95A2-554A712BE695}"/>
    <dgm:cxn modelId="{E7CB7322-D7AB-4483-B060-E46374D043C0}" srcId="{E016A4E8-0DB9-4973-BC82-B1A939507140}" destId="{FB79F4E4-766A-45FF-B1F9-DB8D01D85FAE}" srcOrd="0" destOrd="0" parTransId="{DD95FDCF-2BC1-4D72-B52F-B9B1DFA5A93E}" sibTransId="{39AD63A4-1E5A-4384-8D89-41C6F936E206}"/>
    <dgm:cxn modelId="{615A2A2B-9520-485E-984E-0DEEA1945359}" type="presOf" srcId="{D014CC33-0380-449A-9AB4-AA4E43C8272F}" destId="{A9E0040B-5D98-447E-85F1-CA36E7144E3C}" srcOrd="0" destOrd="0" presId="urn:microsoft.com/office/officeart/2005/8/layout/vList2"/>
    <dgm:cxn modelId="{D60E6237-DF79-490C-80CC-7CB042388B99}" type="presOf" srcId="{C9EEB38B-0E3F-4EF5-950D-A33BFF2A4A11}" destId="{5A203010-5EDC-446B-B29A-C0AD65B8BA84}" srcOrd="0" destOrd="1" presId="urn:microsoft.com/office/officeart/2005/8/layout/vList2"/>
    <dgm:cxn modelId="{4B749E3A-10A6-44BE-9F40-D5B19B34E9EA}" type="presOf" srcId="{947B08E4-1427-425F-87AB-B2A353E00003}" destId="{6CC340B5-9D99-49E6-A786-4FC56FA52302}" srcOrd="0" destOrd="1" presId="urn:microsoft.com/office/officeart/2005/8/layout/vList2"/>
    <dgm:cxn modelId="{3CD08B3F-ED32-4208-B95E-0041F9BEF2CD}" type="presOf" srcId="{F79757F8-D491-438C-9023-25AD204FD3E6}" destId="{6CC340B5-9D99-49E6-A786-4FC56FA52302}" srcOrd="0" destOrd="2" presId="urn:microsoft.com/office/officeart/2005/8/layout/vList2"/>
    <dgm:cxn modelId="{52716E41-EEDB-4809-8E37-9A26199F6F67}" type="presOf" srcId="{4A619E55-892F-443A-9C82-0B120B3F0772}" destId="{6CC340B5-9D99-49E6-A786-4FC56FA52302}" srcOrd="0" destOrd="4" presId="urn:microsoft.com/office/officeart/2005/8/layout/vList2"/>
    <dgm:cxn modelId="{2C139961-AE27-42EF-87B2-396C86E65328}" srcId="{E016A4E8-0DB9-4973-BC82-B1A939507140}" destId="{4A619E55-892F-443A-9C82-0B120B3F0772}" srcOrd="4" destOrd="0" parTransId="{9822586F-81C2-4FD0-A4DC-D5551DE3F287}" sibTransId="{E095503D-B9D9-4BD7-9FCF-A16DB6C5CB7C}"/>
    <dgm:cxn modelId="{D6606D46-8808-4DD2-8340-6E6AAA3B9767}" type="presOf" srcId="{4FD96E4B-32CD-429C-802F-2E9DE2B4C4E4}" destId="{09B0688D-9766-4111-B0FE-F76B3E8327F7}" srcOrd="0" destOrd="1" presId="urn:microsoft.com/office/officeart/2005/8/layout/vList2"/>
    <dgm:cxn modelId="{E2DC7B68-FF4F-46A1-B68E-9306195A49F4}" srcId="{71A02858-1D28-4F62-A3C1-70F1EED7C2C2}" destId="{D014CC33-0380-449A-9AB4-AA4E43C8272F}" srcOrd="2" destOrd="0" parTransId="{03EA233B-8E9B-4D61-B23E-0A8B3B952FE3}" sibTransId="{E4804B68-20EC-4141-8AD3-7C53D8823A4F}"/>
    <dgm:cxn modelId="{BD2F3F7F-31F6-448E-A31D-67A50050F2A5}" srcId="{D014CC33-0380-449A-9AB4-AA4E43C8272F}" destId="{C9EEB38B-0E3F-4EF5-950D-A33BFF2A4A11}" srcOrd="1" destOrd="0" parTransId="{A5DC6178-6069-41D9-B76A-45570757645D}" sibTransId="{3E6974B7-E192-4DE7-9916-5B01F65D0F69}"/>
    <dgm:cxn modelId="{F1DD4F89-84DD-4B0F-95DD-03EB92DFA8A4}" type="presOf" srcId="{E016A4E8-0DB9-4973-BC82-B1A939507140}" destId="{CBF8FA44-1B7F-42D5-96EC-E0D186A791E5}" srcOrd="0" destOrd="0" presId="urn:microsoft.com/office/officeart/2005/8/layout/vList2"/>
    <dgm:cxn modelId="{20CB3098-9296-47A9-A373-FA24289FDAE5}" srcId="{541306CC-2792-4070-BE27-CC70F70C0823}" destId="{4FD96E4B-32CD-429C-802F-2E9DE2B4C4E4}" srcOrd="1" destOrd="0" parTransId="{F6411C57-B865-4D49-907F-A2EC7FF3DC08}" sibTransId="{9D863DAB-F897-4D87-967F-A47C9A7E75CD}"/>
    <dgm:cxn modelId="{53D58598-CDB1-4422-B369-8CFA690C21FA}" type="presOf" srcId="{14F85BDE-27C9-4BBF-AFE4-4F0ABC51CBF6}" destId="{6CC340B5-9D99-49E6-A786-4FC56FA52302}" srcOrd="0" destOrd="3" presId="urn:microsoft.com/office/officeart/2005/8/layout/vList2"/>
    <dgm:cxn modelId="{99954F9A-27A7-49DD-BEE8-055670BFC75A}" srcId="{E016A4E8-0DB9-4973-BC82-B1A939507140}" destId="{F79757F8-D491-438C-9023-25AD204FD3E6}" srcOrd="2" destOrd="0" parTransId="{7ECE1511-8BD9-4AC6-9CCD-987748817890}" sibTransId="{2CACF3D3-28D9-4341-8D1A-61320518CFD8}"/>
    <dgm:cxn modelId="{26F328B1-D5C1-47A5-88AB-5BEBFA1E464B}" srcId="{541306CC-2792-4070-BE27-CC70F70C0823}" destId="{5FFBA358-6C37-41D9-8652-F5B66F2071DA}" srcOrd="0" destOrd="0" parTransId="{E9E9B1A6-BC01-4F33-9D69-C277BD9043BD}" sibTransId="{78D5F1D6-A89F-4852-AAF2-00B5B031F944}"/>
    <dgm:cxn modelId="{DD8299BD-82DC-4AA3-9731-1995886BC883}" srcId="{E016A4E8-0DB9-4973-BC82-B1A939507140}" destId="{14F85BDE-27C9-4BBF-AFE4-4F0ABC51CBF6}" srcOrd="3" destOrd="0" parTransId="{5DFDBEE5-1D30-4CA8-B35F-FF9229719081}" sibTransId="{E2854F38-8B6F-4973-91AB-C9158C65B631}"/>
    <dgm:cxn modelId="{1DB1BCBD-5DF4-4CE9-B074-61FD40A6738C}" type="presOf" srcId="{5FFBA358-6C37-41D9-8652-F5B66F2071DA}" destId="{09B0688D-9766-4111-B0FE-F76B3E8327F7}" srcOrd="0" destOrd="0" presId="urn:microsoft.com/office/officeart/2005/8/layout/vList2"/>
    <dgm:cxn modelId="{D03861C1-CC13-4198-974D-E7AF5B98FBC9}" type="presOf" srcId="{A18902FD-F91E-4442-ABBF-5A3FE3CD0DE9}" destId="{5A203010-5EDC-446B-B29A-C0AD65B8BA84}" srcOrd="0" destOrd="2" presId="urn:microsoft.com/office/officeart/2005/8/layout/vList2"/>
    <dgm:cxn modelId="{17B24CDC-A4C5-46C5-B40F-A150E55777CF}" type="presOf" srcId="{B9388110-A84D-41DD-8AF3-E2C6A1145CAC}" destId="{5A203010-5EDC-446B-B29A-C0AD65B8BA84}" srcOrd="0" destOrd="0" presId="urn:microsoft.com/office/officeart/2005/8/layout/vList2"/>
    <dgm:cxn modelId="{BD27A4E9-6AE0-47E2-B3D8-F348D877C722}" srcId="{D014CC33-0380-449A-9AB4-AA4E43C8272F}" destId="{A18902FD-F91E-4442-ABBF-5A3FE3CD0DE9}" srcOrd="2" destOrd="0" parTransId="{5847B708-F843-4FA9-A2A7-FF64FB2B1661}" sibTransId="{B404A66C-9C97-4008-A2D1-2ABAA8529ACD}"/>
    <dgm:cxn modelId="{9A068AF2-E7C3-42E0-BBA5-34985A8508A1}" type="presOf" srcId="{71A02858-1D28-4F62-A3C1-70F1EED7C2C2}" destId="{B639F286-3A45-484D-88E8-F726B297FCCD}" srcOrd="0" destOrd="0" presId="urn:microsoft.com/office/officeart/2005/8/layout/vList2"/>
    <dgm:cxn modelId="{049519F6-5F2B-4E85-AE97-A6F12DDAE35E}" srcId="{71A02858-1D28-4F62-A3C1-70F1EED7C2C2}" destId="{541306CC-2792-4070-BE27-CC70F70C0823}" srcOrd="1" destOrd="0" parTransId="{6C88047B-7935-42E3-8336-8377A612DC0A}" sibTransId="{FA48C377-ED3C-4952-B540-DD7B474B36BA}"/>
    <dgm:cxn modelId="{314EA1FE-BAEB-49F2-BF5D-4CD6CD282BC0}" type="presOf" srcId="{541306CC-2792-4070-BE27-CC70F70C0823}" destId="{AD3A86EC-2766-4AB6-914B-697F86E5F042}" srcOrd="0" destOrd="0" presId="urn:microsoft.com/office/officeart/2005/8/layout/vList2"/>
    <dgm:cxn modelId="{B5C98227-7A1E-4966-91F9-7F879250DB6C}" type="presParOf" srcId="{B639F286-3A45-484D-88E8-F726B297FCCD}" destId="{CBF8FA44-1B7F-42D5-96EC-E0D186A791E5}" srcOrd="0" destOrd="0" presId="urn:microsoft.com/office/officeart/2005/8/layout/vList2"/>
    <dgm:cxn modelId="{2775639A-4B1D-4CBD-8AA8-E0B155F8415D}" type="presParOf" srcId="{B639F286-3A45-484D-88E8-F726B297FCCD}" destId="{6CC340B5-9D99-49E6-A786-4FC56FA52302}" srcOrd="1" destOrd="0" presId="urn:microsoft.com/office/officeart/2005/8/layout/vList2"/>
    <dgm:cxn modelId="{0A538CF0-72DA-4B84-AB93-73124D1B721E}" type="presParOf" srcId="{B639F286-3A45-484D-88E8-F726B297FCCD}" destId="{AD3A86EC-2766-4AB6-914B-697F86E5F042}" srcOrd="2" destOrd="0" presId="urn:microsoft.com/office/officeart/2005/8/layout/vList2"/>
    <dgm:cxn modelId="{8F5BA220-6CD2-430D-B592-B75D89724422}" type="presParOf" srcId="{B639F286-3A45-484D-88E8-F726B297FCCD}" destId="{09B0688D-9766-4111-B0FE-F76B3E8327F7}" srcOrd="3" destOrd="0" presId="urn:microsoft.com/office/officeart/2005/8/layout/vList2"/>
    <dgm:cxn modelId="{676264EF-590A-49EC-9A31-97F1ADA04217}" type="presParOf" srcId="{B639F286-3A45-484D-88E8-F726B297FCCD}" destId="{A9E0040B-5D98-447E-85F1-CA36E7144E3C}" srcOrd="4" destOrd="0" presId="urn:microsoft.com/office/officeart/2005/8/layout/vList2"/>
    <dgm:cxn modelId="{BC0D365D-E640-4529-BCF6-4C8F64AE520B}" type="presParOf" srcId="{B639F286-3A45-484D-88E8-F726B297FCCD}" destId="{5A203010-5EDC-446B-B29A-C0AD65B8BA84}" srcOrd="5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71A02858-1D28-4F62-A3C1-70F1EED7C2C2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016A4E8-0DB9-4973-BC82-B1A939507140}">
      <dgm:prSet phldrT="[Text]" custT="1"/>
      <dgm:spPr/>
      <dgm:t>
        <a:bodyPr/>
        <a:lstStyle/>
        <a:p>
          <a:r>
            <a:rPr lang="sr-Cyrl-RS" sz="2000" b="1" dirty="0">
              <a:latin typeface="Calibri" panose="020F0502020204030204" pitchFamily="34" charset="0"/>
              <a:cs typeface="Calibri" panose="020F0502020204030204" pitchFamily="34" charset="0"/>
            </a:rPr>
            <a:t>Отклањање последица</a:t>
          </a:r>
          <a:endParaRPr lang="en-US" sz="2000" b="1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90A90662-8B49-49AE-96D1-9680FD95DEA6}" type="parTrans" cxnId="{54760022-8768-44E4-BD0C-CEE10D61D4BB}">
      <dgm:prSet/>
      <dgm:spPr/>
      <dgm:t>
        <a:bodyPr/>
        <a:lstStyle/>
        <a:p>
          <a:endParaRPr lang="en-US" sz="2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2F0AA7BF-83DC-4586-95A2-554A712BE695}" type="sibTrans" cxnId="{54760022-8768-44E4-BD0C-CEE10D61D4BB}">
      <dgm:prSet/>
      <dgm:spPr/>
      <dgm:t>
        <a:bodyPr/>
        <a:lstStyle/>
        <a:p>
          <a:endParaRPr lang="en-US" sz="2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A5BC886B-86B5-4056-B67F-B8C7D592AC9A}">
      <dgm:prSet phldrT="[Text]" custT="1"/>
      <dgm:spPr/>
      <dgm:t>
        <a:bodyPr/>
        <a:lstStyle/>
        <a:p>
          <a:pPr>
            <a:buFont typeface="Courier New" panose="02070309020205020404" pitchFamily="49" charset="0"/>
            <a:buChar char="-"/>
          </a:pPr>
          <a:r>
            <a:rPr lang="sr-Cyrl-RS" sz="2000" b="1" dirty="0">
              <a:latin typeface="Calibri" panose="020F0502020204030204" pitchFamily="34" charset="0"/>
              <a:cs typeface="Calibri" panose="020F0502020204030204" pitchFamily="34" charset="0"/>
            </a:rPr>
            <a:t>Функционисање организације</a:t>
          </a:r>
          <a:endParaRPr lang="en-US" sz="2000" b="1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9D1A694D-74E9-482F-BE9F-EA5868ECD1E8}" type="parTrans" cxnId="{D3F35E88-D2C5-4B7E-8DC6-0BD397A90494}">
      <dgm:prSet/>
      <dgm:spPr/>
      <dgm:t>
        <a:bodyPr/>
        <a:lstStyle/>
        <a:p>
          <a:endParaRPr lang="en-US" sz="2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5E25D2DE-CF98-43DE-80B4-21A2C2E442B9}" type="sibTrans" cxnId="{D3F35E88-D2C5-4B7E-8DC6-0BD397A90494}">
      <dgm:prSet/>
      <dgm:spPr/>
      <dgm:t>
        <a:bodyPr/>
        <a:lstStyle/>
        <a:p>
          <a:endParaRPr lang="en-US" sz="2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A0B82D1F-2137-42DF-9CC1-F1F9D432E6C1}">
      <dgm:prSet phldrT="[Text]" custT="1"/>
      <dgm:spPr/>
      <dgm:t>
        <a:bodyPr/>
        <a:lstStyle/>
        <a:p>
          <a:pPr>
            <a:buFont typeface="Courier New" panose="02070309020205020404" pitchFamily="49" charset="0"/>
            <a:buChar char="-"/>
          </a:pPr>
          <a:r>
            <a:rPr lang="sr-Cyrl-RS" sz="2000" b="1" dirty="0">
              <a:latin typeface="Calibri" panose="020F0502020204030204" pitchFamily="34" charset="0"/>
              <a:cs typeface="Calibri" panose="020F0502020204030204" pitchFamily="34" charset="0"/>
            </a:rPr>
            <a:t>Анализа</a:t>
          </a:r>
          <a:endParaRPr lang="en-US" sz="2000" b="1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1479329D-8575-4A2C-BBAB-80B3C0F19C83}" type="parTrans" cxnId="{9EF83A95-4FC1-4A6A-889C-D13E9CBF3282}">
      <dgm:prSet/>
      <dgm:spPr/>
      <dgm:t>
        <a:bodyPr/>
        <a:lstStyle/>
        <a:p>
          <a:endParaRPr lang="en-US" sz="2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3B0B0653-EAC9-4C9E-9270-D0A13B0A81AE}" type="sibTrans" cxnId="{9EF83A95-4FC1-4A6A-889C-D13E9CBF3282}">
      <dgm:prSet/>
      <dgm:spPr/>
      <dgm:t>
        <a:bodyPr/>
        <a:lstStyle/>
        <a:p>
          <a:endParaRPr lang="en-US" sz="2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A0C8C3B9-CFA8-4589-9AF0-CA886A3D8F70}">
      <dgm:prSet phldrT="[Text]" custT="1"/>
      <dgm:spPr/>
      <dgm:t>
        <a:bodyPr/>
        <a:lstStyle/>
        <a:p>
          <a:pPr>
            <a:buFont typeface="Courier New" panose="02070309020205020404" pitchFamily="49" charset="0"/>
            <a:buChar char="-"/>
          </a:pPr>
          <a:r>
            <a:rPr lang="sr-Cyrl-RS" sz="2000" b="1" dirty="0">
              <a:latin typeface="Calibri" panose="020F0502020204030204" pitchFamily="34" charset="0"/>
              <a:cs typeface="Calibri" panose="020F0502020204030204" pitchFamily="34" charset="0"/>
            </a:rPr>
            <a:t>Отклањање узрока, дорада сценарија и планова</a:t>
          </a:r>
          <a:endParaRPr lang="en-US" sz="2000" b="1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81A69CA6-0056-4104-A6AE-4AF153719DF5}" type="parTrans" cxnId="{DEB4C770-E3A8-4234-98A0-9AE4239FCD63}">
      <dgm:prSet/>
      <dgm:spPr/>
      <dgm:t>
        <a:bodyPr/>
        <a:lstStyle/>
        <a:p>
          <a:endParaRPr lang="en-US" sz="2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1AB7AE00-C11B-4BE0-BD68-708A611AF3B3}" type="sibTrans" cxnId="{DEB4C770-E3A8-4234-98A0-9AE4239FCD63}">
      <dgm:prSet/>
      <dgm:spPr/>
      <dgm:t>
        <a:bodyPr/>
        <a:lstStyle/>
        <a:p>
          <a:endParaRPr lang="en-US" sz="2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137111DC-F315-4C61-9F26-9C724DA9ECF9}">
      <dgm:prSet phldrT="[Text]" custT="1"/>
      <dgm:spPr/>
      <dgm:t>
        <a:bodyPr/>
        <a:lstStyle/>
        <a:p>
          <a:pPr>
            <a:buFont typeface="Wingdings" panose="05000000000000000000" pitchFamily="2" charset="2"/>
            <a:buChar char="§"/>
          </a:pPr>
          <a:r>
            <a:rPr lang="sr-Cyrl-RS" sz="2000" dirty="0">
              <a:latin typeface="Calibri" panose="020F0502020204030204" pitchFamily="34" charset="0"/>
              <a:cs typeface="Calibri" panose="020F0502020204030204" pitchFamily="34" charset="0"/>
            </a:rPr>
            <a:t>Процена штете</a:t>
          </a:r>
          <a:endParaRPr lang="en-US" sz="2000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2CB4EEA8-1283-4678-AF22-1DB18AE2CF85}" type="parTrans" cxnId="{64BE5B85-B639-4EB0-BA14-AF77BDFDA80D}">
      <dgm:prSet/>
      <dgm:spPr/>
      <dgm:t>
        <a:bodyPr/>
        <a:lstStyle/>
        <a:p>
          <a:endParaRPr lang="en-US"/>
        </a:p>
      </dgm:t>
    </dgm:pt>
    <dgm:pt modelId="{5094F00C-012F-4749-B937-68188CE20148}" type="sibTrans" cxnId="{64BE5B85-B639-4EB0-BA14-AF77BDFDA80D}">
      <dgm:prSet/>
      <dgm:spPr/>
      <dgm:t>
        <a:bodyPr/>
        <a:lstStyle/>
        <a:p>
          <a:endParaRPr lang="en-US"/>
        </a:p>
      </dgm:t>
    </dgm:pt>
    <dgm:pt modelId="{B50C6E02-BFBA-4192-8996-02C7CACA2402}">
      <dgm:prSet phldrT="[Text]" custT="1"/>
      <dgm:spPr/>
      <dgm:t>
        <a:bodyPr/>
        <a:lstStyle/>
        <a:p>
          <a:pPr>
            <a:buFont typeface="Wingdings" panose="05000000000000000000" pitchFamily="2" charset="2"/>
            <a:buChar char="§"/>
          </a:pPr>
          <a:r>
            <a:rPr lang="sr-Cyrl-RS" sz="2000" dirty="0">
              <a:latin typeface="Calibri" panose="020F0502020204030204" pitchFamily="34" charset="0"/>
              <a:cs typeface="Calibri" panose="020F0502020204030204" pitchFamily="34" charset="0"/>
            </a:rPr>
            <a:t>Одређивање мера и активности које је потребно предузети ради отклањања последица</a:t>
          </a:r>
          <a:endParaRPr lang="en-US" sz="2000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6B53A95D-CC0E-431D-8A20-293727F37976}" type="parTrans" cxnId="{91C599FB-20D0-419F-8FF3-DC709770E793}">
      <dgm:prSet/>
      <dgm:spPr/>
      <dgm:t>
        <a:bodyPr/>
        <a:lstStyle/>
        <a:p>
          <a:endParaRPr lang="en-US"/>
        </a:p>
      </dgm:t>
    </dgm:pt>
    <dgm:pt modelId="{47E3A6F3-517D-4654-BE9B-8C556F240DBF}" type="sibTrans" cxnId="{91C599FB-20D0-419F-8FF3-DC709770E793}">
      <dgm:prSet/>
      <dgm:spPr/>
      <dgm:t>
        <a:bodyPr/>
        <a:lstStyle/>
        <a:p>
          <a:endParaRPr lang="en-US"/>
        </a:p>
      </dgm:t>
    </dgm:pt>
    <dgm:pt modelId="{15BF3C2D-2F8B-4008-AB2C-D9E0F2FC2999}">
      <dgm:prSet phldrT="[Text]" custT="1"/>
      <dgm:spPr/>
      <dgm:t>
        <a:bodyPr/>
        <a:lstStyle/>
        <a:p>
          <a:pPr>
            <a:buFont typeface="Wingdings" panose="05000000000000000000" pitchFamily="2" charset="2"/>
            <a:buChar char="§"/>
          </a:pPr>
          <a:r>
            <a:rPr lang="sr-Cyrl-RS" sz="2000" dirty="0">
              <a:latin typeface="Calibri" panose="020F0502020204030204" pitchFamily="34" charset="0"/>
              <a:cs typeface="Calibri" panose="020F0502020204030204" pitchFamily="34" charset="0"/>
            </a:rPr>
            <a:t>Приоритетизација мера и активности</a:t>
          </a:r>
          <a:endParaRPr lang="en-US" sz="2000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5569220A-3189-4252-AC21-2CDCD5E723D1}" type="parTrans" cxnId="{57AAB7B2-D270-4083-9C6F-38C85C4C2577}">
      <dgm:prSet/>
      <dgm:spPr/>
      <dgm:t>
        <a:bodyPr/>
        <a:lstStyle/>
        <a:p>
          <a:endParaRPr lang="en-US"/>
        </a:p>
      </dgm:t>
    </dgm:pt>
    <dgm:pt modelId="{7BCC530B-5A6D-4314-A9EF-EE61329E2F5E}" type="sibTrans" cxnId="{57AAB7B2-D270-4083-9C6F-38C85C4C2577}">
      <dgm:prSet/>
      <dgm:spPr/>
      <dgm:t>
        <a:bodyPr/>
        <a:lstStyle/>
        <a:p>
          <a:endParaRPr lang="en-US"/>
        </a:p>
      </dgm:t>
    </dgm:pt>
    <dgm:pt modelId="{0CCF88E0-A9E1-4BE8-A0D7-DCDFE651AA3B}">
      <dgm:prSet phldrT="[Text]" custT="1"/>
      <dgm:spPr/>
      <dgm:t>
        <a:bodyPr/>
        <a:lstStyle/>
        <a:p>
          <a:pPr>
            <a:buFont typeface="Wingdings" panose="05000000000000000000" pitchFamily="2" charset="2"/>
            <a:buChar char="§"/>
          </a:pPr>
          <a:r>
            <a:rPr lang="sr-Cyrl-RS" sz="2000" dirty="0">
              <a:latin typeface="Calibri" panose="020F0502020204030204" pitchFamily="34" charset="0"/>
              <a:cs typeface="Calibri" panose="020F0502020204030204" pitchFamily="34" charset="0"/>
            </a:rPr>
            <a:t>Израда плана отклањања последица</a:t>
          </a:r>
          <a:endParaRPr lang="en-US" sz="2000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0ADFF4C8-A43F-4284-90B3-7BEBAA577C8B}" type="parTrans" cxnId="{683251F6-F35C-4D04-9AB9-8B51A297E607}">
      <dgm:prSet/>
      <dgm:spPr/>
      <dgm:t>
        <a:bodyPr/>
        <a:lstStyle/>
        <a:p>
          <a:endParaRPr lang="en-US"/>
        </a:p>
      </dgm:t>
    </dgm:pt>
    <dgm:pt modelId="{5828F4A6-C977-42D0-AF20-2AA68ED17DB1}" type="sibTrans" cxnId="{683251F6-F35C-4D04-9AB9-8B51A297E607}">
      <dgm:prSet/>
      <dgm:spPr/>
      <dgm:t>
        <a:bodyPr/>
        <a:lstStyle/>
        <a:p>
          <a:endParaRPr lang="en-US"/>
        </a:p>
      </dgm:t>
    </dgm:pt>
    <dgm:pt modelId="{A4B037AE-E4B1-4F55-A446-56D98A682158}">
      <dgm:prSet phldrT="[Text]" custT="1"/>
      <dgm:spPr/>
      <dgm:t>
        <a:bodyPr/>
        <a:lstStyle/>
        <a:p>
          <a:pPr>
            <a:buFont typeface="Wingdings" panose="05000000000000000000" pitchFamily="2" charset="2"/>
            <a:buChar char="§"/>
          </a:pPr>
          <a:r>
            <a:rPr lang="sr-Cyrl-RS" sz="2000" dirty="0">
              <a:latin typeface="Calibri" panose="020F0502020204030204" pitchFamily="34" charset="0"/>
              <a:cs typeface="Calibri" panose="020F0502020204030204" pitchFamily="34" charset="0"/>
            </a:rPr>
            <a:t>Редовно функционисање</a:t>
          </a:r>
          <a:endParaRPr lang="en-US" sz="2000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6461621A-18E9-465B-B7A9-023197447681}" type="parTrans" cxnId="{6B9FED82-A01C-4D24-A7FE-42737EA8229C}">
      <dgm:prSet/>
      <dgm:spPr/>
      <dgm:t>
        <a:bodyPr/>
        <a:lstStyle/>
        <a:p>
          <a:endParaRPr lang="en-US"/>
        </a:p>
      </dgm:t>
    </dgm:pt>
    <dgm:pt modelId="{B7CCBAEB-6D89-4558-BF58-F8A5C1B77E91}" type="sibTrans" cxnId="{6B9FED82-A01C-4D24-A7FE-42737EA8229C}">
      <dgm:prSet/>
      <dgm:spPr/>
      <dgm:t>
        <a:bodyPr/>
        <a:lstStyle/>
        <a:p>
          <a:endParaRPr lang="en-US"/>
        </a:p>
      </dgm:t>
    </dgm:pt>
    <dgm:pt modelId="{8AB9209C-E909-4FAD-86FB-70CA10CBDB3F}">
      <dgm:prSet phldrT="[Text]" custT="1"/>
      <dgm:spPr/>
      <dgm:t>
        <a:bodyPr/>
        <a:lstStyle/>
        <a:p>
          <a:pPr>
            <a:buFont typeface="Wingdings" panose="05000000000000000000" pitchFamily="2" charset="2"/>
            <a:buChar char="§"/>
          </a:pPr>
          <a:r>
            <a:rPr lang="sr-Cyrl-RS" sz="2000" dirty="0">
              <a:latin typeface="Calibri" panose="020F0502020204030204" pitchFamily="34" charset="0"/>
              <a:cs typeface="Calibri" panose="020F0502020204030204" pitchFamily="34" charset="0"/>
            </a:rPr>
            <a:t>Распуштање тимова</a:t>
          </a:r>
          <a:endParaRPr lang="en-US" sz="2000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A41B8F59-73FB-40FB-BEE0-68009044C18E}" type="parTrans" cxnId="{AB85C13B-65CD-4AD5-9E08-2119C3CEA8B4}">
      <dgm:prSet/>
      <dgm:spPr/>
      <dgm:t>
        <a:bodyPr/>
        <a:lstStyle/>
        <a:p>
          <a:endParaRPr lang="en-US"/>
        </a:p>
      </dgm:t>
    </dgm:pt>
    <dgm:pt modelId="{137B86A8-C77D-40E9-B8C3-F1896B59315D}" type="sibTrans" cxnId="{AB85C13B-65CD-4AD5-9E08-2119C3CEA8B4}">
      <dgm:prSet/>
      <dgm:spPr/>
      <dgm:t>
        <a:bodyPr/>
        <a:lstStyle/>
        <a:p>
          <a:endParaRPr lang="en-US"/>
        </a:p>
      </dgm:t>
    </dgm:pt>
    <dgm:pt modelId="{F0755EA7-3B22-41D7-A9A6-A94B4AEBAF5D}">
      <dgm:prSet phldrT="[Text]" custT="1"/>
      <dgm:spPr/>
      <dgm:t>
        <a:bodyPr/>
        <a:lstStyle/>
        <a:p>
          <a:pPr>
            <a:buFont typeface="Wingdings" panose="05000000000000000000" pitchFamily="2" charset="2"/>
            <a:buChar char="§"/>
          </a:pPr>
          <a:r>
            <a:rPr lang="sr-Cyrl-RS" sz="2000" dirty="0">
              <a:latin typeface="Calibri" panose="020F0502020204030204" pitchFamily="34" charset="0"/>
              <a:cs typeface="Calibri" panose="020F0502020204030204" pitchFamily="34" charset="0"/>
            </a:rPr>
            <a:t>Узрока</a:t>
          </a:r>
          <a:endParaRPr lang="en-US" sz="2000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B038AAD0-C3BD-43D1-80DF-F77F9A8010B5}" type="parTrans" cxnId="{852E08E7-5611-4C7E-91EC-A650E2C651A8}">
      <dgm:prSet/>
      <dgm:spPr/>
      <dgm:t>
        <a:bodyPr/>
        <a:lstStyle/>
        <a:p>
          <a:endParaRPr lang="en-US"/>
        </a:p>
      </dgm:t>
    </dgm:pt>
    <dgm:pt modelId="{296D7690-81BE-4DDE-BDBF-450EA719E079}" type="sibTrans" cxnId="{852E08E7-5611-4C7E-91EC-A650E2C651A8}">
      <dgm:prSet/>
      <dgm:spPr/>
      <dgm:t>
        <a:bodyPr/>
        <a:lstStyle/>
        <a:p>
          <a:endParaRPr lang="en-US"/>
        </a:p>
      </dgm:t>
    </dgm:pt>
    <dgm:pt modelId="{3F9D427C-D011-4906-8796-DA267BF223A2}">
      <dgm:prSet phldrT="[Text]" custT="1"/>
      <dgm:spPr/>
      <dgm:t>
        <a:bodyPr/>
        <a:lstStyle/>
        <a:p>
          <a:pPr>
            <a:buFont typeface="Wingdings" panose="05000000000000000000" pitchFamily="2" charset="2"/>
            <a:buChar char="§"/>
          </a:pPr>
          <a:r>
            <a:rPr lang="sr-Cyrl-RS" sz="2000" dirty="0">
              <a:latin typeface="Calibri" panose="020F0502020204030204" pitchFamily="34" charset="0"/>
              <a:cs typeface="Calibri" panose="020F0502020204030204" pitchFamily="34" charset="0"/>
            </a:rPr>
            <a:t>Адекватности сценарија</a:t>
          </a:r>
          <a:endParaRPr lang="en-US" sz="2000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C395500F-CB98-4E06-A89E-36B6F30019B3}" type="parTrans" cxnId="{255AEDFB-121A-4343-B321-4C21AFBAD11C}">
      <dgm:prSet/>
      <dgm:spPr/>
      <dgm:t>
        <a:bodyPr/>
        <a:lstStyle/>
        <a:p>
          <a:endParaRPr lang="en-US"/>
        </a:p>
      </dgm:t>
    </dgm:pt>
    <dgm:pt modelId="{598DC600-0731-46F6-B5F9-8BE59F75FCEE}" type="sibTrans" cxnId="{255AEDFB-121A-4343-B321-4C21AFBAD11C}">
      <dgm:prSet/>
      <dgm:spPr/>
      <dgm:t>
        <a:bodyPr/>
        <a:lstStyle/>
        <a:p>
          <a:endParaRPr lang="en-US"/>
        </a:p>
      </dgm:t>
    </dgm:pt>
    <dgm:pt modelId="{C6738D46-ACB3-488F-BE9A-D8105B343FAD}">
      <dgm:prSet phldrT="[Text]" custT="1"/>
      <dgm:spPr/>
      <dgm:t>
        <a:bodyPr/>
        <a:lstStyle/>
        <a:p>
          <a:pPr>
            <a:buFont typeface="Wingdings" panose="05000000000000000000" pitchFamily="2" charset="2"/>
            <a:buChar char="§"/>
          </a:pPr>
          <a:r>
            <a:rPr lang="sr-Cyrl-RS" sz="2000" dirty="0">
              <a:latin typeface="Calibri" panose="020F0502020204030204" pitchFamily="34" charset="0"/>
              <a:cs typeface="Calibri" panose="020F0502020204030204" pitchFamily="34" charset="0"/>
            </a:rPr>
            <a:t>Адекватности планова</a:t>
          </a:r>
          <a:endParaRPr lang="en-US" sz="2000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65F57017-2C36-4650-AD05-B1E5911FC48D}" type="parTrans" cxnId="{340E5CC1-0A14-454F-ACBF-659B5CFBB89B}">
      <dgm:prSet/>
      <dgm:spPr/>
      <dgm:t>
        <a:bodyPr/>
        <a:lstStyle/>
        <a:p>
          <a:endParaRPr lang="en-US"/>
        </a:p>
      </dgm:t>
    </dgm:pt>
    <dgm:pt modelId="{ED3C0E5B-F74E-4BDC-AFBA-9C20A6E578F6}" type="sibTrans" cxnId="{340E5CC1-0A14-454F-ACBF-659B5CFBB89B}">
      <dgm:prSet/>
      <dgm:spPr/>
      <dgm:t>
        <a:bodyPr/>
        <a:lstStyle/>
        <a:p>
          <a:endParaRPr lang="en-US"/>
        </a:p>
      </dgm:t>
    </dgm:pt>
    <dgm:pt modelId="{C857E78E-B727-4BFD-B544-A8C16BBD066D}">
      <dgm:prSet phldrT="[Text]" custT="1"/>
      <dgm:spPr/>
      <dgm:t>
        <a:bodyPr/>
        <a:lstStyle/>
        <a:p>
          <a:pPr>
            <a:buFont typeface="Wingdings" panose="05000000000000000000" pitchFamily="2" charset="2"/>
            <a:buChar char="§"/>
          </a:pPr>
          <a:r>
            <a:rPr lang="sr-Cyrl-RS" sz="2000" dirty="0">
              <a:latin typeface="Calibri" panose="020F0502020204030204" pitchFamily="34" charset="0"/>
              <a:cs typeface="Calibri" panose="020F0502020204030204" pitchFamily="34" charset="0"/>
            </a:rPr>
            <a:t>Евалуација руководства и запослених</a:t>
          </a:r>
          <a:endParaRPr lang="en-US" sz="2000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787B10AF-47FA-403A-AA06-666E9849BD3A}" type="parTrans" cxnId="{AADFA6F2-2D95-463E-B3E5-67BBF142AC28}">
      <dgm:prSet/>
      <dgm:spPr/>
      <dgm:t>
        <a:bodyPr/>
        <a:lstStyle/>
        <a:p>
          <a:endParaRPr lang="en-US"/>
        </a:p>
      </dgm:t>
    </dgm:pt>
    <dgm:pt modelId="{54CDB728-6297-46D1-90C5-11FCBE373210}" type="sibTrans" cxnId="{AADFA6F2-2D95-463E-B3E5-67BBF142AC28}">
      <dgm:prSet/>
      <dgm:spPr/>
      <dgm:t>
        <a:bodyPr/>
        <a:lstStyle/>
        <a:p>
          <a:endParaRPr lang="en-US"/>
        </a:p>
      </dgm:t>
    </dgm:pt>
    <dgm:pt modelId="{C4ACF833-2C9D-48AF-A482-E0C8C82665CD}" type="pres">
      <dgm:prSet presAssocID="{71A02858-1D28-4F62-A3C1-70F1EED7C2C2}" presName="linear" presStyleCnt="0">
        <dgm:presLayoutVars>
          <dgm:animLvl val="lvl"/>
          <dgm:resizeHandles val="exact"/>
        </dgm:presLayoutVars>
      </dgm:prSet>
      <dgm:spPr/>
    </dgm:pt>
    <dgm:pt modelId="{B771A480-BC0C-4478-A169-DC80BBD4EC7A}" type="pres">
      <dgm:prSet presAssocID="{E016A4E8-0DB9-4973-BC82-B1A939507140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04C702C4-82F7-4E8E-AD96-6FD627DFCD3F}" type="pres">
      <dgm:prSet presAssocID="{E016A4E8-0DB9-4973-BC82-B1A939507140}" presName="childText" presStyleLbl="revTx" presStyleIdx="0" presStyleCnt="3">
        <dgm:presLayoutVars>
          <dgm:bulletEnabled val="1"/>
        </dgm:presLayoutVars>
      </dgm:prSet>
      <dgm:spPr/>
    </dgm:pt>
    <dgm:pt modelId="{D4631FE0-64F2-4F73-9F4D-E3786DD1B241}" type="pres">
      <dgm:prSet presAssocID="{A5BC886B-86B5-4056-B67F-B8C7D592AC9A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828DFADA-20B2-47E6-A2B3-01A7752AE724}" type="pres">
      <dgm:prSet presAssocID="{A5BC886B-86B5-4056-B67F-B8C7D592AC9A}" presName="childText" presStyleLbl="revTx" presStyleIdx="1" presStyleCnt="3">
        <dgm:presLayoutVars>
          <dgm:bulletEnabled val="1"/>
        </dgm:presLayoutVars>
      </dgm:prSet>
      <dgm:spPr/>
    </dgm:pt>
    <dgm:pt modelId="{2F9B9168-767F-457A-AFB4-6F33508C28D6}" type="pres">
      <dgm:prSet presAssocID="{A0B82D1F-2137-42DF-9CC1-F1F9D432E6C1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E63F3453-8F0C-479F-AEE0-13657F92B5C5}" type="pres">
      <dgm:prSet presAssocID="{A0B82D1F-2137-42DF-9CC1-F1F9D432E6C1}" presName="childText" presStyleLbl="revTx" presStyleIdx="2" presStyleCnt="3">
        <dgm:presLayoutVars>
          <dgm:bulletEnabled val="1"/>
        </dgm:presLayoutVars>
      </dgm:prSet>
      <dgm:spPr/>
    </dgm:pt>
    <dgm:pt modelId="{D787BEFB-3A1C-4045-B2F8-23DE3F5C2AAA}" type="pres">
      <dgm:prSet presAssocID="{A0C8C3B9-CFA8-4589-9AF0-CA886A3D8F70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BC578D1F-4062-4C82-A26E-F7BF18883B78}" type="presOf" srcId="{71A02858-1D28-4F62-A3C1-70F1EED7C2C2}" destId="{C4ACF833-2C9D-48AF-A482-E0C8C82665CD}" srcOrd="0" destOrd="0" presId="urn:microsoft.com/office/officeart/2005/8/layout/vList2"/>
    <dgm:cxn modelId="{54760022-8768-44E4-BD0C-CEE10D61D4BB}" srcId="{71A02858-1D28-4F62-A3C1-70F1EED7C2C2}" destId="{E016A4E8-0DB9-4973-BC82-B1A939507140}" srcOrd="0" destOrd="0" parTransId="{90A90662-8B49-49AE-96D1-9680FD95DEA6}" sibTransId="{2F0AA7BF-83DC-4586-95A2-554A712BE695}"/>
    <dgm:cxn modelId="{DA634925-7E71-427F-AAC0-FEC9FE019B30}" type="presOf" srcId="{A0B82D1F-2137-42DF-9CC1-F1F9D432E6C1}" destId="{2F9B9168-767F-457A-AFB4-6F33508C28D6}" srcOrd="0" destOrd="0" presId="urn:microsoft.com/office/officeart/2005/8/layout/vList2"/>
    <dgm:cxn modelId="{AB85C13B-65CD-4AD5-9E08-2119C3CEA8B4}" srcId="{A5BC886B-86B5-4056-B67F-B8C7D592AC9A}" destId="{8AB9209C-E909-4FAD-86FB-70CA10CBDB3F}" srcOrd="1" destOrd="0" parTransId="{A41B8F59-73FB-40FB-BEE0-68009044C18E}" sibTransId="{137B86A8-C77D-40E9-B8C3-F1896B59315D}"/>
    <dgm:cxn modelId="{396E3442-42BB-474E-943F-5E8E78A77D3A}" type="presOf" srcId="{C6738D46-ACB3-488F-BE9A-D8105B343FAD}" destId="{E63F3453-8F0C-479F-AEE0-13657F92B5C5}" srcOrd="0" destOrd="2" presId="urn:microsoft.com/office/officeart/2005/8/layout/vList2"/>
    <dgm:cxn modelId="{9E5B6943-2C33-463F-8B72-0C5D5C0A56A5}" type="presOf" srcId="{0CCF88E0-A9E1-4BE8-A0D7-DCDFE651AA3B}" destId="{04C702C4-82F7-4E8E-AD96-6FD627DFCD3F}" srcOrd="0" destOrd="3" presId="urn:microsoft.com/office/officeart/2005/8/layout/vList2"/>
    <dgm:cxn modelId="{75DA1168-AA87-4B78-8E5F-F6EBC01CF88A}" type="presOf" srcId="{15BF3C2D-2F8B-4008-AB2C-D9E0F2FC2999}" destId="{04C702C4-82F7-4E8E-AD96-6FD627DFCD3F}" srcOrd="0" destOrd="2" presId="urn:microsoft.com/office/officeart/2005/8/layout/vList2"/>
    <dgm:cxn modelId="{CD698E4C-483C-4FAB-B709-DDE7D9ECBC36}" type="presOf" srcId="{137111DC-F315-4C61-9F26-9C724DA9ECF9}" destId="{04C702C4-82F7-4E8E-AD96-6FD627DFCD3F}" srcOrd="0" destOrd="0" presId="urn:microsoft.com/office/officeart/2005/8/layout/vList2"/>
    <dgm:cxn modelId="{46C80670-83D3-47BE-AAED-2F51B76B56F5}" type="presOf" srcId="{A0C8C3B9-CFA8-4589-9AF0-CA886A3D8F70}" destId="{D787BEFB-3A1C-4045-B2F8-23DE3F5C2AAA}" srcOrd="0" destOrd="0" presId="urn:microsoft.com/office/officeart/2005/8/layout/vList2"/>
    <dgm:cxn modelId="{DEB4C770-E3A8-4234-98A0-9AE4239FCD63}" srcId="{71A02858-1D28-4F62-A3C1-70F1EED7C2C2}" destId="{A0C8C3B9-CFA8-4589-9AF0-CA886A3D8F70}" srcOrd="3" destOrd="0" parTransId="{81A69CA6-0056-4104-A6AE-4AF153719DF5}" sibTransId="{1AB7AE00-C11B-4BE0-BD68-708A611AF3B3}"/>
    <dgm:cxn modelId="{76199B71-4F3A-4695-B6D0-328375BA26CE}" type="presOf" srcId="{F0755EA7-3B22-41D7-A9A6-A94B4AEBAF5D}" destId="{E63F3453-8F0C-479F-AEE0-13657F92B5C5}" srcOrd="0" destOrd="0" presId="urn:microsoft.com/office/officeart/2005/8/layout/vList2"/>
    <dgm:cxn modelId="{42319572-057E-479B-AD4C-BF243B9398D7}" type="presOf" srcId="{A4B037AE-E4B1-4F55-A446-56D98A682158}" destId="{828DFADA-20B2-47E6-A2B3-01A7752AE724}" srcOrd="0" destOrd="0" presId="urn:microsoft.com/office/officeart/2005/8/layout/vList2"/>
    <dgm:cxn modelId="{6C810557-D039-4ED7-AEBD-A2560ECA2DB2}" type="presOf" srcId="{A5BC886B-86B5-4056-B67F-B8C7D592AC9A}" destId="{D4631FE0-64F2-4F73-9F4D-E3786DD1B241}" srcOrd="0" destOrd="0" presId="urn:microsoft.com/office/officeart/2005/8/layout/vList2"/>
    <dgm:cxn modelId="{6B9FED82-A01C-4D24-A7FE-42737EA8229C}" srcId="{A5BC886B-86B5-4056-B67F-B8C7D592AC9A}" destId="{A4B037AE-E4B1-4F55-A446-56D98A682158}" srcOrd="0" destOrd="0" parTransId="{6461621A-18E9-465B-B7A9-023197447681}" sibTransId="{B7CCBAEB-6D89-4558-BF58-F8A5C1B77E91}"/>
    <dgm:cxn modelId="{84F0C984-FC0C-4382-9DEF-B70B1E7F90A9}" type="presOf" srcId="{C857E78E-B727-4BFD-B544-A8C16BBD066D}" destId="{E63F3453-8F0C-479F-AEE0-13657F92B5C5}" srcOrd="0" destOrd="3" presId="urn:microsoft.com/office/officeart/2005/8/layout/vList2"/>
    <dgm:cxn modelId="{64BE5B85-B639-4EB0-BA14-AF77BDFDA80D}" srcId="{E016A4E8-0DB9-4973-BC82-B1A939507140}" destId="{137111DC-F315-4C61-9F26-9C724DA9ECF9}" srcOrd="0" destOrd="0" parTransId="{2CB4EEA8-1283-4678-AF22-1DB18AE2CF85}" sibTransId="{5094F00C-012F-4749-B937-68188CE20148}"/>
    <dgm:cxn modelId="{D3F35E88-D2C5-4B7E-8DC6-0BD397A90494}" srcId="{71A02858-1D28-4F62-A3C1-70F1EED7C2C2}" destId="{A5BC886B-86B5-4056-B67F-B8C7D592AC9A}" srcOrd="1" destOrd="0" parTransId="{9D1A694D-74E9-482F-BE9F-EA5868ECD1E8}" sibTransId="{5E25D2DE-CF98-43DE-80B4-21A2C2E442B9}"/>
    <dgm:cxn modelId="{9EF83A95-4FC1-4A6A-889C-D13E9CBF3282}" srcId="{71A02858-1D28-4F62-A3C1-70F1EED7C2C2}" destId="{A0B82D1F-2137-42DF-9CC1-F1F9D432E6C1}" srcOrd="2" destOrd="0" parTransId="{1479329D-8575-4A2C-BBAB-80B3C0F19C83}" sibTransId="{3B0B0653-EAC9-4C9E-9270-D0A13B0A81AE}"/>
    <dgm:cxn modelId="{246A7C9F-BD6E-45C0-8A72-3AFCC7BC9BC9}" type="presOf" srcId="{E016A4E8-0DB9-4973-BC82-B1A939507140}" destId="{B771A480-BC0C-4478-A169-DC80BBD4EC7A}" srcOrd="0" destOrd="0" presId="urn:microsoft.com/office/officeart/2005/8/layout/vList2"/>
    <dgm:cxn modelId="{57AAB7B2-D270-4083-9C6F-38C85C4C2577}" srcId="{E016A4E8-0DB9-4973-BC82-B1A939507140}" destId="{15BF3C2D-2F8B-4008-AB2C-D9E0F2FC2999}" srcOrd="2" destOrd="0" parTransId="{5569220A-3189-4252-AC21-2CDCD5E723D1}" sibTransId="{7BCC530B-5A6D-4314-A9EF-EE61329E2F5E}"/>
    <dgm:cxn modelId="{4CF3D2BA-B16D-4694-AABA-8819C8A53192}" type="presOf" srcId="{3F9D427C-D011-4906-8796-DA267BF223A2}" destId="{E63F3453-8F0C-479F-AEE0-13657F92B5C5}" srcOrd="0" destOrd="1" presId="urn:microsoft.com/office/officeart/2005/8/layout/vList2"/>
    <dgm:cxn modelId="{93D75DBF-8F17-48AF-8A49-6B453F06D5B2}" type="presOf" srcId="{8AB9209C-E909-4FAD-86FB-70CA10CBDB3F}" destId="{828DFADA-20B2-47E6-A2B3-01A7752AE724}" srcOrd="0" destOrd="1" presId="urn:microsoft.com/office/officeart/2005/8/layout/vList2"/>
    <dgm:cxn modelId="{340E5CC1-0A14-454F-ACBF-659B5CFBB89B}" srcId="{A0B82D1F-2137-42DF-9CC1-F1F9D432E6C1}" destId="{C6738D46-ACB3-488F-BE9A-D8105B343FAD}" srcOrd="2" destOrd="0" parTransId="{65F57017-2C36-4650-AD05-B1E5911FC48D}" sibTransId="{ED3C0E5B-F74E-4BDC-AFBA-9C20A6E578F6}"/>
    <dgm:cxn modelId="{852E08E7-5611-4C7E-91EC-A650E2C651A8}" srcId="{A0B82D1F-2137-42DF-9CC1-F1F9D432E6C1}" destId="{F0755EA7-3B22-41D7-A9A6-A94B4AEBAF5D}" srcOrd="0" destOrd="0" parTransId="{B038AAD0-C3BD-43D1-80DF-F77F9A8010B5}" sibTransId="{296D7690-81BE-4DDE-BDBF-450EA719E079}"/>
    <dgm:cxn modelId="{159D8EE9-2507-4071-B651-196767722A03}" type="presOf" srcId="{B50C6E02-BFBA-4192-8996-02C7CACA2402}" destId="{04C702C4-82F7-4E8E-AD96-6FD627DFCD3F}" srcOrd="0" destOrd="1" presId="urn:microsoft.com/office/officeart/2005/8/layout/vList2"/>
    <dgm:cxn modelId="{AADFA6F2-2D95-463E-B3E5-67BBF142AC28}" srcId="{A0B82D1F-2137-42DF-9CC1-F1F9D432E6C1}" destId="{C857E78E-B727-4BFD-B544-A8C16BBD066D}" srcOrd="3" destOrd="0" parTransId="{787B10AF-47FA-403A-AA06-666E9849BD3A}" sibTransId="{54CDB728-6297-46D1-90C5-11FCBE373210}"/>
    <dgm:cxn modelId="{683251F6-F35C-4D04-9AB9-8B51A297E607}" srcId="{E016A4E8-0DB9-4973-BC82-B1A939507140}" destId="{0CCF88E0-A9E1-4BE8-A0D7-DCDFE651AA3B}" srcOrd="3" destOrd="0" parTransId="{0ADFF4C8-A43F-4284-90B3-7BEBAA577C8B}" sibTransId="{5828F4A6-C977-42D0-AF20-2AA68ED17DB1}"/>
    <dgm:cxn modelId="{91C599FB-20D0-419F-8FF3-DC709770E793}" srcId="{E016A4E8-0DB9-4973-BC82-B1A939507140}" destId="{B50C6E02-BFBA-4192-8996-02C7CACA2402}" srcOrd="1" destOrd="0" parTransId="{6B53A95D-CC0E-431D-8A20-293727F37976}" sibTransId="{47E3A6F3-517D-4654-BE9B-8C556F240DBF}"/>
    <dgm:cxn modelId="{255AEDFB-121A-4343-B321-4C21AFBAD11C}" srcId="{A0B82D1F-2137-42DF-9CC1-F1F9D432E6C1}" destId="{3F9D427C-D011-4906-8796-DA267BF223A2}" srcOrd="1" destOrd="0" parTransId="{C395500F-CB98-4E06-A89E-36B6F30019B3}" sibTransId="{598DC600-0731-46F6-B5F9-8BE59F75FCEE}"/>
    <dgm:cxn modelId="{D4098371-C709-4704-9F08-332E6731A646}" type="presParOf" srcId="{C4ACF833-2C9D-48AF-A482-E0C8C82665CD}" destId="{B771A480-BC0C-4478-A169-DC80BBD4EC7A}" srcOrd="0" destOrd="0" presId="urn:microsoft.com/office/officeart/2005/8/layout/vList2"/>
    <dgm:cxn modelId="{D592010D-D8EF-4046-BA16-C5FDB9E57556}" type="presParOf" srcId="{C4ACF833-2C9D-48AF-A482-E0C8C82665CD}" destId="{04C702C4-82F7-4E8E-AD96-6FD627DFCD3F}" srcOrd="1" destOrd="0" presId="urn:microsoft.com/office/officeart/2005/8/layout/vList2"/>
    <dgm:cxn modelId="{2618C195-815D-47F7-B17B-321D640D5194}" type="presParOf" srcId="{C4ACF833-2C9D-48AF-A482-E0C8C82665CD}" destId="{D4631FE0-64F2-4F73-9F4D-E3786DD1B241}" srcOrd="2" destOrd="0" presId="urn:microsoft.com/office/officeart/2005/8/layout/vList2"/>
    <dgm:cxn modelId="{A279DA0F-7053-44B7-8E36-BEF755D71A75}" type="presParOf" srcId="{C4ACF833-2C9D-48AF-A482-E0C8C82665CD}" destId="{828DFADA-20B2-47E6-A2B3-01A7752AE724}" srcOrd="3" destOrd="0" presId="urn:microsoft.com/office/officeart/2005/8/layout/vList2"/>
    <dgm:cxn modelId="{14A028A4-D7AC-4EB7-9CDF-C259C0E77EE9}" type="presParOf" srcId="{C4ACF833-2C9D-48AF-A482-E0C8C82665CD}" destId="{2F9B9168-767F-457A-AFB4-6F33508C28D6}" srcOrd="4" destOrd="0" presId="urn:microsoft.com/office/officeart/2005/8/layout/vList2"/>
    <dgm:cxn modelId="{619EC7D6-4CD7-4831-9B1C-68FAC81C2561}" type="presParOf" srcId="{C4ACF833-2C9D-48AF-A482-E0C8C82665CD}" destId="{E63F3453-8F0C-479F-AEE0-13657F92B5C5}" srcOrd="5" destOrd="0" presId="urn:microsoft.com/office/officeart/2005/8/layout/vList2"/>
    <dgm:cxn modelId="{9E462D96-C01A-4D1A-87CD-BFC60AA2B7C3}" type="presParOf" srcId="{C4ACF833-2C9D-48AF-A482-E0C8C82665CD}" destId="{D787BEFB-3A1C-4045-B2F8-23DE3F5C2AAA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E53910A-7FB1-4024-8F0A-29AA09EE31DF}">
      <dsp:nvSpPr>
        <dsp:cNvPr id="0" name=""/>
        <dsp:cNvSpPr/>
      </dsp:nvSpPr>
      <dsp:spPr>
        <a:xfrm>
          <a:off x="0" y="379341"/>
          <a:ext cx="8661499" cy="428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094BD7A-45CA-4049-9EEB-17F836FF85B1}">
      <dsp:nvSpPr>
        <dsp:cNvPr id="0" name=""/>
        <dsp:cNvSpPr/>
      </dsp:nvSpPr>
      <dsp:spPr>
        <a:xfrm>
          <a:off x="433074" y="128421"/>
          <a:ext cx="6639160" cy="5018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9169" tIns="0" rIns="229169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2000" kern="1200" dirty="0">
              <a:latin typeface="Calibri" panose="020F0502020204030204" pitchFamily="34" charset="0"/>
              <a:cs typeface="Calibri" panose="020F0502020204030204" pitchFamily="34" charset="0"/>
            </a:rPr>
            <a:t>Криза – појам, карактеристике и пословно окружење</a:t>
          </a:r>
          <a:endParaRPr lang="en-US" sz="2000" kern="120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457572" y="152919"/>
        <a:ext cx="6590164" cy="452844"/>
      </dsp:txXfrm>
    </dsp:sp>
    <dsp:sp modelId="{261286C3-536C-4386-BEBC-02063F282588}">
      <dsp:nvSpPr>
        <dsp:cNvPr id="0" name=""/>
        <dsp:cNvSpPr/>
      </dsp:nvSpPr>
      <dsp:spPr>
        <a:xfrm>
          <a:off x="0" y="1150461"/>
          <a:ext cx="8661499" cy="428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775491D-9314-46CC-9C24-DA09AB93E57D}">
      <dsp:nvSpPr>
        <dsp:cNvPr id="0" name=""/>
        <dsp:cNvSpPr/>
      </dsp:nvSpPr>
      <dsp:spPr>
        <a:xfrm>
          <a:off x="433074" y="899541"/>
          <a:ext cx="6639160" cy="5018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9169" tIns="0" rIns="229169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2000" kern="1200" dirty="0">
              <a:latin typeface="Calibri" panose="020F0502020204030204" pitchFamily="34" charset="0"/>
              <a:cs typeface="Calibri" panose="020F0502020204030204" pitchFamily="34" charset="0"/>
            </a:rPr>
            <a:t>Припреме за кризу</a:t>
          </a:r>
          <a:endParaRPr lang="en-US" sz="2000" kern="120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457572" y="924039"/>
        <a:ext cx="6590164" cy="452844"/>
      </dsp:txXfrm>
    </dsp:sp>
    <dsp:sp modelId="{10AEF8CC-6CD3-44A8-A455-A6D3CA132325}">
      <dsp:nvSpPr>
        <dsp:cNvPr id="0" name=""/>
        <dsp:cNvSpPr/>
      </dsp:nvSpPr>
      <dsp:spPr>
        <a:xfrm>
          <a:off x="0" y="1921581"/>
          <a:ext cx="8661499" cy="428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C6129F3-196F-4A02-9079-A30CAB9A895F}">
      <dsp:nvSpPr>
        <dsp:cNvPr id="0" name=""/>
        <dsp:cNvSpPr/>
      </dsp:nvSpPr>
      <dsp:spPr>
        <a:xfrm>
          <a:off x="433074" y="1670661"/>
          <a:ext cx="6639160" cy="5018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9169" tIns="0" rIns="229169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2000" kern="1200" dirty="0">
              <a:latin typeface="Calibri" panose="020F0502020204030204" pitchFamily="34" charset="0"/>
              <a:cs typeface="Calibri" panose="020F0502020204030204" pitchFamily="34" charset="0"/>
            </a:rPr>
            <a:t>Пример кризе</a:t>
          </a:r>
          <a:endParaRPr lang="en-US" sz="2000" kern="120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457572" y="1695159"/>
        <a:ext cx="6590164" cy="452844"/>
      </dsp:txXfrm>
    </dsp:sp>
    <dsp:sp modelId="{41624D80-3378-44B3-9307-91B7EAB3C2F1}">
      <dsp:nvSpPr>
        <dsp:cNvPr id="0" name=""/>
        <dsp:cNvSpPr/>
      </dsp:nvSpPr>
      <dsp:spPr>
        <a:xfrm>
          <a:off x="0" y="2692701"/>
          <a:ext cx="8661499" cy="428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A507EE4-AFB7-4E1B-8A47-1E64DE739865}">
      <dsp:nvSpPr>
        <dsp:cNvPr id="0" name=""/>
        <dsp:cNvSpPr/>
      </dsp:nvSpPr>
      <dsp:spPr>
        <a:xfrm>
          <a:off x="433074" y="2441781"/>
          <a:ext cx="6639160" cy="5018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9169" tIns="0" rIns="229169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2000" kern="1200" dirty="0">
              <a:latin typeface="Calibri" panose="020F0502020204030204" pitchFamily="34" charset="0"/>
              <a:cs typeface="Calibri" panose="020F0502020204030204" pitchFamily="34" charset="0"/>
            </a:rPr>
            <a:t>Одговор на кризу</a:t>
          </a:r>
          <a:endParaRPr lang="en-US" sz="2000" kern="120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457572" y="2466279"/>
        <a:ext cx="6590164" cy="452844"/>
      </dsp:txXfrm>
    </dsp:sp>
    <dsp:sp modelId="{BEF1C2C1-A12E-4576-B8FE-BC6992191916}">
      <dsp:nvSpPr>
        <dsp:cNvPr id="0" name=""/>
        <dsp:cNvSpPr/>
      </dsp:nvSpPr>
      <dsp:spPr>
        <a:xfrm>
          <a:off x="0" y="3463821"/>
          <a:ext cx="8661499" cy="428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9BF8A20-D58A-4500-BC2B-F52DF1549683}">
      <dsp:nvSpPr>
        <dsp:cNvPr id="0" name=""/>
        <dsp:cNvSpPr/>
      </dsp:nvSpPr>
      <dsp:spPr>
        <a:xfrm>
          <a:off x="433074" y="3212901"/>
          <a:ext cx="6639160" cy="5018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9169" tIns="0" rIns="229169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2000" kern="1200" dirty="0">
              <a:latin typeface="Calibri" panose="020F0502020204030204" pitchFamily="34" charset="0"/>
              <a:cs typeface="Calibri" panose="020F0502020204030204" pitchFamily="34" charset="0"/>
            </a:rPr>
            <a:t>Опоравак од кризе</a:t>
          </a:r>
          <a:endParaRPr lang="en-US" sz="2000" kern="120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457572" y="3237399"/>
        <a:ext cx="6590164" cy="452844"/>
      </dsp:txXfrm>
    </dsp:sp>
    <dsp:sp modelId="{E517DBE7-2A7F-4348-8934-0A4D03BD815E}">
      <dsp:nvSpPr>
        <dsp:cNvPr id="0" name=""/>
        <dsp:cNvSpPr/>
      </dsp:nvSpPr>
      <dsp:spPr>
        <a:xfrm>
          <a:off x="0" y="4234941"/>
          <a:ext cx="8661499" cy="428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D35326F-1827-482A-8540-FABEC24B9C86}">
      <dsp:nvSpPr>
        <dsp:cNvPr id="0" name=""/>
        <dsp:cNvSpPr/>
      </dsp:nvSpPr>
      <dsp:spPr>
        <a:xfrm>
          <a:off x="433074" y="3984021"/>
          <a:ext cx="6639160" cy="5018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9169" tIns="0" rIns="229169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2000" kern="1200" dirty="0">
              <a:latin typeface="Calibri" panose="020F0502020204030204" pitchFamily="34" charset="0"/>
              <a:cs typeface="Calibri" panose="020F0502020204030204" pitchFamily="34" charset="0"/>
            </a:rPr>
            <a:t>Систем раног упозорења</a:t>
          </a:r>
          <a:endParaRPr lang="en-US" sz="2000" kern="120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457572" y="4008519"/>
        <a:ext cx="6590164" cy="45284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FC0D28A-C67D-4C4C-B90E-E224FCFBF960}">
      <dsp:nvSpPr>
        <dsp:cNvPr id="0" name=""/>
        <dsp:cNvSpPr/>
      </dsp:nvSpPr>
      <dsp:spPr>
        <a:xfrm>
          <a:off x="0" y="538413"/>
          <a:ext cx="8784976" cy="806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6BF913A-FFF8-4B4A-B7D5-B1378821C30D}">
      <dsp:nvSpPr>
        <dsp:cNvPr id="0" name=""/>
        <dsp:cNvSpPr/>
      </dsp:nvSpPr>
      <dsp:spPr>
        <a:xfrm>
          <a:off x="288032" y="66093"/>
          <a:ext cx="8337620" cy="9446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2436" tIns="0" rIns="232436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2000" kern="1200" dirty="0">
              <a:latin typeface="Calibri" panose="020F0502020204030204" pitchFamily="34" charset="0"/>
              <a:cs typeface="Calibri" panose="020F0502020204030204" pitchFamily="34" charset="0"/>
            </a:rPr>
            <a:t>Шта је </a:t>
          </a:r>
          <a:r>
            <a:rPr lang="sr-Cyrl-RS" sz="2000" b="1" kern="12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rPr>
            <a:t>криза</a:t>
          </a:r>
          <a:endParaRPr lang="en-US" sz="2000" b="1" kern="1200" dirty="0">
            <a:solidFill>
              <a:srgbClr val="C000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334146" y="112207"/>
        <a:ext cx="8245392" cy="852412"/>
      </dsp:txXfrm>
    </dsp:sp>
    <dsp:sp modelId="{B3C9CFEB-4783-4271-99F2-80D6BA7449BB}">
      <dsp:nvSpPr>
        <dsp:cNvPr id="0" name=""/>
        <dsp:cNvSpPr/>
      </dsp:nvSpPr>
      <dsp:spPr>
        <a:xfrm>
          <a:off x="0" y="2800708"/>
          <a:ext cx="8784976" cy="806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EB17179-9DA8-448E-8F61-588C6C6E86FD}">
      <dsp:nvSpPr>
        <dsp:cNvPr id="0" name=""/>
        <dsp:cNvSpPr/>
      </dsp:nvSpPr>
      <dsp:spPr>
        <a:xfrm>
          <a:off x="288032" y="1517613"/>
          <a:ext cx="8337620" cy="175541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2436" tIns="0" rIns="232436" bIns="0" numCol="1" spcCol="1270" anchor="ctr" anchorCtr="0">
          <a:noAutofit/>
        </a:bodyPr>
        <a:lstStyle/>
        <a:p>
          <a:pPr marL="0" lvl="0" indent="0" algn="just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rPr>
            <a:t>Озбиљна претња </a:t>
          </a:r>
          <a:r>
            <a:rPr lang="ru-RU" sz="2000" b="1" kern="1200" dirty="0">
              <a:latin typeface="Calibri" panose="020F0502020204030204" pitchFamily="34" charset="0"/>
              <a:cs typeface="Calibri" panose="020F0502020204030204" pitchFamily="34" charset="0"/>
            </a:rPr>
            <a:t>организацији настала у моменту </a:t>
          </a:r>
          <a:r>
            <a:rPr lang="ru-RU" sz="2000" b="1" kern="12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rPr>
            <a:t>неадекватног реаговања на промене у окружењу или у самој организацији </a:t>
          </a:r>
          <a:r>
            <a:rPr lang="ru-RU" sz="2000" b="1" kern="1200" dirty="0">
              <a:latin typeface="Calibri" panose="020F0502020204030204" pitchFamily="34" charset="0"/>
              <a:cs typeface="Calibri" panose="020F0502020204030204" pitchFamily="34" charset="0"/>
            </a:rPr>
            <a:t>услед слабог коришћења ресурса или рада менаџмента </a:t>
          </a:r>
          <a:r>
            <a:rPr lang="ru-RU" sz="2000" b="1" kern="12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rPr>
            <a:t>и може знатно да утиче на функционисање и остваривање организационе успешности организације у одређеном временском периоду, па и опстанак организације</a:t>
          </a:r>
          <a:endParaRPr lang="en-US" sz="2000" b="1" kern="1200" dirty="0">
            <a:solidFill>
              <a:srgbClr val="C000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373724" y="1603305"/>
        <a:ext cx="8166236" cy="1584031"/>
      </dsp:txXfrm>
    </dsp:sp>
    <dsp:sp modelId="{A0FF06B1-A79B-4D92-A3F8-315D01210B12}">
      <dsp:nvSpPr>
        <dsp:cNvPr id="0" name=""/>
        <dsp:cNvSpPr/>
      </dsp:nvSpPr>
      <dsp:spPr>
        <a:xfrm>
          <a:off x="0" y="4252228"/>
          <a:ext cx="8784976" cy="806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FA9DE04-3257-46A7-9DDF-8BDE432A0536}">
      <dsp:nvSpPr>
        <dsp:cNvPr id="0" name=""/>
        <dsp:cNvSpPr/>
      </dsp:nvSpPr>
      <dsp:spPr>
        <a:xfrm>
          <a:off x="288032" y="3779908"/>
          <a:ext cx="8337620" cy="9446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2436" tIns="0" rIns="232436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>
              <a:latin typeface="Calibri" panose="020F0502020204030204" pitchFamily="34" charset="0"/>
              <a:cs typeface="Calibri" panose="020F0502020204030204" pitchFamily="34" charset="0"/>
            </a:rPr>
            <a:t>Процес који нема јасан почетак, а последице</a:t>
          </a:r>
          <a:r>
            <a:rPr lang="en-US" sz="2000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ru-RU" sz="2000" kern="1200" dirty="0">
              <a:latin typeface="Calibri" panose="020F0502020204030204" pitchFamily="34" charset="0"/>
              <a:cs typeface="Calibri" panose="020F0502020204030204" pitchFamily="34" charset="0"/>
            </a:rPr>
            <a:t>се осећају и у будућности</a:t>
          </a:r>
          <a:endParaRPr lang="en-US" sz="2000" kern="120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334146" y="3826022"/>
        <a:ext cx="8245392" cy="85241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338764F-84DE-494A-9F86-EFBB09C98FE0}">
      <dsp:nvSpPr>
        <dsp:cNvPr id="0" name=""/>
        <dsp:cNvSpPr/>
      </dsp:nvSpPr>
      <dsp:spPr>
        <a:xfrm>
          <a:off x="-5653089" y="-865366"/>
          <a:ext cx="6730539" cy="6730539"/>
        </a:xfrm>
        <a:prstGeom prst="blockArc">
          <a:avLst>
            <a:gd name="adj1" fmla="val 18900000"/>
            <a:gd name="adj2" fmla="val 2700000"/>
            <a:gd name="adj3" fmla="val 321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414838D-85A2-4D57-9CF0-7D51C45C19B1}">
      <dsp:nvSpPr>
        <dsp:cNvPr id="0" name=""/>
        <dsp:cNvSpPr/>
      </dsp:nvSpPr>
      <dsp:spPr>
        <a:xfrm>
          <a:off x="401515" y="263289"/>
          <a:ext cx="7891790" cy="52637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7814" tIns="50800" rIns="50800" bIns="508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altLang="en-US" sz="2000" kern="1200" dirty="0">
              <a:latin typeface="Calibri" panose="020F0502020204030204" pitchFamily="34" charset="0"/>
              <a:cs typeface="Calibri" panose="020F0502020204030204" pitchFamily="34" charset="0"/>
            </a:rPr>
            <a:t>Најозбиљнији ризик за пословање и углед</a:t>
          </a:r>
          <a:endParaRPr lang="en-US" sz="2000" kern="1200" dirty="0"/>
        </a:p>
      </dsp:txBody>
      <dsp:txXfrm>
        <a:off x="401515" y="263289"/>
        <a:ext cx="7891790" cy="526379"/>
      </dsp:txXfrm>
    </dsp:sp>
    <dsp:sp modelId="{B8391BAB-4F19-44CA-B795-DE2BFA438E5B}">
      <dsp:nvSpPr>
        <dsp:cNvPr id="0" name=""/>
        <dsp:cNvSpPr/>
      </dsp:nvSpPr>
      <dsp:spPr>
        <a:xfrm>
          <a:off x="72527" y="197492"/>
          <a:ext cx="657974" cy="65797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F177869-58B4-43CC-BD6A-131A3DCA75D0}">
      <dsp:nvSpPr>
        <dsp:cNvPr id="0" name=""/>
        <dsp:cNvSpPr/>
      </dsp:nvSpPr>
      <dsp:spPr>
        <a:xfrm>
          <a:off x="834498" y="1052759"/>
          <a:ext cx="7458807" cy="52637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7814" tIns="50800" rIns="50800" bIns="508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altLang="en-US" sz="2000" u="none" kern="1200" dirty="0">
              <a:latin typeface="Calibri" panose="020F0502020204030204" pitchFamily="34" charset="0"/>
              <a:cs typeface="Calibri" panose="020F0502020204030204" pitchFamily="34" charset="0"/>
            </a:rPr>
            <a:t>Увек</a:t>
          </a:r>
          <a:r>
            <a:rPr lang="ru-RU" altLang="en-US" sz="2000" kern="1200" dirty="0">
              <a:latin typeface="Calibri" panose="020F0502020204030204" pitchFamily="34" charset="0"/>
              <a:cs typeface="Calibri" panose="020F0502020204030204" pitchFamily="34" charset="0"/>
            </a:rPr>
            <a:t> угрожава некога или нешто у организацији или ван ње </a:t>
          </a:r>
        </a:p>
      </dsp:txBody>
      <dsp:txXfrm>
        <a:off x="834498" y="1052759"/>
        <a:ext cx="7458807" cy="526379"/>
      </dsp:txXfrm>
    </dsp:sp>
    <dsp:sp modelId="{B8DB9EDA-BBFA-452D-BFBA-F0BBC912D786}">
      <dsp:nvSpPr>
        <dsp:cNvPr id="0" name=""/>
        <dsp:cNvSpPr/>
      </dsp:nvSpPr>
      <dsp:spPr>
        <a:xfrm>
          <a:off x="505511" y="986961"/>
          <a:ext cx="657974" cy="65797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3678A45-55EF-4310-B59B-47E87EA0A584}">
      <dsp:nvSpPr>
        <dsp:cNvPr id="0" name=""/>
        <dsp:cNvSpPr/>
      </dsp:nvSpPr>
      <dsp:spPr>
        <a:xfrm>
          <a:off x="1032490" y="1842228"/>
          <a:ext cx="7260814" cy="52637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7814" tIns="50800" rIns="50800" bIns="508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altLang="en-US" sz="2000" kern="1200" dirty="0">
              <a:latin typeface="Calibri" panose="020F0502020204030204" pitchFamily="34" charset="0"/>
              <a:cs typeface="Calibri" panose="020F0502020204030204" pitchFamily="34" charset="0"/>
            </a:rPr>
            <a:t>Неизвесно је колико ће трајати </a:t>
          </a:r>
        </a:p>
      </dsp:txBody>
      <dsp:txXfrm>
        <a:off x="1032490" y="1842228"/>
        <a:ext cx="7260814" cy="526379"/>
      </dsp:txXfrm>
    </dsp:sp>
    <dsp:sp modelId="{F7FCB116-0C57-4C1B-B5D7-CEC36A02E340}">
      <dsp:nvSpPr>
        <dsp:cNvPr id="0" name=""/>
        <dsp:cNvSpPr/>
      </dsp:nvSpPr>
      <dsp:spPr>
        <a:xfrm>
          <a:off x="703503" y="1776431"/>
          <a:ext cx="657974" cy="65797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C0EA0E2-DC9E-44B0-B266-B279FCFDF66C}">
      <dsp:nvSpPr>
        <dsp:cNvPr id="0" name=""/>
        <dsp:cNvSpPr/>
      </dsp:nvSpPr>
      <dsp:spPr>
        <a:xfrm>
          <a:off x="1032490" y="2631197"/>
          <a:ext cx="7260814" cy="52637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7814" tIns="50800" rIns="50800" bIns="508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altLang="en-US" sz="2000" kern="1200">
              <a:latin typeface="Calibri" panose="020F0502020204030204" pitchFamily="34" charset="0"/>
              <a:cs typeface="Calibri" panose="020F0502020204030204" pitchFamily="34" charset="0"/>
            </a:rPr>
            <a:t>Непредвидивог је тока </a:t>
          </a:r>
          <a:endParaRPr lang="ru-RU" altLang="en-US" sz="2000" kern="120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1032490" y="2631197"/>
        <a:ext cx="7260814" cy="526379"/>
      </dsp:txXfrm>
    </dsp:sp>
    <dsp:sp modelId="{016D7BB5-6132-4C61-8CD9-FF9B00E397A6}">
      <dsp:nvSpPr>
        <dsp:cNvPr id="0" name=""/>
        <dsp:cNvSpPr/>
      </dsp:nvSpPr>
      <dsp:spPr>
        <a:xfrm>
          <a:off x="703503" y="2565400"/>
          <a:ext cx="657974" cy="65797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18533B2-AF3B-42FA-BEB0-765AB211D8DF}">
      <dsp:nvSpPr>
        <dsp:cNvPr id="0" name=""/>
        <dsp:cNvSpPr/>
      </dsp:nvSpPr>
      <dsp:spPr>
        <a:xfrm>
          <a:off x="834498" y="3420667"/>
          <a:ext cx="7458807" cy="52637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7814" tIns="50800" rIns="50800" bIns="508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altLang="en-US" sz="2000" u="none" kern="1200" dirty="0">
              <a:latin typeface="Calibri" panose="020F0502020204030204" pitchFamily="34" charset="0"/>
              <a:cs typeface="Calibri" panose="020F0502020204030204" pitchFamily="34" charset="0"/>
            </a:rPr>
            <a:t>Увек</a:t>
          </a:r>
          <a:r>
            <a:rPr lang="ru-RU" altLang="en-US" sz="2000" kern="1200" dirty="0">
              <a:latin typeface="Calibri" panose="020F0502020204030204" pitchFamily="34" charset="0"/>
              <a:cs typeface="Calibri" panose="020F0502020204030204" pitchFamily="34" charset="0"/>
            </a:rPr>
            <a:t> захтева преузимање одговорности</a:t>
          </a:r>
        </a:p>
      </dsp:txBody>
      <dsp:txXfrm>
        <a:off x="834498" y="3420667"/>
        <a:ext cx="7458807" cy="526379"/>
      </dsp:txXfrm>
    </dsp:sp>
    <dsp:sp modelId="{F1DAF758-5CA6-4973-A395-E89A5F750C8C}">
      <dsp:nvSpPr>
        <dsp:cNvPr id="0" name=""/>
        <dsp:cNvSpPr/>
      </dsp:nvSpPr>
      <dsp:spPr>
        <a:xfrm>
          <a:off x="505511" y="3354869"/>
          <a:ext cx="657974" cy="65797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D512C0B-2050-41BA-98D8-461C22C1990C}">
      <dsp:nvSpPr>
        <dsp:cNvPr id="0" name=""/>
        <dsp:cNvSpPr/>
      </dsp:nvSpPr>
      <dsp:spPr>
        <a:xfrm>
          <a:off x="401515" y="4210136"/>
          <a:ext cx="7891790" cy="52637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7814" tIns="50800" rIns="50800" bIns="508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altLang="en-US" sz="2000" u="none" kern="1200" dirty="0">
              <a:latin typeface="Calibri" panose="020F0502020204030204" pitchFamily="34" charset="0"/>
              <a:cs typeface="Calibri" panose="020F0502020204030204" pitchFamily="34" charset="0"/>
            </a:rPr>
            <a:t>Готово увек </a:t>
          </a:r>
          <a:r>
            <a:rPr lang="ru-RU" altLang="en-US" sz="2000" kern="1200" dirty="0">
              <a:latin typeface="Calibri" panose="020F0502020204030204" pitchFamily="34" charset="0"/>
              <a:cs typeface="Calibri" panose="020F0502020204030204" pitchFamily="34" charset="0"/>
            </a:rPr>
            <a:t>подразумева велику пажњу јавности </a:t>
          </a:r>
        </a:p>
      </dsp:txBody>
      <dsp:txXfrm>
        <a:off x="401515" y="4210136"/>
        <a:ext cx="7891790" cy="526379"/>
      </dsp:txXfrm>
    </dsp:sp>
    <dsp:sp modelId="{CCDF25FB-7087-4730-A035-E28793ED74F8}">
      <dsp:nvSpPr>
        <dsp:cNvPr id="0" name=""/>
        <dsp:cNvSpPr/>
      </dsp:nvSpPr>
      <dsp:spPr>
        <a:xfrm>
          <a:off x="72527" y="4144339"/>
          <a:ext cx="657974" cy="65797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747AB98-E6D0-455F-AD6A-B825FE59838E}">
      <dsp:nvSpPr>
        <dsp:cNvPr id="0" name=""/>
        <dsp:cNvSpPr/>
      </dsp:nvSpPr>
      <dsp:spPr>
        <a:xfrm>
          <a:off x="1102331" y="266763"/>
          <a:ext cx="3277819" cy="3277748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800" b="1" kern="12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ОРГАНИЗАЦИЈА</a:t>
          </a:r>
          <a:endParaRPr lang="en-US" sz="1500" b="1" kern="12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1582356" y="746778"/>
        <a:ext cx="2317769" cy="2317718"/>
      </dsp:txXfrm>
    </dsp:sp>
    <dsp:sp modelId="{44FF5124-84B3-4DCF-A12E-BC1D04DB60C3}">
      <dsp:nvSpPr>
        <dsp:cNvPr id="0" name=""/>
        <dsp:cNvSpPr/>
      </dsp:nvSpPr>
      <dsp:spPr>
        <a:xfrm>
          <a:off x="2972584" y="117427"/>
          <a:ext cx="364540" cy="364534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9EBC04A-2882-4A6D-88ED-43A4309A36FB}">
      <dsp:nvSpPr>
        <dsp:cNvPr id="0" name=""/>
        <dsp:cNvSpPr/>
      </dsp:nvSpPr>
      <dsp:spPr>
        <a:xfrm>
          <a:off x="2109390" y="3300978"/>
          <a:ext cx="263956" cy="264211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C79676F-DA7A-4D96-BB94-F85889509438}">
      <dsp:nvSpPr>
        <dsp:cNvPr id="0" name=""/>
        <dsp:cNvSpPr/>
      </dsp:nvSpPr>
      <dsp:spPr>
        <a:xfrm>
          <a:off x="4591072" y="1597009"/>
          <a:ext cx="263956" cy="264211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96D1A92-6EBA-4866-A588-F45CC37377AA}">
      <dsp:nvSpPr>
        <dsp:cNvPr id="0" name=""/>
        <dsp:cNvSpPr/>
      </dsp:nvSpPr>
      <dsp:spPr>
        <a:xfrm>
          <a:off x="3327981" y="3582038"/>
          <a:ext cx="364540" cy="364534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C51D23E-63D6-4CF7-91EF-B7DFE84F43B3}">
      <dsp:nvSpPr>
        <dsp:cNvPr id="0" name=""/>
        <dsp:cNvSpPr/>
      </dsp:nvSpPr>
      <dsp:spPr>
        <a:xfrm>
          <a:off x="2184371" y="635510"/>
          <a:ext cx="263956" cy="264211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6C70D47-2D7E-461E-B9B6-A3E162890146}">
      <dsp:nvSpPr>
        <dsp:cNvPr id="0" name=""/>
        <dsp:cNvSpPr/>
      </dsp:nvSpPr>
      <dsp:spPr>
        <a:xfrm>
          <a:off x="1352267" y="2146874"/>
          <a:ext cx="263956" cy="264211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079AEB3-9FE1-452F-BAEC-D15CDB53B739}">
      <dsp:nvSpPr>
        <dsp:cNvPr id="0" name=""/>
        <dsp:cNvSpPr/>
      </dsp:nvSpPr>
      <dsp:spPr>
        <a:xfrm rot="970213">
          <a:off x="1677532" y="2104882"/>
          <a:ext cx="2305746" cy="828070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400" b="1" kern="12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Елементи и фактори интерног окружења</a:t>
          </a:r>
          <a:endParaRPr lang="en-US" sz="1400" b="1" kern="12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2015201" y="2226150"/>
        <a:ext cx="1630408" cy="585534"/>
      </dsp:txXfrm>
    </dsp:sp>
    <dsp:sp modelId="{118A7379-1AC5-4DD5-BB3B-03B332C10755}">
      <dsp:nvSpPr>
        <dsp:cNvPr id="0" name=""/>
        <dsp:cNvSpPr/>
      </dsp:nvSpPr>
      <dsp:spPr>
        <a:xfrm>
          <a:off x="2603776" y="646997"/>
          <a:ext cx="364540" cy="364534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4D87563-FF76-4AEB-896B-6FF9E1EDD165}">
      <dsp:nvSpPr>
        <dsp:cNvPr id="0" name=""/>
        <dsp:cNvSpPr/>
      </dsp:nvSpPr>
      <dsp:spPr>
        <a:xfrm>
          <a:off x="203171" y="2581099"/>
          <a:ext cx="658977" cy="658995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7E3E8EA-7E51-41C7-8D6D-2588E8570EE3}">
      <dsp:nvSpPr>
        <dsp:cNvPr id="0" name=""/>
        <dsp:cNvSpPr/>
      </dsp:nvSpPr>
      <dsp:spPr>
        <a:xfrm rot="741159">
          <a:off x="4002194" y="227476"/>
          <a:ext cx="2244087" cy="1085097"/>
        </a:xfrm>
        <a:prstGeom prst="ellipse">
          <a:avLst/>
        </a:prstGeom>
        <a:solidFill>
          <a:schemeClr val="accent1">
            <a:lumMod val="40000"/>
            <a:lumOff val="6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400" b="1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Елементи и фактори екстерног окружења</a:t>
          </a:r>
          <a:endParaRPr lang="en-US" sz="1400" b="1" kern="12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4330833" y="386385"/>
        <a:ext cx="1586809" cy="767279"/>
      </dsp:txXfrm>
    </dsp:sp>
    <dsp:sp modelId="{44792484-E34D-46EB-A9C8-FFD04F2A6F8B}">
      <dsp:nvSpPr>
        <dsp:cNvPr id="0" name=""/>
        <dsp:cNvSpPr/>
      </dsp:nvSpPr>
      <dsp:spPr>
        <a:xfrm>
          <a:off x="4121680" y="1151296"/>
          <a:ext cx="364540" cy="364534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4A6AB18-F8DD-443E-BC4D-B5C33C80A896}">
      <dsp:nvSpPr>
        <dsp:cNvPr id="0" name=""/>
        <dsp:cNvSpPr/>
      </dsp:nvSpPr>
      <dsp:spPr>
        <a:xfrm>
          <a:off x="-47374" y="3365308"/>
          <a:ext cx="263956" cy="264211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C92349E-6FFC-402A-8092-D1F5AF46A8E5}">
      <dsp:nvSpPr>
        <dsp:cNvPr id="0" name=""/>
        <dsp:cNvSpPr/>
      </dsp:nvSpPr>
      <dsp:spPr>
        <a:xfrm>
          <a:off x="2584878" y="2989286"/>
          <a:ext cx="263956" cy="264211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B859E7C-DCCD-46D3-A1B1-F7E257929548}">
      <dsp:nvSpPr>
        <dsp:cNvPr id="0" name=""/>
        <dsp:cNvSpPr/>
      </dsp:nvSpPr>
      <dsp:spPr>
        <a:xfrm>
          <a:off x="1929489" y="-32382"/>
          <a:ext cx="5142020" cy="5142020"/>
        </a:xfrm>
        <a:prstGeom prst="circularArrow">
          <a:avLst>
            <a:gd name="adj1" fmla="val 5544"/>
            <a:gd name="adj2" fmla="val 330680"/>
            <a:gd name="adj3" fmla="val 13754102"/>
            <a:gd name="adj4" fmla="val 17399260"/>
            <a:gd name="adj5" fmla="val 5757"/>
          </a:avLst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AF66724-5603-4590-91CA-57694D30C738}">
      <dsp:nvSpPr>
        <dsp:cNvPr id="0" name=""/>
        <dsp:cNvSpPr/>
      </dsp:nvSpPr>
      <dsp:spPr>
        <a:xfrm>
          <a:off x="3285277" y="1307"/>
          <a:ext cx="2430445" cy="1215222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6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Процена пословног окружења, изазова и претњи и развој сценарија</a:t>
          </a:r>
          <a:endParaRPr lang="sr-Latn-RS" sz="1600" kern="12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3344599" y="60629"/>
        <a:ext cx="2311801" cy="1096578"/>
      </dsp:txXfrm>
    </dsp:sp>
    <dsp:sp modelId="{C83EAB1E-A93A-45EA-836D-31D1ADDE5045}">
      <dsp:nvSpPr>
        <dsp:cNvPr id="0" name=""/>
        <dsp:cNvSpPr/>
      </dsp:nvSpPr>
      <dsp:spPr>
        <a:xfrm>
          <a:off x="5370714" y="1516466"/>
          <a:ext cx="2430445" cy="1215222"/>
        </a:xfrm>
        <a:prstGeom prst="roundRect">
          <a:avLst/>
        </a:prstGeom>
        <a:solidFill>
          <a:schemeClr val="accent5">
            <a:hueOff val="-459284"/>
            <a:satOff val="68"/>
            <a:lumOff val="-161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6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План кризног менаџмента</a:t>
          </a:r>
          <a:endParaRPr lang="sr-Latn-RS" sz="1600" kern="12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5430036" y="1575788"/>
        <a:ext cx="2311801" cy="1096578"/>
      </dsp:txXfrm>
    </dsp:sp>
    <dsp:sp modelId="{BEBA5B23-DDEC-4FF7-A699-38DAD4B34311}">
      <dsp:nvSpPr>
        <dsp:cNvPr id="0" name=""/>
        <dsp:cNvSpPr/>
      </dsp:nvSpPr>
      <dsp:spPr>
        <a:xfrm>
          <a:off x="4574148" y="3968045"/>
          <a:ext cx="2430445" cy="1215222"/>
        </a:xfrm>
        <a:prstGeom prst="roundRect">
          <a:avLst/>
        </a:prstGeom>
        <a:solidFill>
          <a:schemeClr val="accent5">
            <a:hueOff val="-918568"/>
            <a:satOff val="135"/>
            <a:lumOff val="-323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6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План континуитета пословања</a:t>
          </a:r>
          <a:endParaRPr lang="sr-Latn-RS" sz="1600" kern="12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4633470" y="4027367"/>
        <a:ext cx="2311801" cy="1096578"/>
      </dsp:txXfrm>
    </dsp:sp>
    <dsp:sp modelId="{37792BB2-62F0-407B-A5DE-67AAB0728A04}">
      <dsp:nvSpPr>
        <dsp:cNvPr id="0" name=""/>
        <dsp:cNvSpPr/>
      </dsp:nvSpPr>
      <dsp:spPr>
        <a:xfrm>
          <a:off x="1996405" y="3968045"/>
          <a:ext cx="2430445" cy="1215222"/>
        </a:xfrm>
        <a:prstGeom prst="roundRect">
          <a:avLst/>
        </a:prstGeom>
        <a:solidFill>
          <a:schemeClr val="accent5">
            <a:hueOff val="-1377853"/>
            <a:satOff val="203"/>
            <a:lumOff val="-485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6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План опоравка од катастрофе</a:t>
          </a:r>
          <a:endParaRPr lang="sr-Latn-RS" sz="1600" kern="12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2055727" y="4027367"/>
        <a:ext cx="2311801" cy="1096578"/>
      </dsp:txXfrm>
    </dsp:sp>
    <dsp:sp modelId="{C97B80E6-7BF6-45BF-B627-4A8FAEF706BD}">
      <dsp:nvSpPr>
        <dsp:cNvPr id="0" name=""/>
        <dsp:cNvSpPr/>
      </dsp:nvSpPr>
      <dsp:spPr>
        <a:xfrm>
          <a:off x="1199839" y="1516466"/>
          <a:ext cx="2430445" cy="1215222"/>
        </a:xfrm>
        <a:prstGeom prst="roundRect">
          <a:avLst/>
        </a:prstGeom>
        <a:solidFill>
          <a:schemeClr val="accent5">
            <a:hueOff val="-1837137"/>
            <a:satOff val="270"/>
            <a:lumOff val="-6471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6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Избор и тренинг тимова и портпарола</a:t>
          </a:r>
          <a:endParaRPr lang="sr-Latn-RS" sz="1600" kern="12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1259161" y="1575788"/>
        <a:ext cx="2311801" cy="1096578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747AB98-E6D0-455F-AD6A-B825FE59838E}">
      <dsp:nvSpPr>
        <dsp:cNvPr id="0" name=""/>
        <dsp:cNvSpPr/>
      </dsp:nvSpPr>
      <dsp:spPr>
        <a:xfrm>
          <a:off x="1102331" y="216024"/>
          <a:ext cx="3277819" cy="3277748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800" b="1" kern="12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ОРГАНИЗАЦИЈА</a:t>
          </a:r>
          <a:endParaRPr lang="en-US" sz="1500" b="1" kern="12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1582356" y="696039"/>
        <a:ext cx="2317769" cy="2317718"/>
      </dsp:txXfrm>
    </dsp:sp>
    <dsp:sp modelId="{44FF5124-84B3-4DCF-A12E-BC1D04DB60C3}">
      <dsp:nvSpPr>
        <dsp:cNvPr id="0" name=""/>
        <dsp:cNvSpPr/>
      </dsp:nvSpPr>
      <dsp:spPr>
        <a:xfrm>
          <a:off x="2972584" y="117427"/>
          <a:ext cx="364540" cy="364534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9EBC04A-2882-4A6D-88ED-43A4309A36FB}">
      <dsp:nvSpPr>
        <dsp:cNvPr id="0" name=""/>
        <dsp:cNvSpPr/>
      </dsp:nvSpPr>
      <dsp:spPr>
        <a:xfrm>
          <a:off x="2109390" y="3300978"/>
          <a:ext cx="263956" cy="264211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C79676F-DA7A-4D96-BB94-F85889509438}">
      <dsp:nvSpPr>
        <dsp:cNvPr id="0" name=""/>
        <dsp:cNvSpPr/>
      </dsp:nvSpPr>
      <dsp:spPr>
        <a:xfrm>
          <a:off x="4591072" y="1597009"/>
          <a:ext cx="263956" cy="264211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96D1A92-6EBA-4866-A588-F45CC37377AA}">
      <dsp:nvSpPr>
        <dsp:cNvPr id="0" name=""/>
        <dsp:cNvSpPr/>
      </dsp:nvSpPr>
      <dsp:spPr>
        <a:xfrm>
          <a:off x="3327981" y="3582038"/>
          <a:ext cx="364540" cy="364534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C51D23E-63D6-4CF7-91EF-B7DFE84F43B3}">
      <dsp:nvSpPr>
        <dsp:cNvPr id="0" name=""/>
        <dsp:cNvSpPr/>
      </dsp:nvSpPr>
      <dsp:spPr>
        <a:xfrm>
          <a:off x="2184371" y="635510"/>
          <a:ext cx="263956" cy="264211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6C70D47-2D7E-461E-B9B6-A3E162890146}">
      <dsp:nvSpPr>
        <dsp:cNvPr id="0" name=""/>
        <dsp:cNvSpPr/>
      </dsp:nvSpPr>
      <dsp:spPr>
        <a:xfrm>
          <a:off x="1352267" y="2146874"/>
          <a:ext cx="263956" cy="264211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079AEB3-9FE1-452F-BAEC-D15CDB53B739}">
      <dsp:nvSpPr>
        <dsp:cNvPr id="0" name=""/>
        <dsp:cNvSpPr/>
      </dsp:nvSpPr>
      <dsp:spPr>
        <a:xfrm rot="970213">
          <a:off x="1712566" y="2196268"/>
          <a:ext cx="2305746" cy="828070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400" b="1" kern="12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Елементи и фактори интерног окружења</a:t>
          </a:r>
          <a:endParaRPr lang="en-US" sz="1400" b="1" kern="12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2050235" y="2317536"/>
        <a:ext cx="1630408" cy="585534"/>
      </dsp:txXfrm>
    </dsp:sp>
    <dsp:sp modelId="{118A7379-1AC5-4DD5-BB3B-03B332C10755}">
      <dsp:nvSpPr>
        <dsp:cNvPr id="0" name=""/>
        <dsp:cNvSpPr/>
      </dsp:nvSpPr>
      <dsp:spPr>
        <a:xfrm>
          <a:off x="2603776" y="646997"/>
          <a:ext cx="364540" cy="364534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4D87563-FF76-4AEB-896B-6FF9E1EDD165}">
      <dsp:nvSpPr>
        <dsp:cNvPr id="0" name=""/>
        <dsp:cNvSpPr/>
      </dsp:nvSpPr>
      <dsp:spPr>
        <a:xfrm>
          <a:off x="203171" y="2581099"/>
          <a:ext cx="658977" cy="658995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7E3E8EA-7E51-41C7-8D6D-2588E8570EE3}">
      <dsp:nvSpPr>
        <dsp:cNvPr id="0" name=""/>
        <dsp:cNvSpPr/>
      </dsp:nvSpPr>
      <dsp:spPr>
        <a:xfrm rot="741159">
          <a:off x="4260289" y="559633"/>
          <a:ext cx="2244087" cy="1085097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400" b="1" kern="12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rPr>
            <a:t>Елементи и фактори екстерног окружења</a:t>
          </a:r>
          <a:endParaRPr lang="en-US" sz="1400" b="1" kern="1200" dirty="0">
            <a:solidFill>
              <a:srgbClr val="C000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4588928" y="718542"/>
        <a:ext cx="1586809" cy="767279"/>
      </dsp:txXfrm>
    </dsp:sp>
    <dsp:sp modelId="{44792484-E34D-46EB-A9C8-FFD04F2A6F8B}">
      <dsp:nvSpPr>
        <dsp:cNvPr id="0" name=""/>
        <dsp:cNvSpPr/>
      </dsp:nvSpPr>
      <dsp:spPr>
        <a:xfrm>
          <a:off x="4121680" y="1151296"/>
          <a:ext cx="364540" cy="364534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4A6AB18-F8DD-443E-BC4D-B5C33C80A896}">
      <dsp:nvSpPr>
        <dsp:cNvPr id="0" name=""/>
        <dsp:cNvSpPr/>
      </dsp:nvSpPr>
      <dsp:spPr>
        <a:xfrm>
          <a:off x="-47374" y="3365308"/>
          <a:ext cx="263956" cy="264211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C92349E-6FFC-402A-8092-D1F5AF46A8E5}">
      <dsp:nvSpPr>
        <dsp:cNvPr id="0" name=""/>
        <dsp:cNvSpPr/>
      </dsp:nvSpPr>
      <dsp:spPr>
        <a:xfrm>
          <a:off x="2584878" y="2989286"/>
          <a:ext cx="263956" cy="264211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BF8FA44-1B7F-42D5-96EC-E0D186A791E5}">
      <dsp:nvSpPr>
        <dsp:cNvPr id="0" name=""/>
        <dsp:cNvSpPr/>
      </dsp:nvSpPr>
      <dsp:spPr>
        <a:xfrm>
          <a:off x="0" y="2363"/>
          <a:ext cx="8831566" cy="6177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altLang="en-US" sz="2000" b="1" kern="1200" dirty="0">
              <a:latin typeface="Calibri" panose="020F0502020204030204" pitchFamily="34" charset="0"/>
              <a:cs typeface="Calibri" panose="020F0502020204030204" pitchFamily="34" charset="0"/>
            </a:rPr>
            <a:t>Процена ситуације</a:t>
          </a:r>
          <a:endParaRPr lang="en-US" sz="2000" b="1" kern="120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30157" y="32520"/>
        <a:ext cx="8771252" cy="557446"/>
      </dsp:txXfrm>
    </dsp:sp>
    <dsp:sp modelId="{6CC340B5-9D99-49E6-A786-4FC56FA52302}">
      <dsp:nvSpPr>
        <dsp:cNvPr id="0" name=""/>
        <dsp:cNvSpPr/>
      </dsp:nvSpPr>
      <dsp:spPr>
        <a:xfrm>
          <a:off x="0" y="620123"/>
          <a:ext cx="8831566" cy="17077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0402" tIns="25400" rIns="142240" bIns="2540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Font typeface="Wingdings" panose="05000000000000000000" pitchFamily="2" charset="2"/>
            <a:buChar char="§"/>
          </a:pPr>
          <a:r>
            <a:rPr lang="sr-Cyrl-RS" sz="2000" kern="1200" dirty="0">
              <a:latin typeface="Calibri" panose="020F0502020204030204" pitchFamily="34" charset="0"/>
              <a:cs typeface="Calibri" panose="020F0502020204030204" pitchFamily="34" charset="0"/>
            </a:rPr>
            <a:t>Извор претње</a:t>
          </a:r>
          <a:endParaRPr lang="en-US" sz="2000" kern="1200" dirty="0">
            <a:latin typeface="Calibri" panose="020F0502020204030204" pitchFamily="34" charset="0"/>
            <a:cs typeface="Calibri" panose="020F0502020204030204" pitchFamily="34" charset="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Font typeface="Wingdings" panose="05000000000000000000" pitchFamily="2" charset="2"/>
            <a:buChar char="§"/>
          </a:pPr>
          <a:r>
            <a:rPr lang="sr-Cyrl-RS" sz="2000" kern="1200" dirty="0">
              <a:latin typeface="Calibri" panose="020F0502020204030204" pitchFamily="34" charset="0"/>
              <a:cs typeface="Calibri" panose="020F0502020204030204" pitchFamily="34" charset="0"/>
            </a:rPr>
            <a:t>Реалност претње</a:t>
          </a:r>
          <a:endParaRPr lang="en-US" sz="2000" kern="1200" dirty="0">
            <a:latin typeface="Calibri" panose="020F0502020204030204" pitchFamily="34" charset="0"/>
            <a:cs typeface="Calibri" panose="020F0502020204030204" pitchFamily="34" charset="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Font typeface="Wingdings" panose="05000000000000000000" pitchFamily="2" charset="2"/>
            <a:buChar char="§"/>
          </a:pPr>
          <a:r>
            <a:rPr lang="sr-Cyrl-RS" sz="2000" kern="1200" dirty="0">
              <a:latin typeface="Calibri" panose="020F0502020204030204" pitchFamily="34" charset="0"/>
              <a:cs typeface="Calibri" panose="020F0502020204030204" pitchFamily="34" charset="0"/>
            </a:rPr>
            <a:t>Ниво угрожавања</a:t>
          </a:r>
          <a:endParaRPr lang="en-US" sz="2000" kern="1200" dirty="0">
            <a:latin typeface="Calibri" panose="020F0502020204030204" pitchFamily="34" charset="0"/>
            <a:cs typeface="Calibri" panose="020F0502020204030204" pitchFamily="34" charset="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Font typeface="Wingdings" panose="05000000000000000000" pitchFamily="2" charset="2"/>
            <a:buChar char="§"/>
          </a:pPr>
          <a:r>
            <a:rPr lang="sr-Cyrl-RS" sz="2000" kern="1200" dirty="0">
              <a:latin typeface="Calibri" panose="020F0502020204030204" pitchFamily="34" charset="0"/>
              <a:cs typeface="Calibri" panose="020F0502020204030204" pitchFamily="34" charset="0"/>
            </a:rPr>
            <a:t>Последице</a:t>
          </a:r>
          <a:endParaRPr lang="en-US" sz="2000" kern="1200" dirty="0">
            <a:latin typeface="Calibri" panose="020F0502020204030204" pitchFamily="34" charset="0"/>
            <a:cs typeface="Calibri" panose="020F0502020204030204" pitchFamily="34" charset="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Font typeface="Wingdings" panose="05000000000000000000" pitchFamily="2" charset="2"/>
            <a:buChar char="§"/>
          </a:pPr>
          <a:r>
            <a:rPr lang="sr-Cyrl-RS" sz="2000" kern="1200" dirty="0">
              <a:latin typeface="Calibri" panose="020F0502020204030204" pitchFamily="34" charset="0"/>
              <a:cs typeface="Calibri" panose="020F0502020204030204" pitchFamily="34" charset="0"/>
            </a:rPr>
            <a:t>...</a:t>
          </a:r>
          <a:endParaRPr lang="en-US" sz="2000" kern="120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0" y="620123"/>
        <a:ext cx="8831566" cy="1707750"/>
      </dsp:txXfrm>
    </dsp:sp>
    <dsp:sp modelId="{AD3A86EC-2766-4AB6-914B-697F86E5F042}">
      <dsp:nvSpPr>
        <dsp:cNvPr id="0" name=""/>
        <dsp:cNvSpPr/>
      </dsp:nvSpPr>
      <dsp:spPr>
        <a:xfrm>
          <a:off x="0" y="2327873"/>
          <a:ext cx="8831566" cy="6177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altLang="en-US" sz="2000" b="1" u="none" kern="1200" dirty="0">
              <a:latin typeface="Calibri" panose="020F0502020204030204" pitchFamily="34" charset="0"/>
              <a:cs typeface="Calibri" panose="020F0502020204030204" pitchFamily="34" charset="0"/>
            </a:rPr>
            <a:t>Доношење одлуке</a:t>
          </a:r>
          <a:endParaRPr lang="en-US" sz="2000" b="1" kern="120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30157" y="2358030"/>
        <a:ext cx="8771252" cy="557446"/>
      </dsp:txXfrm>
    </dsp:sp>
    <dsp:sp modelId="{09B0688D-9766-4111-B0FE-F76B3E8327F7}">
      <dsp:nvSpPr>
        <dsp:cNvPr id="0" name=""/>
        <dsp:cNvSpPr/>
      </dsp:nvSpPr>
      <dsp:spPr>
        <a:xfrm>
          <a:off x="0" y="2945633"/>
          <a:ext cx="8831566" cy="6831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0402" tIns="25400" rIns="142240" bIns="2540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Font typeface="Wingdings" panose="05000000000000000000" pitchFamily="2" charset="2"/>
            <a:buChar char="§"/>
          </a:pPr>
          <a:r>
            <a:rPr lang="sr-Cyrl-RS" sz="2000" kern="1200" dirty="0">
              <a:latin typeface="Calibri" panose="020F0502020204030204" pitchFamily="34" charset="0"/>
              <a:cs typeface="Calibri" panose="020F0502020204030204" pitchFamily="34" charset="0"/>
            </a:rPr>
            <a:t>Реаговати</a:t>
          </a:r>
          <a:endParaRPr lang="en-US" sz="2000" kern="1200" dirty="0">
            <a:latin typeface="Calibri" panose="020F0502020204030204" pitchFamily="34" charset="0"/>
            <a:cs typeface="Calibri" panose="020F0502020204030204" pitchFamily="34" charset="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Font typeface="Wingdings" panose="05000000000000000000" pitchFamily="2" charset="2"/>
            <a:buChar char="§"/>
          </a:pPr>
          <a:r>
            <a:rPr lang="sr-Cyrl-RS" sz="2000" kern="1200" dirty="0">
              <a:latin typeface="Calibri" panose="020F0502020204030204" pitchFamily="34" charset="0"/>
              <a:cs typeface="Calibri" panose="020F0502020204030204" pitchFamily="34" charset="0"/>
            </a:rPr>
            <a:t>Не реаговати</a:t>
          </a:r>
          <a:endParaRPr lang="en-US" sz="2000" kern="120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0" y="2945633"/>
        <a:ext cx="8831566" cy="683100"/>
      </dsp:txXfrm>
    </dsp:sp>
    <dsp:sp modelId="{A9E0040B-5D98-447E-85F1-CA36E7144E3C}">
      <dsp:nvSpPr>
        <dsp:cNvPr id="0" name=""/>
        <dsp:cNvSpPr/>
      </dsp:nvSpPr>
      <dsp:spPr>
        <a:xfrm>
          <a:off x="0" y="3628733"/>
          <a:ext cx="8831566" cy="6177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altLang="en-US" sz="2000" b="1" kern="1200" dirty="0">
              <a:latin typeface="Calibri" panose="020F0502020204030204" pitchFamily="34" charset="0"/>
              <a:cs typeface="Calibri" panose="020F0502020204030204" pitchFamily="34" charset="0"/>
            </a:rPr>
            <a:t>Активирање планова</a:t>
          </a:r>
        </a:p>
      </dsp:txBody>
      <dsp:txXfrm>
        <a:off x="30157" y="3658890"/>
        <a:ext cx="8771252" cy="557446"/>
      </dsp:txXfrm>
    </dsp:sp>
    <dsp:sp modelId="{5A203010-5EDC-446B-B29A-C0AD65B8BA84}">
      <dsp:nvSpPr>
        <dsp:cNvPr id="0" name=""/>
        <dsp:cNvSpPr/>
      </dsp:nvSpPr>
      <dsp:spPr>
        <a:xfrm>
          <a:off x="0" y="4246493"/>
          <a:ext cx="8831566" cy="10246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0402" tIns="25400" rIns="142240" bIns="2540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Font typeface="Wingdings" panose="05000000000000000000" pitchFamily="2" charset="2"/>
            <a:buChar char="§"/>
          </a:pPr>
          <a:r>
            <a:rPr lang="ru-RU" altLang="en-US" sz="2000" kern="1200" dirty="0">
              <a:latin typeface="Calibri" panose="020F0502020204030204" pitchFamily="34" charset="0"/>
              <a:cs typeface="Calibri" panose="020F0502020204030204" pitchFamily="34" charset="0"/>
            </a:rPr>
            <a:t>Саопштење (уколико је потребно)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Font typeface="Wingdings" panose="05000000000000000000" pitchFamily="2" charset="2"/>
            <a:buChar char="§"/>
          </a:pPr>
          <a:r>
            <a:rPr lang="ru-RU" altLang="en-US" sz="2000" kern="1200" dirty="0">
              <a:latin typeface="Calibri" panose="020F0502020204030204" pitchFamily="34" charset="0"/>
              <a:cs typeface="Calibri" panose="020F0502020204030204" pitchFamily="34" charset="0"/>
            </a:rPr>
            <a:t>Предузимање мера у складу са плановима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Font typeface="Wingdings" panose="05000000000000000000" pitchFamily="2" charset="2"/>
            <a:buChar char="§"/>
          </a:pPr>
          <a:r>
            <a:rPr lang="ru-RU" altLang="en-US" sz="2000" kern="1200" dirty="0">
              <a:latin typeface="Calibri" panose="020F0502020204030204" pitchFamily="34" charset="0"/>
              <a:cs typeface="Calibri" panose="020F0502020204030204" pitchFamily="34" charset="0"/>
            </a:rPr>
            <a:t>Предузимање додатних мера (ситуационо реаговање)</a:t>
          </a:r>
        </a:p>
      </dsp:txBody>
      <dsp:txXfrm>
        <a:off x="0" y="4246493"/>
        <a:ext cx="8831566" cy="1024650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771A480-BC0C-4478-A169-DC80BBD4EC7A}">
      <dsp:nvSpPr>
        <dsp:cNvPr id="0" name=""/>
        <dsp:cNvSpPr/>
      </dsp:nvSpPr>
      <dsp:spPr>
        <a:xfrm>
          <a:off x="0" y="2895"/>
          <a:ext cx="9001571" cy="45536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2000" b="1" kern="1200" dirty="0">
              <a:latin typeface="Calibri" panose="020F0502020204030204" pitchFamily="34" charset="0"/>
              <a:cs typeface="Calibri" panose="020F0502020204030204" pitchFamily="34" charset="0"/>
            </a:rPr>
            <a:t>Отклањање последица</a:t>
          </a:r>
          <a:endParaRPr lang="en-US" sz="2000" b="1" kern="120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22229" y="25124"/>
        <a:ext cx="8957113" cy="410905"/>
      </dsp:txXfrm>
    </dsp:sp>
    <dsp:sp modelId="{04C702C4-82F7-4E8E-AD96-6FD627DFCD3F}">
      <dsp:nvSpPr>
        <dsp:cNvPr id="0" name=""/>
        <dsp:cNvSpPr/>
      </dsp:nvSpPr>
      <dsp:spPr>
        <a:xfrm>
          <a:off x="0" y="458259"/>
          <a:ext cx="9001571" cy="15719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5800" tIns="25400" rIns="142240" bIns="2540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Font typeface="Wingdings" panose="05000000000000000000" pitchFamily="2" charset="2"/>
            <a:buChar char="§"/>
          </a:pPr>
          <a:r>
            <a:rPr lang="sr-Cyrl-RS" sz="2000" kern="1200" dirty="0">
              <a:latin typeface="Calibri" panose="020F0502020204030204" pitchFamily="34" charset="0"/>
              <a:cs typeface="Calibri" panose="020F0502020204030204" pitchFamily="34" charset="0"/>
            </a:rPr>
            <a:t>Процена штете</a:t>
          </a:r>
          <a:endParaRPr lang="en-US" sz="2000" kern="1200" dirty="0">
            <a:latin typeface="Calibri" panose="020F0502020204030204" pitchFamily="34" charset="0"/>
            <a:cs typeface="Calibri" panose="020F0502020204030204" pitchFamily="34" charset="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Font typeface="Wingdings" panose="05000000000000000000" pitchFamily="2" charset="2"/>
            <a:buChar char="§"/>
          </a:pPr>
          <a:r>
            <a:rPr lang="sr-Cyrl-RS" sz="2000" kern="1200" dirty="0">
              <a:latin typeface="Calibri" panose="020F0502020204030204" pitchFamily="34" charset="0"/>
              <a:cs typeface="Calibri" panose="020F0502020204030204" pitchFamily="34" charset="0"/>
            </a:rPr>
            <a:t>Одређивање мера и активности које је потребно предузети ради отклањања последица</a:t>
          </a:r>
          <a:endParaRPr lang="en-US" sz="2000" kern="1200" dirty="0">
            <a:latin typeface="Calibri" panose="020F0502020204030204" pitchFamily="34" charset="0"/>
            <a:cs typeface="Calibri" panose="020F0502020204030204" pitchFamily="34" charset="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Font typeface="Wingdings" panose="05000000000000000000" pitchFamily="2" charset="2"/>
            <a:buChar char="§"/>
          </a:pPr>
          <a:r>
            <a:rPr lang="sr-Cyrl-RS" sz="2000" kern="1200" dirty="0">
              <a:latin typeface="Calibri" panose="020F0502020204030204" pitchFamily="34" charset="0"/>
              <a:cs typeface="Calibri" panose="020F0502020204030204" pitchFamily="34" charset="0"/>
            </a:rPr>
            <a:t>Приоритетизација мера и активности</a:t>
          </a:r>
          <a:endParaRPr lang="en-US" sz="2000" kern="1200" dirty="0">
            <a:latin typeface="Calibri" panose="020F0502020204030204" pitchFamily="34" charset="0"/>
            <a:cs typeface="Calibri" panose="020F0502020204030204" pitchFamily="34" charset="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Font typeface="Wingdings" panose="05000000000000000000" pitchFamily="2" charset="2"/>
            <a:buChar char="§"/>
          </a:pPr>
          <a:r>
            <a:rPr lang="sr-Cyrl-RS" sz="2000" kern="1200" dirty="0">
              <a:latin typeface="Calibri" panose="020F0502020204030204" pitchFamily="34" charset="0"/>
              <a:cs typeface="Calibri" panose="020F0502020204030204" pitchFamily="34" charset="0"/>
            </a:rPr>
            <a:t>Израда плана отклањања последица</a:t>
          </a:r>
          <a:endParaRPr lang="en-US" sz="2000" kern="120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0" y="458259"/>
        <a:ext cx="9001571" cy="1571986"/>
      </dsp:txXfrm>
    </dsp:sp>
    <dsp:sp modelId="{D4631FE0-64F2-4F73-9F4D-E3786DD1B241}">
      <dsp:nvSpPr>
        <dsp:cNvPr id="0" name=""/>
        <dsp:cNvSpPr/>
      </dsp:nvSpPr>
      <dsp:spPr>
        <a:xfrm>
          <a:off x="0" y="2030246"/>
          <a:ext cx="9001571" cy="45536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Courier New" panose="02070309020205020404" pitchFamily="49" charset="0"/>
            <a:buNone/>
          </a:pPr>
          <a:r>
            <a:rPr lang="sr-Cyrl-RS" sz="2000" b="1" kern="1200" dirty="0">
              <a:latin typeface="Calibri" panose="020F0502020204030204" pitchFamily="34" charset="0"/>
              <a:cs typeface="Calibri" panose="020F0502020204030204" pitchFamily="34" charset="0"/>
            </a:rPr>
            <a:t>Функционисање организације</a:t>
          </a:r>
          <a:endParaRPr lang="en-US" sz="2000" b="1" kern="120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22229" y="2052475"/>
        <a:ext cx="8957113" cy="410905"/>
      </dsp:txXfrm>
    </dsp:sp>
    <dsp:sp modelId="{828DFADA-20B2-47E6-A2B3-01A7752AE724}">
      <dsp:nvSpPr>
        <dsp:cNvPr id="0" name=""/>
        <dsp:cNvSpPr/>
      </dsp:nvSpPr>
      <dsp:spPr>
        <a:xfrm>
          <a:off x="0" y="2485609"/>
          <a:ext cx="9001571" cy="64844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5800" tIns="25400" rIns="142240" bIns="2540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Font typeface="Wingdings" panose="05000000000000000000" pitchFamily="2" charset="2"/>
            <a:buChar char="§"/>
          </a:pPr>
          <a:r>
            <a:rPr lang="sr-Cyrl-RS" sz="2000" kern="1200" dirty="0">
              <a:latin typeface="Calibri" panose="020F0502020204030204" pitchFamily="34" charset="0"/>
              <a:cs typeface="Calibri" panose="020F0502020204030204" pitchFamily="34" charset="0"/>
            </a:rPr>
            <a:t>Редовно функционисање</a:t>
          </a:r>
          <a:endParaRPr lang="en-US" sz="2000" kern="1200" dirty="0">
            <a:latin typeface="Calibri" panose="020F0502020204030204" pitchFamily="34" charset="0"/>
            <a:cs typeface="Calibri" panose="020F0502020204030204" pitchFamily="34" charset="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Font typeface="Wingdings" panose="05000000000000000000" pitchFamily="2" charset="2"/>
            <a:buChar char="§"/>
          </a:pPr>
          <a:r>
            <a:rPr lang="sr-Cyrl-RS" sz="2000" kern="1200" dirty="0">
              <a:latin typeface="Calibri" panose="020F0502020204030204" pitchFamily="34" charset="0"/>
              <a:cs typeface="Calibri" panose="020F0502020204030204" pitchFamily="34" charset="0"/>
            </a:rPr>
            <a:t>Распуштање тимова</a:t>
          </a:r>
          <a:endParaRPr lang="en-US" sz="2000" kern="120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0" y="2485609"/>
        <a:ext cx="9001571" cy="648444"/>
      </dsp:txXfrm>
    </dsp:sp>
    <dsp:sp modelId="{2F9B9168-767F-457A-AFB4-6F33508C28D6}">
      <dsp:nvSpPr>
        <dsp:cNvPr id="0" name=""/>
        <dsp:cNvSpPr/>
      </dsp:nvSpPr>
      <dsp:spPr>
        <a:xfrm>
          <a:off x="0" y="3134054"/>
          <a:ext cx="9001571" cy="45536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Courier New" panose="02070309020205020404" pitchFamily="49" charset="0"/>
            <a:buNone/>
          </a:pPr>
          <a:r>
            <a:rPr lang="sr-Cyrl-RS" sz="2000" b="1" kern="1200" dirty="0">
              <a:latin typeface="Calibri" panose="020F0502020204030204" pitchFamily="34" charset="0"/>
              <a:cs typeface="Calibri" panose="020F0502020204030204" pitchFamily="34" charset="0"/>
            </a:rPr>
            <a:t>Анализа</a:t>
          </a:r>
          <a:endParaRPr lang="en-US" sz="2000" b="1" kern="120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22229" y="3156283"/>
        <a:ext cx="8957113" cy="410905"/>
      </dsp:txXfrm>
    </dsp:sp>
    <dsp:sp modelId="{E63F3453-8F0C-479F-AEE0-13657F92B5C5}">
      <dsp:nvSpPr>
        <dsp:cNvPr id="0" name=""/>
        <dsp:cNvSpPr/>
      </dsp:nvSpPr>
      <dsp:spPr>
        <a:xfrm>
          <a:off x="0" y="3589417"/>
          <a:ext cx="9001571" cy="12968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5800" tIns="25400" rIns="142240" bIns="2540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Font typeface="Wingdings" panose="05000000000000000000" pitchFamily="2" charset="2"/>
            <a:buChar char="§"/>
          </a:pPr>
          <a:r>
            <a:rPr lang="sr-Cyrl-RS" sz="2000" kern="1200" dirty="0">
              <a:latin typeface="Calibri" panose="020F0502020204030204" pitchFamily="34" charset="0"/>
              <a:cs typeface="Calibri" panose="020F0502020204030204" pitchFamily="34" charset="0"/>
            </a:rPr>
            <a:t>Узрока</a:t>
          </a:r>
          <a:endParaRPr lang="en-US" sz="2000" kern="1200" dirty="0">
            <a:latin typeface="Calibri" panose="020F0502020204030204" pitchFamily="34" charset="0"/>
            <a:cs typeface="Calibri" panose="020F0502020204030204" pitchFamily="34" charset="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Font typeface="Wingdings" panose="05000000000000000000" pitchFamily="2" charset="2"/>
            <a:buChar char="§"/>
          </a:pPr>
          <a:r>
            <a:rPr lang="sr-Cyrl-RS" sz="2000" kern="1200" dirty="0">
              <a:latin typeface="Calibri" panose="020F0502020204030204" pitchFamily="34" charset="0"/>
              <a:cs typeface="Calibri" panose="020F0502020204030204" pitchFamily="34" charset="0"/>
            </a:rPr>
            <a:t>Адекватности сценарија</a:t>
          </a:r>
          <a:endParaRPr lang="en-US" sz="2000" kern="1200" dirty="0">
            <a:latin typeface="Calibri" panose="020F0502020204030204" pitchFamily="34" charset="0"/>
            <a:cs typeface="Calibri" panose="020F0502020204030204" pitchFamily="34" charset="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Font typeface="Wingdings" panose="05000000000000000000" pitchFamily="2" charset="2"/>
            <a:buChar char="§"/>
          </a:pPr>
          <a:r>
            <a:rPr lang="sr-Cyrl-RS" sz="2000" kern="1200" dirty="0">
              <a:latin typeface="Calibri" panose="020F0502020204030204" pitchFamily="34" charset="0"/>
              <a:cs typeface="Calibri" panose="020F0502020204030204" pitchFamily="34" charset="0"/>
            </a:rPr>
            <a:t>Адекватности планова</a:t>
          </a:r>
          <a:endParaRPr lang="en-US" sz="2000" kern="1200" dirty="0">
            <a:latin typeface="Calibri" panose="020F0502020204030204" pitchFamily="34" charset="0"/>
            <a:cs typeface="Calibri" panose="020F0502020204030204" pitchFamily="34" charset="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Font typeface="Wingdings" panose="05000000000000000000" pitchFamily="2" charset="2"/>
            <a:buChar char="§"/>
          </a:pPr>
          <a:r>
            <a:rPr lang="sr-Cyrl-RS" sz="2000" kern="1200" dirty="0">
              <a:latin typeface="Calibri" panose="020F0502020204030204" pitchFamily="34" charset="0"/>
              <a:cs typeface="Calibri" panose="020F0502020204030204" pitchFamily="34" charset="0"/>
            </a:rPr>
            <a:t>Евалуација руководства и запослених</a:t>
          </a:r>
          <a:endParaRPr lang="en-US" sz="2000" kern="120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0" y="3589417"/>
        <a:ext cx="9001571" cy="1296889"/>
      </dsp:txXfrm>
    </dsp:sp>
    <dsp:sp modelId="{D787BEFB-3A1C-4045-B2F8-23DE3F5C2AAA}">
      <dsp:nvSpPr>
        <dsp:cNvPr id="0" name=""/>
        <dsp:cNvSpPr/>
      </dsp:nvSpPr>
      <dsp:spPr>
        <a:xfrm>
          <a:off x="0" y="4886306"/>
          <a:ext cx="9001571" cy="45536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Courier New" panose="02070309020205020404" pitchFamily="49" charset="0"/>
            <a:buNone/>
          </a:pPr>
          <a:r>
            <a:rPr lang="sr-Cyrl-RS" sz="2000" b="1" kern="1200" dirty="0">
              <a:latin typeface="Calibri" panose="020F0502020204030204" pitchFamily="34" charset="0"/>
              <a:cs typeface="Calibri" panose="020F0502020204030204" pitchFamily="34" charset="0"/>
            </a:rPr>
            <a:t>Отклањање узрока, дорада сценарија и планова</a:t>
          </a:r>
          <a:endParaRPr lang="en-US" sz="2000" b="1" kern="120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22229" y="4908535"/>
        <a:ext cx="8957113" cy="41090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#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>
          <dgm:prSet qsTypeId="urn:microsoft.com/office/officeart/2005/8/quickstyle/simple5"/>
        </dgm:pt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nodeHorzAlign" val="l"/>
          <dgm:param type="horzAlign" val="l"/>
        </dgm:alg>
      </dgm:if>
      <dgm:else name="Name2">
        <dgm:alg type="lin">
          <dgm:param type="linDir" val="fromT"/>
          <dgm:param type="vertAlign" val="mid"/>
          <dgm:param type="nodeHorzAlign" val="r"/>
          <dgm:param type="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nodeHorzAlign" val="l"/>
              <dgm:param type="horzAlign" val="l"/>
            </dgm:alg>
          </dgm:if>
          <dgm:else name="Name6">
            <dgm:alg type="lin">
              <dgm:param type="linDir" val="fromR"/>
              <dgm:param type="nodeHorzAlign" val="r"/>
              <dgm:param type="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9/3/layout/CircleRelationship">
  <dgm:title val=""/>
  <dgm:desc val=""/>
  <dgm:catLst>
    <dgm:cat type="relationship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0" srcId="0" destId="10" srcOrd="0" destOrd="0"/>
        <dgm:cxn modelId="21" srcId="10" destId="11" srcOrd="0" destOrd="0"/>
        <dgm:cxn modelId="22" srcId="10" destId="12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0" srcId="0" destId="10" srcOrd="0" destOrd="0"/>
        <dgm:cxn modelId="21" srcId="10" destId="11" srcOrd="0" destOrd="0"/>
        <dgm:cxn modelId="22" srcId="10" destId="12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0" srcId="0" destId="10" srcOrd="0" destOrd="0"/>
        <dgm:cxn modelId="21" srcId="10" destId="11" srcOrd="0" destOrd="0"/>
        <dgm:cxn modelId="22" srcId="10" destId="12" srcOrd="0" destOrd="0"/>
      </dgm:cxnLst>
      <dgm:bg/>
      <dgm:whole/>
    </dgm:dataModel>
  </dgm:clrData>
  <dgm:layoutNode name="Name0">
    <dgm:varLst>
      <dgm:chMax val="1"/>
      <dgm:chPref val="1"/>
    </dgm:varLst>
    <dgm:shape xmlns:r="http://schemas.openxmlformats.org/officeDocument/2006/relationships" r:blip="">
      <dgm:adjLst/>
    </dgm:shape>
    <dgm:choose name="Name1">
      <dgm:if name="Name2" axis="ch ch" ptType="node node" func="cnt" op="equ" val="0">
        <dgm:alg type="composite">
          <dgm:param type="ar" val="0.98"/>
        </dgm:alg>
        <dgm:constrLst>
          <dgm:constr type="primFontSz" for="des" ptType="node" op="equ" val="65"/>
          <dgm:constr type="l" for="ch" forName="Parent" refType="w" fact="0"/>
          <dgm:constr type="t" for="ch" forName="Parent" refType="h" fact="0.039"/>
          <dgm:constr type="w" for="ch" forName="Parent" refType="w" fact="0.8734"/>
          <dgm:constr type="h" for="ch" forName="Parent" refType="h" fact="0.856"/>
          <dgm:constr type="l" for="ch" forName="Accent1" refType="w" fact="0.4984"/>
          <dgm:constr type="t" for="ch" forName="Accent1" refType="h" fact="0"/>
          <dgm:constr type="w" for="ch" forName="Accent1" refType="w" fact="0.0972"/>
          <dgm:constr type="h" for="ch" forName="Accent1" refType="h" fact="0.0952"/>
          <dgm:constr type="l" for="ch" forName="Accent2" refType="w" fact="0.2684"/>
          <dgm:constr type="t" for="ch" forName="Accent2" refType="h" fact="0.8314"/>
          <dgm:constr type="w" for="ch" forName="Accent2" refType="w" fact="0.0704"/>
          <dgm:constr type="h" for="ch" forName="Accent2" refType="h" fact="0.069"/>
          <dgm:constr type="l" for="ch" forName="Accent3" refType="w" fact="0.9296"/>
          <dgm:constr type="t" for="ch" forName="Accent3" refType="h" fact="0.3864"/>
          <dgm:constr type="w" for="ch" forName="Accent3" refType="w" fact="0.0704"/>
          <dgm:constr type="h" for="ch" forName="Accent3" refType="h" fact="0.069"/>
          <dgm:constr type="l" for="ch" forName="Accent4" refType="w" fact="0.5931"/>
          <dgm:constr type="t" for="ch" forName="Accent4" refType="h" fact="0.9048"/>
          <dgm:constr type="w" for="ch" forName="Accent4" refType="w" fact="0.0972"/>
          <dgm:constr type="h" for="ch" forName="Accent4" refType="h" fact="0.0952"/>
          <dgm:constr type="l" for="ch" forName="Accent5" refType="w" fact="0.2883"/>
          <dgm:constr type="t" for="ch" forName="Accent5" refType="h" fact="0.1353"/>
          <dgm:constr type="w" for="ch" forName="Accent5" refType="w" fact="0.0704"/>
          <dgm:constr type="h" for="ch" forName="Accent5" refType="h" fact="0.069"/>
          <dgm:constr type="l" for="ch" forName="Accent6" refType="w" fact="0.0666"/>
          <dgm:constr type="t" for="ch" forName="Accent6" refType="h" fact="0.53"/>
          <dgm:constr type="w" for="ch" forName="Accent6" refType="w" fact="0.0704"/>
          <dgm:constr type="h" for="ch" forName="Accent6" refType="h" fact="0.069"/>
        </dgm:constrLst>
      </dgm:if>
      <dgm:if name="Name3" axis="ch ch" ptType="node node" func="cnt" op="equ" val="1">
        <dgm:alg type="composite">
          <dgm:param type="ar" val="1.2476"/>
        </dgm:alg>
        <dgm:constrLst>
          <dgm:constr type="primFontSz" for="des" ptType="node" op="equ" val="65"/>
          <dgm:constr type="l" for="ch" forName="Parent" refType="w" fact="0.2145"/>
          <dgm:constr type="t" for="ch" forName="Parent" refType="h" fact="0.039"/>
          <dgm:constr type="w" for="ch" forName="Parent" refType="w" fact="0.6861"/>
          <dgm:constr type="h" for="ch" forName="Parent" refType="h" fact="0.856"/>
          <dgm:constr type="l" for="ch" forName="Accent8" refType="w" fact="0.0262"/>
          <dgm:constr type="t" for="ch" forName="Accent8" refType="h" fact="0.6434"/>
          <dgm:constr type="w" for="ch" forName="Accent8" refType="w" fact="0.138"/>
          <dgm:constr type="h" for="ch" forName="Accent8" refType="h" fact="0.1721"/>
          <dgm:constr type="l" for="ch" forName="Accent1" refType="w" fact="0.6059"/>
          <dgm:constr type="t" for="ch" forName="Accent1" refType="h" fact="0"/>
          <dgm:constr type="w" for="ch" forName="Accent1" refType="w" fact="0.0763"/>
          <dgm:constr type="h" for="ch" forName="Accent1" refType="h" fact="0.0952"/>
          <dgm:constr type="l" for="ch" forName="Accent2" refType="w" fact="0.4253"/>
          <dgm:constr type="t" for="ch" forName="Accent2" refType="h" fact="0.8314"/>
          <dgm:constr type="w" for="ch" forName="Accent2" refType="w" fact="0.0553"/>
          <dgm:constr type="h" for="ch" forName="Accent2" refType="h" fact="0.069"/>
          <dgm:constr type="l" for="ch" forName="Accent3" refType="w" fact="0.9447"/>
          <dgm:constr type="t" for="ch" forName="Accent3" refType="h" fact="0.3864"/>
          <dgm:constr type="w" for="ch" forName="Accent3" refType="w" fact="0.0553"/>
          <dgm:constr type="h" for="ch" forName="Accent3" refType="h" fact="0.069"/>
          <dgm:constr type="l" for="ch" forName="Child1" refType="w" fact="0"/>
          <dgm:constr type="t" for="ch" forName="Child1" refType="h" fact="0.1935"/>
          <dgm:constr type="w" for="ch" forName="Child1" refType="w" fact="0.2789"/>
          <dgm:constr type="h" for="ch" forName="Child1" refType="h" fact="0.3479"/>
          <dgm:constr type="l" for="ch" forName="Accent4" refType="w" fact="0.6803"/>
          <dgm:constr type="t" for="ch" forName="Accent4" refType="h" fact="0.9048"/>
          <dgm:constr type="w" for="ch" forName="Accent4" refType="w" fact="0.0763"/>
          <dgm:constr type="h" for="ch" forName="Accent4" refType="h" fact="0.0952"/>
          <dgm:constr type="l" for="ch" forName="Accent7" refType="w" fact="0.5287"/>
          <dgm:constr type="t" for="ch" forName="Accent7" refType="h" fact="0.1383"/>
          <dgm:constr type="w" for="ch" forName="Accent7" refType="w" fact="0.0763"/>
          <dgm:constr type="h" for="ch" forName="Accent7" refType="h" fact="0.0952"/>
          <dgm:constr type="l" for="ch" forName="Accent5" refType="w" fact="0.4409"/>
          <dgm:constr type="t" for="ch" forName="Accent5" refType="h" fact="0.1353"/>
          <dgm:constr type="w" for="ch" forName="Accent5" refType="w" fact="0.0553"/>
          <dgm:constr type="h" for="ch" forName="Accent5" refType="h" fact="0.069"/>
          <dgm:constr type="l" for="ch" forName="Accent6" refType="w" fact="0.2668"/>
          <dgm:constr type="t" for="ch" forName="Accent6" refType="h" fact="0.53"/>
          <dgm:constr type="w" for="ch" forName="Accent6" refType="w" fact="0.0553"/>
          <dgm:constr type="h" for="ch" forName="Accent6" refType="h" fact="0.069"/>
        </dgm:constrLst>
      </dgm:if>
      <dgm:if name="Name4" axis="ch ch" ptType="node node" func="cnt" op="equ" val="2">
        <dgm:alg type="composite">
          <dgm:param type="ar" val="1.592"/>
        </dgm:alg>
        <dgm:constrLst>
          <dgm:constr type="primFontSz" for="des" ptType="node" op="equ" val="65"/>
          <dgm:constr type="l" for="ch" forName="Parent" refType="w" fact="0.1886"/>
          <dgm:constr type="t" for="ch" forName="Parent" refType="h" fact="0.039"/>
          <dgm:constr type="w" for="ch" forName="Parent" refType="w" fact="0.5377"/>
          <dgm:constr type="h" for="ch" forName="Parent" refType="h" fact="0.856"/>
          <dgm:constr type="l" for="ch" forName="Accent8" refType="w" fact="0.0411"/>
          <dgm:constr type="t" for="ch" forName="Accent8" refType="h" fact="0.6434"/>
          <dgm:constr type="w" for="ch" forName="Accent8" refType="w" fact="0.1081"/>
          <dgm:constr type="h" for="ch" forName="Accent8" refType="h" fact="0.1721"/>
          <dgm:constr type="l" for="ch" forName="Accent1" refType="w" fact="0.4954"/>
          <dgm:constr type="t" for="ch" forName="Accent1" refType="h" fact="0"/>
          <dgm:constr type="w" for="ch" forName="Accent1" refType="w" fact="0.0598"/>
          <dgm:constr type="h" for="ch" forName="Accent1" refType="h" fact="0.0952"/>
          <dgm:constr type="l" for="ch" forName="Accent2" refType="w" fact="0.3538"/>
          <dgm:constr type="t" for="ch" forName="Accent2" refType="h" fact="0.8314"/>
          <dgm:constr type="w" for="ch" forName="Accent2" refType="w" fact="0.0433"/>
          <dgm:constr type="h" for="ch" forName="Accent2" refType="h" fact="0.069"/>
          <dgm:constr type="l" for="ch" forName="Accent3" refType="w" fact="0.7609"/>
          <dgm:constr type="t" for="ch" forName="Accent3" refType="h" fact="0.3864"/>
          <dgm:constr type="w" for="ch" forName="Accent3" refType="w" fact="0.0433"/>
          <dgm:constr type="h" for="ch" forName="Accent3" refType="h" fact="0.069"/>
          <dgm:constr type="l" for="ch" forName="Accent9" refType="w" fact="0.6839"/>
          <dgm:constr type="t" for="ch" forName="Accent9" refType="h" fact="0.27"/>
          <dgm:constr type="w" for="ch" forName="Accent9" refType="w" fact="0.0598"/>
          <dgm:constr type="h" for="ch" forName="Accent9" refType="h" fact="0.0952"/>
          <dgm:constr type="l" for="ch" forName="Child1" refType="w" fact="0.0206"/>
          <dgm:constr type="t" for="ch" forName="Child1" refType="h" fact="0.1935"/>
          <dgm:constr type="w" for="ch" forName="Child1" refType="w" fact="0.2186"/>
          <dgm:constr type="h" for="ch" forName="Child1" refType="h" fact="0.3479"/>
          <dgm:constr type="l" for="ch" forName="Child2" refType="w" fact="0.7814"/>
          <dgm:constr type="t" for="ch" forName="Child2" refType="h" fact="0.0298"/>
          <dgm:constr type="w" for="ch" forName="Child2" refType="w" fact="0.2186"/>
          <dgm:constr type="h" for="ch" forName="Child2" refType="h" fact="0.3479"/>
          <dgm:constr type="l" for="ch" forName="Accent10" refType="w" fact="0"/>
          <dgm:constr type="t" for="ch" forName="Accent10" refType="h" fact="0.8482"/>
          <dgm:constr type="w" for="ch" forName="Accent10" refType="w" fact="0.0433"/>
          <dgm:constr type="h" for="ch" forName="Accent10" refType="h" fact="0.069"/>
          <dgm:constr type="l" for="ch" forName="Accent11" refType="w" fact="0.4318"/>
          <dgm:constr type="t" for="ch" forName="Accent11" refType="h" fact="0.75"/>
          <dgm:constr type="w" for="ch" forName="Accent11" refType="w" fact="0.0433"/>
          <dgm:constr type="h" for="ch" forName="Accent11" refType="h" fact="0.069"/>
          <dgm:constr type="l" for="ch" forName="Accent7" refType="w" fact="0.4349"/>
          <dgm:constr type="t" for="ch" forName="Accent7" refType="h" fact="0.1383"/>
          <dgm:constr type="w" for="ch" forName="Accent7" refType="w" fact="0.0598"/>
          <dgm:constr type="h" for="ch" forName="Accent7" refType="h" fact="0.0952"/>
          <dgm:constr type="l" for="ch" forName="Accent5" refType="w" fact="0.3661"/>
          <dgm:constr type="t" for="ch" forName="Accent5" refType="h" fact="0.1353"/>
          <dgm:constr type="w" for="ch" forName="Accent5" refType="w" fact="0.0433"/>
          <dgm:constr type="h" for="ch" forName="Accent5" refType="h" fact="0.069"/>
          <dgm:constr type="l" for="ch" forName="Accent6" refType="w" fact="0.2296"/>
          <dgm:constr type="t" for="ch" forName="Accent6" refType="h" fact="0.53"/>
          <dgm:constr type="w" for="ch" forName="Accent6" refType="w" fact="0.0433"/>
          <dgm:constr type="h" for="ch" forName="Accent6" refType="h" fact="0.069"/>
          <dgm:constr type="l" for="ch" forName="Accent4" refType="w" fact="0.5537"/>
          <dgm:constr type="t" for="ch" forName="Accent4" refType="h" fact="0.9048"/>
          <dgm:constr type="w" for="ch" forName="Accent4" refType="w" fact="0.0598"/>
          <dgm:constr type="h" for="ch" forName="Accent4" refType="h" fact="0.0952"/>
        </dgm:constrLst>
      </dgm:if>
      <dgm:if name="Name5" axis="ch ch" ptType="node node" func="cnt" op="equ" val="3">
        <dgm:alg type="composite">
          <dgm:param type="ar" val="1.7557"/>
        </dgm:alg>
        <dgm:constrLst>
          <dgm:constr type="primFontSz" for="des" ptType="node" op="equ" val="65"/>
          <dgm:constr type="l" for="ch" forName="Parent" refType="w" fact="0.171"/>
          <dgm:constr type="t" for="ch" forName="Parent" refType="h" fact="0.039"/>
          <dgm:constr type="w" for="ch" forName="Parent" refType="w" fact="0.4875"/>
          <dgm:constr type="h" for="ch" forName="Parent" refType="h" fact="0.856"/>
          <dgm:constr type="l" for="ch" forName="Accent8" refType="w" fact="0.0373"/>
          <dgm:constr type="t" for="ch" forName="Accent8" refType="h" fact="0.6434"/>
          <dgm:constr type="w" for="ch" forName="Accent8" refType="w" fact="0.098"/>
          <dgm:constr type="h" for="ch" forName="Accent8" refType="h" fact="0.1721"/>
          <dgm:constr type="l" for="ch" forName="Accent1" refType="w" fact="0.4492"/>
          <dgm:constr type="t" for="ch" forName="Accent1" refType="h" fact="0"/>
          <dgm:constr type="w" for="ch" forName="Accent1" refType="w" fact="0.0542"/>
          <dgm:constr type="h" for="ch" forName="Accent1" refType="h" fact="0.0952"/>
          <dgm:constr type="l" for="ch" forName="Accent2" refType="w" fact="0.3209"/>
          <dgm:constr type="t" for="ch" forName="Accent2" refType="h" fact="0.8314"/>
          <dgm:constr type="w" for="ch" forName="Accent2" refType="w" fact="0.0393"/>
          <dgm:constr type="h" for="ch" forName="Accent2" refType="h" fact="0.069"/>
          <dgm:constr type="l" for="ch" forName="Accent3" refType="w" fact="0.6899"/>
          <dgm:constr type="t" for="ch" forName="Accent3" refType="h" fact="0.3864"/>
          <dgm:constr type="w" for="ch" forName="Accent3" refType="w" fact="0.0393"/>
          <dgm:constr type="h" for="ch" forName="Accent3" refType="h" fact="0.069"/>
          <dgm:constr type="l" for="ch" forName="Accent9" refType="w" fact="0.6201"/>
          <dgm:constr type="t" for="ch" forName="Accent9" refType="h" fact="0.27"/>
          <dgm:constr type="w" for="ch" forName="Accent9" refType="w" fact="0.0542"/>
          <dgm:constr type="h" for="ch" forName="Accent9" refType="h" fact="0.0952"/>
          <dgm:constr type="l" for="ch" forName="Child1" refType="w" fact="0.0186"/>
          <dgm:constr type="t" for="ch" forName="Child1" refType="h" fact="0.1935"/>
          <dgm:constr type="w" for="ch" forName="Child1" refType="w" fact="0.1982"/>
          <dgm:constr type="h" for="ch" forName="Child1" refType="h" fact="0.3479"/>
          <dgm:constr type="l" for="ch" forName="Child2" refType="w" fact="0.7086"/>
          <dgm:constr type="t" for="ch" forName="Child2" refType="h" fact="0.0298"/>
          <dgm:constr type="w" for="ch" forName="Child2" refType="w" fact="0.1982"/>
          <dgm:constr type="h" for="ch" forName="Child2" refType="h" fact="0.3479"/>
          <dgm:constr type="l" for="ch" forName="Child3" refType="w" fact="0.8018"/>
          <dgm:constr type="t" for="ch" forName="Child3" refType="h" fact="0.6312"/>
          <dgm:constr type="w" for="ch" forName="Child3" refType="w" fact="0.1982"/>
          <dgm:constr type="h" for="ch" forName="Child3" refType="h" fact="0.3479"/>
          <dgm:constr type="l" for="ch" forName="Accent12" refType="w" fact="0.7459"/>
          <dgm:constr type="t" for="ch" forName="Accent12" refType="h" fact="0.619"/>
          <dgm:constr type="w" for="ch" forName="Accent12" refType="w" fact="0.0393"/>
          <dgm:constr type="h" for="ch" forName="Accent12" refType="h" fact="0.069"/>
          <dgm:constr type="l" for="ch" forName="Accent4" refType="w" fact="0.5021"/>
          <dgm:constr type="t" for="ch" forName="Accent4" refType="h" fact="0.9048"/>
          <dgm:constr type="w" for="ch" forName="Accent4" refType="w" fact="0.0542"/>
          <dgm:constr type="h" for="ch" forName="Accent4" refType="h" fact="0.0952"/>
          <dgm:constr type="l" for="ch" forName="Accent10" refType="w" fact="0"/>
          <dgm:constr type="t" for="ch" forName="Accent10" refType="h" fact="0.8482"/>
          <dgm:constr type="w" for="ch" forName="Accent10" refType="w" fact="0.0393"/>
          <dgm:constr type="h" for="ch" forName="Accent10" refType="h" fact="0.069"/>
          <dgm:constr type="l" for="ch" forName="Accent11" refType="w" fact="0.3916"/>
          <dgm:constr type="t" for="ch" forName="Accent11" refType="h" fact="0.75"/>
          <dgm:constr type="w" for="ch" forName="Accent11" refType="w" fact="0.0393"/>
          <dgm:constr type="h" for="ch" forName="Accent11" refType="h" fact="0.069"/>
          <dgm:constr type="l" for="ch" forName="Accent7" refType="w" fact="0.3944"/>
          <dgm:constr type="t" for="ch" forName="Accent7" refType="h" fact="0.1383"/>
          <dgm:constr type="w" for="ch" forName="Accent7" refType="w" fact="0.0542"/>
          <dgm:constr type="h" for="ch" forName="Accent7" refType="h" fact="0.0952"/>
          <dgm:constr type="l" for="ch" forName="Accent5" refType="w" fact="0.3319"/>
          <dgm:constr type="t" for="ch" forName="Accent5" refType="h" fact="0.1353"/>
          <dgm:constr type="w" for="ch" forName="Accent5" refType="w" fact="0.0393"/>
          <dgm:constr type="h" for="ch" forName="Accent5" refType="h" fact="0.069"/>
          <dgm:constr type="l" for="ch" forName="Accent6" refType="w" fact="0.2082"/>
          <dgm:constr type="t" for="ch" forName="Accent6" refType="h" fact="0.53"/>
          <dgm:constr type="w" for="ch" forName="Accent6" refType="w" fact="0.0393"/>
          <dgm:constr type="h" for="ch" forName="Accent6" refType="h" fact="0.069"/>
        </dgm:constrLst>
      </dgm:if>
      <dgm:if name="Name6" axis="ch ch" ptType="node node" func="cnt" op="equ" val="4">
        <dgm:alg type="composite">
          <dgm:param type="ar" val="1.3749"/>
        </dgm:alg>
        <dgm:constrLst>
          <dgm:constr type="primFontSz" for="des" ptType="node" op="equ" val="65"/>
          <dgm:constr type="l" for="ch" forName="Parent" refType="w" fact="0.171"/>
          <dgm:constr type="t" for="ch" forName="Parent" refType="h" fact="0.0306"/>
          <dgm:constr type="w" for="ch" forName="Parent" refType="w" fact="0.4875"/>
          <dgm:constr type="h" for="ch" forName="Parent" refType="h" fact="0.6703"/>
          <dgm:constr type="l" for="ch" forName="Accent8" refType="w" fact="0.0373"/>
          <dgm:constr type="t" for="ch" forName="Accent8" refType="h" fact="0.5038"/>
          <dgm:constr type="w" for="ch" forName="Accent8" refType="w" fact="0.098"/>
          <dgm:constr type="h" for="ch" forName="Accent8" refType="h" fact="0.1348"/>
          <dgm:constr type="l" for="ch" forName="Accent1" refType="w" fact="0.4492"/>
          <dgm:constr type="t" for="ch" forName="Accent1" refType="h" fact="0"/>
          <dgm:constr type="w" for="ch" forName="Accent1" refType="w" fact="0.0542"/>
          <dgm:constr type="h" for="ch" forName="Accent1" refType="h" fact="0.0746"/>
          <dgm:constr type="l" for="ch" forName="Accent2" refType="w" fact="0.3209"/>
          <dgm:constr type="t" for="ch" forName="Accent2" refType="h" fact="0.6511"/>
          <dgm:constr type="w" for="ch" forName="Accent2" refType="w" fact="0.0393"/>
          <dgm:constr type="h" for="ch" forName="Accent2" refType="h" fact="0.054"/>
          <dgm:constr type="l" for="ch" forName="Accent3" refType="w" fact="0.6899"/>
          <dgm:constr type="t" for="ch" forName="Accent3" refType="h" fact="0.3026"/>
          <dgm:constr type="w" for="ch" forName="Accent3" refType="w" fact="0.0393"/>
          <dgm:constr type="h" for="ch" forName="Accent3" refType="h" fact="0.054"/>
          <dgm:constr type="l" for="ch" forName="Accent9" refType="w" fact="0.6201"/>
          <dgm:constr type="t" for="ch" forName="Accent9" refType="h" fact="0.2115"/>
          <dgm:constr type="w" for="ch" forName="Accent9" refType="w" fact="0.0542"/>
          <dgm:constr type="h" for="ch" forName="Accent9" refType="h" fact="0.0746"/>
          <dgm:constr type="l" for="ch" forName="Child1" refType="w" fact="0.0186"/>
          <dgm:constr type="t" for="ch" forName="Child1" refType="h" fact="0.1515"/>
          <dgm:constr type="w" for="ch" forName="Child1" refType="w" fact="0.1982"/>
          <dgm:constr type="h" for="ch" forName="Child1" refType="h" fact="0.2725"/>
          <dgm:constr type="l" for="ch" forName="Child2" refType="w" fact="0.7086"/>
          <dgm:constr type="t" for="ch" forName="Child2" refType="h" fact="0.0233"/>
          <dgm:constr type="w" for="ch" forName="Child2" refType="w" fact="0.1982"/>
          <dgm:constr type="h" for="ch" forName="Child2" refType="h" fact="0.2725"/>
          <dgm:constr type="l" for="ch" forName="Child3" refType="w" fact="0.8018"/>
          <dgm:constr type="t" for="ch" forName="Child3" refType="h" fact="0.4943"/>
          <dgm:constr type="w" for="ch" forName="Child3" refType="w" fact="0.1982"/>
          <dgm:constr type="h" for="ch" forName="Child3" refType="h" fact="0.2725"/>
          <dgm:constr type="l" for="ch" forName="Accent12" refType="w" fact="0.7459"/>
          <dgm:constr type="t" for="ch" forName="Accent12" refType="h" fact="0.4848"/>
          <dgm:constr type="w" for="ch" forName="Accent12" refType="w" fact="0.0393"/>
          <dgm:constr type="h" for="ch" forName="Accent12" refType="h" fact="0.054"/>
          <dgm:constr type="l" for="ch" forName="Accent4" refType="w" fact="0.5021"/>
          <dgm:constr type="t" for="ch" forName="Accent4" refType="h" fact="0.7085"/>
          <dgm:constr type="w" for="ch" forName="Accent4" refType="w" fact="0.0542"/>
          <dgm:constr type="h" for="ch" forName="Accent4" refType="h" fact="0.0746"/>
          <dgm:constr type="l" for="ch" forName="Accent10" refType="w" fact="0"/>
          <dgm:constr type="t" for="ch" forName="Accent10" refType="h" fact="0.6642"/>
          <dgm:constr type="w" for="ch" forName="Accent10" refType="w" fact="0.0393"/>
          <dgm:constr type="h" for="ch" forName="Accent10" refType="h" fact="0.054"/>
          <dgm:constr type="l" for="ch" forName="Accent11" refType="w" fact="0.3916"/>
          <dgm:constr type="t" for="ch" forName="Accent11" refType="h" fact="0.5873"/>
          <dgm:constr type="w" for="ch" forName="Accent11" refType="w" fact="0.0393"/>
          <dgm:constr type="h" for="ch" forName="Accent11" refType="h" fact="0.054"/>
          <dgm:constr type="l" for="ch" forName="Accent7" refType="w" fact="0.3944"/>
          <dgm:constr type="t" for="ch" forName="Accent7" refType="h" fact="0.1083"/>
          <dgm:constr type="w" for="ch" forName="Accent7" refType="w" fact="0.0542"/>
          <dgm:constr type="h" for="ch" forName="Accent7" refType="h" fact="0.0746"/>
          <dgm:constr type="l" for="ch" forName="Accent5" refType="w" fact="0.3319"/>
          <dgm:constr type="t" for="ch" forName="Accent5" refType="h" fact="0.1059"/>
          <dgm:constr type="w" for="ch" forName="Accent5" refType="w" fact="0.0393"/>
          <dgm:constr type="h" for="ch" forName="Accent5" refType="h" fact="0.054"/>
          <dgm:constr type="l" for="ch" forName="Accent6" refType="w" fact="0.2082"/>
          <dgm:constr type="t" for="ch" forName="Accent6" refType="h" fact="0.4151"/>
          <dgm:constr type="w" for="ch" forName="Accent6" refType="w" fact="0.0393"/>
          <dgm:constr type="h" for="ch" forName="Accent6" refType="h" fact="0.054"/>
          <dgm:constr type="l" for="ch" forName="Child4" refType="w" fact="0.2329"/>
          <dgm:constr type="t" for="ch" forName="Child4" refType="h" fact="0.7275"/>
          <dgm:constr type="w" for="ch" forName="Child4" refType="w" fact="0.1982"/>
          <dgm:constr type="h" for="ch" forName="Child4" refType="h" fact="0.2725"/>
          <dgm:constr type="l" for="ch" forName="Accent13" refType="w" fact="0.4099"/>
          <dgm:constr type="t" for="ch" forName="Accent13" refType="h" fact="0.7183"/>
          <dgm:constr type="w" for="ch" forName="Accent13" refType="w" fact="0.0393"/>
          <dgm:constr type="h" for="ch" forName="Accent13" refType="h" fact="0.054"/>
        </dgm:constrLst>
      </dgm:if>
      <dgm:else name="Name7">
        <dgm:alg type="composite">
          <dgm:param type="ar" val="1.1477"/>
        </dgm:alg>
        <dgm:constrLst>
          <dgm:constr type="primFontSz" for="des" ptType="node" op="equ" val="65"/>
          <dgm:constr type="l" for="ch" forName="Parent" refType="w" fact="0.171"/>
          <dgm:constr type="t" for="ch" forName="Parent" refType="h" fact="0.1907"/>
          <dgm:constr type="w" for="ch" forName="Parent" refType="w" fact="0.4875"/>
          <dgm:constr type="h" for="ch" forName="Parent" refType="h" fact="0.5596"/>
          <dgm:constr type="l" for="ch" forName="Accent8" refType="w" fact="0.0373"/>
          <dgm:constr type="t" for="ch" forName="Accent8" refType="h" fact="0.5858"/>
          <dgm:constr type="w" for="ch" forName="Accent8" refType="w" fact="0.098"/>
          <dgm:constr type="h" for="ch" forName="Accent8" refType="h" fact="0.1125"/>
          <dgm:constr type="l" for="ch" forName="Accent1" refType="w" fact="0.4492"/>
          <dgm:constr type="t" for="ch" forName="Accent1" refType="h" fact="0.1652"/>
          <dgm:constr type="w" for="ch" forName="Accent1" refType="w" fact="0.0542"/>
          <dgm:constr type="h" for="ch" forName="Accent1" refType="h" fact="0.0623"/>
          <dgm:constr type="l" for="ch" forName="Accent2" refType="w" fact="0.3209"/>
          <dgm:constr type="t" for="ch" forName="Accent2" refType="h" fact="0.7087"/>
          <dgm:constr type="w" for="ch" forName="Accent2" refType="w" fact="0.0393"/>
          <dgm:constr type="h" for="ch" forName="Accent2" refType="h" fact="0.0451"/>
          <dgm:constr type="l" for="ch" forName="Accent3" refType="w" fact="0.6899"/>
          <dgm:constr type="t" for="ch" forName="Accent3" refType="h" fact="0.4178"/>
          <dgm:constr type="w" for="ch" forName="Accent3" refType="w" fact="0.0393"/>
          <dgm:constr type="h" for="ch" forName="Accent3" refType="h" fact="0.0451"/>
          <dgm:constr type="l" for="ch" forName="Accent9" refType="w" fact="0.6201"/>
          <dgm:constr type="t" for="ch" forName="Accent9" refType="h" fact="0.3417"/>
          <dgm:constr type="w" for="ch" forName="Accent9" refType="w" fact="0.0542"/>
          <dgm:constr type="h" for="ch" forName="Accent9" refType="h" fact="0.0623"/>
          <dgm:constr type="l" for="ch" forName="Child1" refType="w" fact="0.0186"/>
          <dgm:constr type="t" for="ch" forName="Child1" refType="h" fact="0.2917"/>
          <dgm:constr type="w" for="ch" forName="Child1" refType="w" fact="0.1982"/>
          <dgm:constr type="h" for="ch" forName="Child1" refType="h" fact="0.2275"/>
          <dgm:constr type="l" for="ch" forName="Child2" refType="w" fact="0.7086"/>
          <dgm:constr type="t" for="ch" forName="Child2" refType="h" fact="0.1847"/>
          <dgm:constr type="w" for="ch" forName="Child2" refType="w" fact="0.1982"/>
          <dgm:constr type="h" for="ch" forName="Child2" refType="h" fact="0.2275"/>
          <dgm:constr type="l" for="ch" forName="Child3" refType="w" fact="0.8018"/>
          <dgm:constr type="t" for="ch" forName="Child3" refType="h" fact="0.5778"/>
          <dgm:constr type="w" for="ch" forName="Child3" refType="w" fact="0.1982"/>
          <dgm:constr type="h" for="ch" forName="Child3" refType="h" fact="0.2275"/>
          <dgm:constr type="l" for="ch" forName="Accent12" refType="w" fact="0.7459"/>
          <dgm:constr type="t" for="ch" forName="Accent12" refType="h" fact="0.5699"/>
          <dgm:constr type="w" for="ch" forName="Accent12" refType="w" fact="0.0393"/>
          <dgm:constr type="h" for="ch" forName="Accent12" refType="h" fact="0.0451"/>
          <dgm:constr type="l" for="ch" forName="Accent4" refType="w" fact="0.5021"/>
          <dgm:constr type="t" for="ch" forName="Accent4" refType="h" fact="0.7567"/>
          <dgm:constr type="w" for="ch" forName="Accent4" refType="w" fact="0.0542"/>
          <dgm:constr type="h" for="ch" forName="Accent4" refType="h" fact="0.0623"/>
          <dgm:constr type="l" for="ch" forName="Accent10" refType="w" fact="0"/>
          <dgm:constr type="t" for="ch" forName="Accent10" refType="h" fact="0.7197"/>
          <dgm:constr type="w" for="ch" forName="Accent10" refType="w" fact="0.0393"/>
          <dgm:constr type="h" for="ch" forName="Accent10" refType="h" fact="0.0451"/>
          <dgm:constr type="l" for="ch" forName="Accent11" refType="w" fact="0.3916"/>
          <dgm:constr type="t" for="ch" forName="Accent11" refType="h" fact="0.6555"/>
          <dgm:constr type="w" for="ch" forName="Accent11" refType="w" fact="0.0393"/>
          <dgm:constr type="h" for="ch" forName="Accent11" refType="h" fact="0.0451"/>
          <dgm:constr type="l" for="ch" forName="Accent7" refType="w" fact="0.3944"/>
          <dgm:constr type="t" for="ch" forName="Accent7" refType="h" fact="0.2556"/>
          <dgm:constr type="w" for="ch" forName="Accent7" refType="w" fact="0.0542"/>
          <dgm:constr type="h" for="ch" forName="Accent7" refType="h" fact="0.0623"/>
          <dgm:constr type="l" for="ch" forName="Accent5" refType="w" fact="0.3319"/>
          <dgm:constr type="t" for="ch" forName="Accent5" refType="h" fact="0.2536"/>
          <dgm:constr type="w" for="ch" forName="Accent5" refType="w" fact="0.0393"/>
          <dgm:constr type="h" for="ch" forName="Accent5" refType="h" fact="0.0451"/>
          <dgm:constr type="l" for="ch" forName="Accent6" refType="w" fact="0.2082"/>
          <dgm:constr type="t" for="ch" forName="Accent6" refType="h" fact="0.5117"/>
          <dgm:constr type="w" for="ch" forName="Accent6" refType="w" fact="0.0393"/>
          <dgm:constr type="h" for="ch" forName="Accent6" refType="h" fact="0.0451"/>
          <dgm:constr type="l" for="ch" forName="Child5" refType="w" fact="0.4219"/>
          <dgm:constr type="t" for="ch" forName="Child5" refType="h" fact="0"/>
          <dgm:constr type="w" for="ch" forName="Child5" refType="w" fact="0.1982"/>
          <dgm:constr type="h" for="ch" forName="Child5" refType="h" fact="0.2275"/>
          <dgm:constr type="l" for="ch" forName="Child4" refType="w" fact="0.2329"/>
          <dgm:constr type="t" for="ch" forName="Child4" refType="h" fact="0.7725"/>
          <dgm:constr type="w" for="ch" forName="Child4" refType="w" fact="0.1982"/>
          <dgm:constr type="h" for="ch" forName="Child4" refType="h" fact="0.2275"/>
          <dgm:constr type="l" for="ch" forName="Accent15" refType="w" fact="0.1775"/>
          <dgm:constr type="t" for="ch" forName="Accent15" refType="h" fact="0.2466"/>
          <dgm:constr type="w" for="ch" forName="Accent15" refType="w" fact="0.0393"/>
          <dgm:constr type="h" for="ch" forName="Accent15" refType="h" fact="0.0451"/>
          <dgm:constr type="l" for="ch" forName="Accent16" refType="w" fact="0.6351"/>
          <dgm:constr type="t" for="ch" forName="Accent16" refType="h" fact="0.056"/>
          <dgm:constr type="w" for="ch" forName="Accent16" refType="w" fact="0.0393"/>
          <dgm:constr type="h" for="ch" forName="Accent16" refType="h" fact="0.0451"/>
          <dgm:constr type="l" for="ch" forName="Accent13" refType="w" fact="0.4099"/>
          <dgm:constr type="t" for="ch" forName="Accent13" refType="h" fact="0.7648"/>
          <dgm:constr type="w" for="ch" forName="Accent13" refType="w" fact="0.0393"/>
          <dgm:constr type="h" for="ch" forName="Accent13" refType="h" fact="0.0451"/>
        </dgm:constrLst>
      </dgm:else>
    </dgm:choose>
    <dgm:forEach name="wrapper" axis="self" ptType="parTrans">
      <dgm:forEach name="accentRepeat1" axis="self">
        <dgm:layoutNode name="AccentHold1" styleLbl="node1">
          <dgm:alg type="sp"/>
          <dgm:shape xmlns:r="http://schemas.openxmlformats.org/officeDocument/2006/relationships" type="ellipse" r:blip="">
            <dgm:adjLst/>
          </dgm:shape>
          <dgm:presOf/>
        </dgm:layoutNode>
      </dgm:forEach>
      <dgm:forEach name="accentRepeat2" axis="self">
        <dgm:layoutNode name="AccentHold2" styleLbl="node1">
          <dgm:alg type="sp"/>
          <dgm:shape xmlns:r="http://schemas.openxmlformats.org/officeDocument/2006/relationships" type="ellipse" r:blip="">
            <dgm:adjLst/>
          </dgm:shape>
          <dgm:presOf/>
        </dgm:layoutNode>
      </dgm:forEach>
      <dgm:forEach name="accentRepeat3" axis="self">
        <dgm:layoutNode name="AccentHold3" styleLbl="node1">
          <dgm:alg type="sp"/>
          <dgm:shape xmlns:r="http://schemas.openxmlformats.org/officeDocument/2006/relationships" type="ellipse" r:blip="">
            <dgm:adjLst/>
          </dgm:shape>
          <dgm:presOf/>
        </dgm:layoutNode>
      </dgm:forEach>
    </dgm:forEach>
    <dgm:forEach name="Name8" axis="ch" ptType="node" cnt="1">
      <dgm:layoutNode name="Parent" styleLbl="node0">
        <dgm:varLst>
          <dgm:chMax val="5"/>
          <dgm:chPref val="5"/>
        </dgm:varLst>
        <dgm:alg type="tx"/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choose name="Name9">
        <dgm:if name="Name10" axis="ch" ptType="node" func="cnt" op="lte" val="4">
          <dgm:layoutNode name="Accent1" styleLbl="node1">
            <dgm:alg type="sp"/>
            <dgm:shape xmlns:r="http://schemas.openxmlformats.org/officeDocument/2006/relationships" type="ellipse" r:blip="">
              <dgm:adjLst/>
            </dgm:shape>
            <dgm:presOf/>
            <dgm:constrLst/>
          </dgm:layoutNode>
        </dgm:if>
        <dgm:else name="Name11"/>
      </dgm:choose>
      <dgm:layoutNode name="Accent2" styleLbl="node1">
        <dgm:alg type="sp"/>
        <dgm:shape xmlns:r="http://schemas.openxmlformats.org/officeDocument/2006/relationships" type="ellipse" r:blip="">
          <dgm:adjLst/>
        </dgm:shape>
        <dgm:presOf/>
        <dgm:constrLst/>
      </dgm:layoutNode>
      <dgm:layoutNode name="Accent3" styleLbl="node1">
        <dgm:alg type="sp"/>
        <dgm:shape xmlns:r="http://schemas.openxmlformats.org/officeDocument/2006/relationships" type="ellipse" r:blip="">
          <dgm:adjLst/>
        </dgm:shape>
        <dgm:presOf/>
        <dgm:constrLst/>
      </dgm:layoutNode>
      <dgm:layoutNode name="Accent4" styleLbl="node1">
        <dgm:alg type="sp"/>
        <dgm:shape xmlns:r="http://schemas.openxmlformats.org/officeDocument/2006/relationships" type="ellipse" r:blip="">
          <dgm:adjLst/>
        </dgm:shape>
        <dgm:presOf/>
        <dgm:constrLst/>
      </dgm:layoutNode>
      <dgm:layoutNode name="Accent5" styleLbl="node1">
        <dgm:alg type="sp"/>
        <dgm:shape xmlns:r="http://schemas.openxmlformats.org/officeDocument/2006/relationships" type="ellipse" r:blip="">
          <dgm:adjLst/>
        </dgm:shape>
        <dgm:presOf/>
        <dgm:constrLst/>
      </dgm:layoutNode>
      <dgm:layoutNode name="Accent6" styleLbl="node1">
        <dgm:alg type="sp"/>
        <dgm:shape xmlns:r="http://schemas.openxmlformats.org/officeDocument/2006/relationships" type="ellipse" r:blip="">
          <dgm:adjLst/>
        </dgm:shape>
        <dgm:presOf/>
        <dgm:constrLst/>
      </dgm:layoutNode>
    </dgm:forEach>
    <dgm:forEach name="Name12" axis="ch ch" ptType="node node" st="1 1" cnt="1 1">
      <dgm:layoutNode name="Child1" styleLbl="node1">
        <dgm:varLst>
          <dgm:chMax val="0"/>
          <dgm:chPref val="0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13" ref="accentRepeat1"/>
      </dgm:layoutNode>
      <dgm:layoutNode name="Accent8">
        <dgm:alg type="sp"/>
        <dgm:shape xmlns:r="http://schemas.openxmlformats.org/officeDocument/2006/relationships" r:blip="">
          <dgm:adjLst/>
        </dgm:shape>
        <dgm:presOf/>
        <dgm:constrLst/>
        <dgm:forEach name="Name14" ref="accentRepeat2"/>
      </dgm:layoutNode>
    </dgm:forEach>
    <dgm:forEach name="Name15" axis="ch ch" ptType="node node" st="1 2" cnt="1 1">
      <dgm:layoutNode name="Child2" styleLbl="node1">
        <dgm:varLst>
          <dgm:chMax val="0"/>
          <dgm:chPref val="0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9">
        <dgm:alg type="sp"/>
        <dgm:shape xmlns:r="http://schemas.openxmlformats.org/officeDocument/2006/relationships" r:blip="">
          <dgm:adjLst/>
        </dgm:shape>
        <dgm:presOf/>
        <dgm:constrLst/>
        <dgm:forEach name="Name16" ref="accentRepeat1"/>
      </dgm:layoutNode>
      <dgm:layoutNode name="Accent10">
        <dgm:alg type="sp"/>
        <dgm:shape xmlns:r="http://schemas.openxmlformats.org/officeDocument/2006/relationships" r:blip="">
          <dgm:adjLst/>
        </dgm:shape>
        <dgm:presOf/>
        <dgm:constrLst/>
        <dgm:forEach name="Name17" ref="accentRepeat2"/>
      </dgm:layoutNode>
      <dgm:layoutNode name="Accent11">
        <dgm:alg type="sp"/>
        <dgm:shape xmlns:r="http://schemas.openxmlformats.org/officeDocument/2006/relationships" r:blip="">
          <dgm:adjLst/>
        </dgm:shape>
        <dgm:presOf/>
        <dgm:constrLst/>
        <dgm:forEach name="Name18" ref="accentRepeat3"/>
      </dgm:layoutNode>
    </dgm:forEach>
    <dgm:forEach name="Name19" axis="ch ch" ptType="node node" st="1 3" cnt="1 1">
      <dgm:layoutNode name="Child3" styleLbl="node1">
        <dgm:varLst>
          <dgm:chMax val="0"/>
          <dgm:chPref val="0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12">
        <dgm:alg type="sp"/>
        <dgm:shape xmlns:r="http://schemas.openxmlformats.org/officeDocument/2006/relationships" r:blip="">
          <dgm:adjLst/>
        </dgm:shape>
        <dgm:presOf/>
        <dgm:constrLst/>
        <dgm:forEach name="Name20" ref="accentRepeat1"/>
      </dgm:layoutNode>
    </dgm:forEach>
    <dgm:forEach name="Name21" axis="ch ch" ptType="node node" st="1 4" cnt="1 1">
      <dgm:layoutNode name="Child4" styleLbl="node1">
        <dgm:varLst>
          <dgm:chMax val="0"/>
          <dgm:chPref val="0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13">
        <dgm:alg type="sp"/>
        <dgm:shape xmlns:r="http://schemas.openxmlformats.org/officeDocument/2006/relationships" r:blip="">
          <dgm:adjLst/>
        </dgm:shape>
        <dgm:presOf/>
        <dgm:constrLst/>
        <dgm:forEach name="Name22" ref="accentRepeat1"/>
      </dgm:layoutNode>
    </dgm:forEach>
    <dgm:forEach name="Name23" axis="ch ch" ptType="node node" st="1 5" cnt="1 1">
      <dgm:layoutNode name="Child5" styleLbl="node1">
        <dgm:varLst>
          <dgm:chMax val="0"/>
          <dgm:chPref val="0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15">
        <dgm:alg type="sp"/>
        <dgm:shape xmlns:r="http://schemas.openxmlformats.org/officeDocument/2006/relationships" r:blip="">
          <dgm:adjLst/>
        </dgm:shape>
        <dgm:presOf/>
        <dgm:constrLst/>
        <dgm:forEach name="Name24" ref="accentRepeat2"/>
      </dgm:layoutNode>
      <dgm:layoutNode name="Accent16">
        <dgm:alg type="sp"/>
        <dgm:shape xmlns:r="http://schemas.openxmlformats.org/officeDocument/2006/relationships" r:blip="">
          <dgm:adjLst/>
        </dgm:shape>
        <dgm:presOf/>
        <dgm:constrLst/>
        <dgm:forEach name="Name25" ref="accentRepeat3"/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cycle3#1">
  <dgm:title val=""/>
  <dgm:desc val=""/>
  <dgm:catLst>
    <dgm:cat type="cycle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2">
        <dgm:alg type="composite">
          <dgm:param type="ar" val="0.9"/>
        </dgm:alg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  <dgm:constr type="ctrX" for="ch" forName="node1" refType="w" fact="0.5"/>
          <dgm:constr type="t" for="ch" forName="node1"/>
          <dgm:constr type="w" for="ch" forName="node1" refType="w" fact="0.8"/>
          <dgm:constr type="h" for="ch" forName="node1" refType="w" refFor="ch" refForName="node1" fact="0.5"/>
          <dgm:constr type="ctrX" for="ch" forName="sibTrans" refType="w" fact="0.5"/>
          <dgm:constr type="t" for="ch" forName="sibTrans"/>
          <dgm:constr type="w" for="ch" forName="sibTrans" refType="w" fact="0.8"/>
          <dgm:constr type="h" for="ch" forName="sibTrans" refType="w" refFor="ch" refForName="node1" fact="0.5"/>
          <dgm:constr type="userA" for="ch" forName="sibTrans" refType="w" fact="1.07"/>
          <dgm:constr type="ctrX" for="ch" forName="node2" refType="w" fact="0.5"/>
          <dgm:constr type="b" for="ch" forName="node2" refType="h"/>
          <dgm:constr type="w" for="ch" forName="node2" refType="w" fact="0.8"/>
          <dgm:constr type="h" for="ch" forName="node2" refType="w" refFor="ch" refForName="node1" fact="0.5"/>
          <dgm:constr type="l" for="ch" forName="sp1"/>
          <dgm:constr type="t" for="ch" forName="sp1" refType="h" fact="0.5"/>
          <dgm:constr type="w" for="ch" forName="sp1" val="1"/>
          <dgm:constr type="h" for="ch" forName="sp1" val="1"/>
          <dgm:constr type="r" for="ch" forName="sp2" refType="w"/>
          <dgm:constr type="t" for="ch" forName="sp2" refType="h" fact="0.5"/>
          <dgm:constr type="w" for="ch" forName="sp2" val="1"/>
          <dgm:constr type="h" for="ch" forName="sp2" val="1"/>
        </dgm:constrLst>
        <dgm:ruleLst/>
      </dgm:if>
      <dgm:else name="Name3">
        <dgm:alg type="composite"/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</dgm:constrLst>
        <dgm:ruleLst/>
      </dgm:else>
    </dgm:choose>
    <dgm:choose name="Name4">
      <dgm:if name="Name5" axis="ch" ptType="node" func="cnt" op="equ" val="2">
        <dgm:layoutNode name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ibTrans" styleLbl="bgShp">
          <dgm:choose name="Name6">
            <dgm:if name="Name7" func="var" arg="dir" op="equ" val="norm">
              <dgm:alg type="conn">
                <dgm:param type="dstNode" val="node1"/>
                <dgm:param type="connRout" val="longCurve"/>
                <dgm:param type="begPts" val="midR"/>
                <dgm:param type="endPts" val="midL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 fact="-1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if>
            <dgm:else name="Name8">
              <dgm:alg type="conn">
                <dgm:param type="dstNode" val="node1"/>
                <dgm:param type="connRout" val="longCurve"/>
                <dgm:param type="begPts" val="midL"/>
                <dgm:param type="endPts" val="midR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else>
          </dgm:choose>
          <dgm:ruleLst/>
        </dgm:layoutNode>
        <dgm:layoutNode name="node2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p1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p2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if>
      <dgm:else name="Name9">
        <dgm:layoutNode name="cycle">
          <dgm:choose name="Name10">
            <dgm:if name="Name11" func="var" arg="dir" op="equ" val="norm">
              <dgm:alg type="cycle">
                <dgm:param type="stAng" val="0"/>
                <dgm:param type="spanAng" val="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 fact="-1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if>
            <dgm:else name="Name12">
              <dgm:alg type="cycle">
                <dgm:param type="stAng" val="0"/>
                <dgm:param type="spanAng" val="-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else>
          </dgm:choose>
          <dgm:ruleLst/>
          <dgm:forEach name="nodesFirstNodeForEach" axis="ch" ptType="node" cnt="1">
            <dgm:layoutNode name="nodeFirstNode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forEach name="sibTransForEach" axis="followSib" ptType="sibTrans" cnt="1">
              <dgm:layoutNode name="sibTransFirstNode" styleLbl="bgShp">
                <dgm:choose name="Name13">
                  <dgm:if name="Name14" func="var" arg="dir" op="equ" val="norm">
                    <dgm:alg type="conn">
                      <dgm:param type="dstNode" val="nodeFirstNode"/>
                      <dgm:param type="connRout" val="longCurve"/>
                      <dgm:param type="begPts" val="midR"/>
                      <dgm:param type="endPts" val="midL"/>
                    </dgm:alg>
                  </dgm:if>
                  <dgm:else name="Name15">
                    <dgm:alg type="conn">
                      <dgm:param type="dstNode" val="nodeFirstNode"/>
                      <dgm:param type="connRout" val="longCurve"/>
                      <dgm:param type="begPts" val="midL"/>
                      <dgm:param type="endPts" val="midR"/>
                    </dgm:alg>
                  </dgm:else>
                </dgm:choose>
                <dgm:shape xmlns:r="http://schemas.openxmlformats.org/officeDocument/2006/relationships" type="conn" r:blip="" zOrderOff="-2">
                  <dgm:adjLst/>
                </dgm:shape>
                <dgm:presOf axis="self"/>
                <dgm:choose name="Name16">
                  <dgm:if name="Name17" axis="par ch" ptType="doc node" func="cnt" op="equ" val="3">
                    <dgm:constrLst>
                      <dgm:constr type="userA"/>
                      <dgm:constr type="diam" refType="userA" fact="1.01"/>
                      <dgm:constr type="begPad" refType="connDist" fact="-0.2"/>
                      <dgm:constr type="endPad" refType="connDist" fact="0.05"/>
                    </dgm:constrLst>
                  </dgm:if>
                  <dgm:if name="Name18" axis="par ch" ptType="doc node" func="cnt" op="equ" val="4">
                    <dgm:constrLst>
                      <dgm:constr type="userA"/>
                      <dgm:constr type="diam" refType="userA" fact="1.26"/>
                      <dgm:constr type="begPad" refType="connDist" fact="-0.2"/>
                      <dgm:constr type="endPad" refType="connDist" fact="0.05"/>
                    </dgm:constrLst>
                  </dgm:if>
                  <dgm:if name="Name19" axis="par ch" ptType="doc node" func="cnt" op="equ" val="5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if>
                  <dgm:if name="Name20" axis="par ch" ptType="doc node" func="cnt" op="equ" val="6">
                    <dgm:constrLst>
                      <dgm:constr type="userA"/>
                      <dgm:constr type="diam" refType="userA" fact="1.1"/>
                      <dgm:constr type="begPad" refType="connDist" fact="-0.2"/>
                      <dgm:constr type="endPad" refType="connDist" fact="0.05"/>
                    </dgm:constrLst>
                  </dgm:if>
                  <dgm:else name="Name21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else>
                </dgm:choose>
                <dgm:ruleLst/>
              </dgm:layoutNode>
            </dgm:forEach>
          </dgm:forEach>
          <dgm:forEach name="followingNodesForEach" axis="ch" ptType="node" st="2">
            <dgm:layoutNode name="nodeFollowingNodes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forEach>
        </dgm:layoutNode>
      </dgm:else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9/3/layout/CircleRelationship">
  <dgm:title val=""/>
  <dgm:desc val=""/>
  <dgm:catLst>
    <dgm:cat type="relationship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0" srcId="0" destId="10" srcOrd="0" destOrd="0"/>
        <dgm:cxn modelId="21" srcId="10" destId="11" srcOrd="0" destOrd="0"/>
        <dgm:cxn modelId="22" srcId="10" destId="12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0" srcId="0" destId="10" srcOrd="0" destOrd="0"/>
        <dgm:cxn modelId="21" srcId="10" destId="11" srcOrd="0" destOrd="0"/>
        <dgm:cxn modelId="22" srcId="10" destId="12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0" srcId="0" destId="10" srcOrd="0" destOrd="0"/>
        <dgm:cxn modelId="21" srcId="10" destId="11" srcOrd="0" destOrd="0"/>
        <dgm:cxn modelId="22" srcId="10" destId="12" srcOrd="0" destOrd="0"/>
      </dgm:cxnLst>
      <dgm:bg/>
      <dgm:whole/>
    </dgm:dataModel>
  </dgm:clrData>
  <dgm:layoutNode name="Name0">
    <dgm:varLst>
      <dgm:chMax val="1"/>
      <dgm:chPref val="1"/>
    </dgm:varLst>
    <dgm:shape xmlns:r="http://schemas.openxmlformats.org/officeDocument/2006/relationships" r:blip="">
      <dgm:adjLst/>
    </dgm:shape>
    <dgm:choose name="Name1">
      <dgm:if name="Name2" axis="ch ch" ptType="node node" func="cnt" op="equ" val="0">
        <dgm:alg type="composite">
          <dgm:param type="ar" val="0.98"/>
        </dgm:alg>
        <dgm:constrLst>
          <dgm:constr type="primFontSz" for="des" ptType="node" op="equ" val="65"/>
          <dgm:constr type="l" for="ch" forName="Parent" refType="w" fact="0"/>
          <dgm:constr type="t" for="ch" forName="Parent" refType="h" fact="0.039"/>
          <dgm:constr type="w" for="ch" forName="Parent" refType="w" fact="0.8734"/>
          <dgm:constr type="h" for="ch" forName="Parent" refType="h" fact="0.856"/>
          <dgm:constr type="l" for="ch" forName="Accent1" refType="w" fact="0.4984"/>
          <dgm:constr type="t" for="ch" forName="Accent1" refType="h" fact="0"/>
          <dgm:constr type="w" for="ch" forName="Accent1" refType="w" fact="0.0972"/>
          <dgm:constr type="h" for="ch" forName="Accent1" refType="h" fact="0.0952"/>
          <dgm:constr type="l" for="ch" forName="Accent2" refType="w" fact="0.2684"/>
          <dgm:constr type="t" for="ch" forName="Accent2" refType="h" fact="0.8314"/>
          <dgm:constr type="w" for="ch" forName="Accent2" refType="w" fact="0.0704"/>
          <dgm:constr type="h" for="ch" forName="Accent2" refType="h" fact="0.069"/>
          <dgm:constr type="l" for="ch" forName="Accent3" refType="w" fact="0.9296"/>
          <dgm:constr type="t" for="ch" forName="Accent3" refType="h" fact="0.3864"/>
          <dgm:constr type="w" for="ch" forName="Accent3" refType="w" fact="0.0704"/>
          <dgm:constr type="h" for="ch" forName="Accent3" refType="h" fact="0.069"/>
          <dgm:constr type="l" for="ch" forName="Accent4" refType="w" fact="0.5931"/>
          <dgm:constr type="t" for="ch" forName="Accent4" refType="h" fact="0.9048"/>
          <dgm:constr type="w" for="ch" forName="Accent4" refType="w" fact="0.0972"/>
          <dgm:constr type="h" for="ch" forName="Accent4" refType="h" fact="0.0952"/>
          <dgm:constr type="l" for="ch" forName="Accent5" refType="w" fact="0.2883"/>
          <dgm:constr type="t" for="ch" forName="Accent5" refType="h" fact="0.1353"/>
          <dgm:constr type="w" for="ch" forName="Accent5" refType="w" fact="0.0704"/>
          <dgm:constr type="h" for="ch" forName="Accent5" refType="h" fact="0.069"/>
          <dgm:constr type="l" for="ch" forName="Accent6" refType="w" fact="0.0666"/>
          <dgm:constr type="t" for="ch" forName="Accent6" refType="h" fact="0.53"/>
          <dgm:constr type="w" for="ch" forName="Accent6" refType="w" fact="0.0704"/>
          <dgm:constr type="h" for="ch" forName="Accent6" refType="h" fact="0.069"/>
        </dgm:constrLst>
      </dgm:if>
      <dgm:if name="Name3" axis="ch ch" ptType="node node" func="cnt" op="equ" val="1">
        <dgm:alg type="composite">
          <dgm:param type="ar" val="1.2476"/>
        </dgm:alg>
        <dgm:constrLst>
          <dgm:constr type="primFontSz" for="des" ptType="node" op="equ" val="65"/>
          <dgm:constr type="l" for="ch" forName="Parent" refType="w" fact="0.2145"/>
          <dgm:constr type="t" for="ch" forName="Parent" refType="h" fact="0.039"/>
          <dgm:constr type="w" for="ch" forName="Parent" refType="w" fact="0.6861"/>
          <dgm:constr type="h" for="ch" forName="Parent" refType="h" fact="0.856"/>
          <dgm:constr type="l" for="ch" forName="Accent8" refType="w" fact="0.0262"/>
          <dgm:constr type="t" for="ch" forName="Accent8" refType="h" fact="0.6434"/>
          <dgm:constr type="w" for="ch" forName="Accent8" refType="w" fact="0.138"/>
          <dgm:constr type="h" for="ch" forName="Accent8" refType="h" fact="0.1721"/>
          <dgm:constr type="l" for="ch" forName="Accent1" refType="w" fact="0.6059"/>
          <dgm:constr type="t" for="ch" forName="Accent1" refType="h" fact="0"/>
          <dgm:constr type="w" for="ch" forName="Accent1" refType="w" fact="0.0763"/>
          <dgm:constr type="h" for="ch" forName="Accent1" refType="h" fact="0.0952"/>
          <dgm:constr type="l" for="ch" forName="Accent2" refType="w" fact="0.4253"/>
          <dgm:constr type="t" for="ch" forName="Accent2" refType="h" fact="0.8314"/>
          <dgm:constr type="w" for="ch" forName="Accent2" refType="w" fact="0.0553"/>
          <dgm:constr type="h" for="ch" forName="Accent2" refType="h" fact="0.069"/>
          <dgm:constr type="l" for="ch" forName="Accent3" refType="w" fact="0.9447"/>
          <dgm:constr type="t" for="ch" forName="Accent3" refType="h" fact="0.3864"/>
          <dgm:constr type="w" for="ch" forName="Accent3" refType="w" fact="0.0553"/>
          <dgm:constr type="h" for="ch" forName="Accent3" refType="h" fact="0.069"/>
          <dgm:constr type="l" for="ch" forName="Child1" refType="w" fact="0"/>
          <dgm:constr type="t" for="ch" forName="Child1" refType="h" fact="0.1935"/>
          <dgm:constr type="w" for="ch" forName="Child1" refType="w" fact="0.2789"/>
          <dgm:constr type="h" for="ch" forName="Child1" refType="h" fact="0.3479"/>
          <dgm:constr type="l" for="ch" forName="Accent4" refType="w" fact="0.6803"/>
          <dgm:constr type="t" for="ch" forName="Accent4" refType="h" fact="0.9048"/>
          <dgm:constr type="w" for="ch" forName="Accent4" refType="w" fact="0.0763"/>
          <dgm:constr type="h" for="ch" forName="Accent4" refType="h" fact="0.0952"/>
          <dgm:constr type="l" for="ch" forName="Accent7" refType="w" fact="0.5287"/>
          <dgm:constr type="t" for="ch" forName="Accent7" refType="h" fact="0.1383"/>
          <dgm:constr type="w" for="ch" forName="Accent7" refType="w" fact="0.0763"/>
          <dgm:constr type="h" for="ch" forName="Accent7" refType="h" fact="0.0952"/>
          <dgm:constr type="l" for="ch" forName="Accent5" refType="w" fact="0.4409"/>
          <dgm:constr type="t" for="ch" forName="Accent5" refType="h" fact="0.1353"/>
          <dgm:constr type="w" for="ch" forName="Accent5" refType="w" fact="0.0553"/>
          <dgm:constr type="h" for="ch" forName="Accent5" refType="h" fact="0.069"/>
          <dgm:constr type="l" for="ch" forName="Accent6" refType="w" fact="0.2668"/>
          <dgm:constr type="t" for="ch" forName="Accent6" refType="h" fact="0.53"/>
          <dgm:constr type="w" for="ch" forName="Accent6" refType="w" fact="0.0553"/>
          <dgm:constr type="h" for="ch" forName="Accent6" refType="h" fact="0.069"/>
        </dgm:constrLst>
      </dgm:if>
      <dgm:if name="Name4" axis="ch ch" ptType="node node" func="cnt" op="equ" val="2">
        <dgm:alg type="composite">
          <dgm:param type="ar" val="1.592"/>
        </dgm:alg>
        <dgm:constrLst>
          <dgm:constr type="primFontSz" for="des" ptType="node" op="equ" val="65"/>
          <dgm:constr type="l" for="ch" forName="Parent" refType="w" fact="0.1886"/>
          <dgm:constr type="t" for="ch" forName="Parent" refType="h" fact="0.039"/>
          <dgm:constr type="w" for="ch" forName="Parent" refType="w" fact="0.5377"/>
          <dgm:constr type="h" for="ch" forName="Parent" refType="h" fact="0.856"/>
          <dgm:constr type="l" for="ch" forName="Accent8" refType="w" fact="0.0411"/>
          <dgm:constr type="t" for="ch" forName="Accent8" refType="h" fact="0.6434"/>
          <dgm:constr type="w" for="ch" forName="Accent8" refType="w" fact="0.1081"/>
          <dgm:constr type="h" for="ch" forName="Accent8" refType="h" fact="0.1721"/>
          <dgm:constr type="l" for="ch" forName="Accent1" refType="w" fact="0.4954"/>
          <dgm:constr type="t" for="ch" forName="Accent1" refType="h" fact="0"/>
          <dgm:constr type="w" for="ch" forName="Accent1" refType="w" fact="0.0598"/>
          <dgm:constr type="h" for="ch" forName="Accent1" refType="h" fact="0.0952"/>
          <dgm:constr type="l" for="ch" forName="Accent2" refType="w" fact="0.3538"/>
          <dgm:constr type="t" for="ch" forName="Accent2" refType="h" fact="0.8314"/>
          <dgm:constr type="w" for="ch" forName="Accent2" refType="w" fact="0.0433"/>
          <dgm:constr type="h" for="ch" forName="Accent2" refType="h" fact="0.069"/>
          <dgm:constr type="l" for="ch" forName="Accent3" refType="w" fact="0.7609"/>
          <dgm:constr type="t" for="ch" forName="Accent3" refType="h" fact="0.3864"/>
          <dgm:constr type="w" for="ch" forName="Accent3" refType="w" fact="0.0433"/>
          <dgm:constr type="h" for="ch" forName="Accent3" refType="h" fact="0.069"/>
          <dgm:constr type="l" for="ch" forName="Accent9" refType="w" fact="0.6839"/>
          <dgm:constr type="t" for="ch" forName="Accent9" refType="h" fact="0.27"/>
          <dgm:constr type="w" for="ch" forName="Accent9" refType="w" fact="0.0598"/>
          <dgm:constr type="h" for="ch" forName="Accent9" refType="h" fact="0.0952"/>
          <dgm:constr type="l" for="ch" forName="Child1" refType="w" fact="0.0206"/>
          <dgm:constr type="t" for="ch" forName="Child1" refType="h" fact="0.1935"/>
          <dgm:constr type="w" for="ch" forName="Child1" refType="w" fact="0.2186"/>
          <dgm:constr type="h" for="ch" forName="Child1" refType="h" fact="0.3479"/>
          <dgm:constr type="l" for="ch" forName="Child2" refType="w" fact="0.7814"/>
          <dgm:constr type="t" for="ch" forName="Child2" refType="h" fact="0.0298"/>
          <dgm:constr type="w" for="ch" forName="Child2" refType="w" fact="0.2186"/>
          <dgm:constr type="h" for="ch" forName="Child2" refType="h" fact="0.3479"/>
          <dgm:constr type="l" for="ch" forName="Accent10" refType="w" fact="0"/>
          <dgm:constr type="t" for="ch" forName="Accent10" refType="h" fact="0.8482"/>
          <dgm:constr type="w" for="ch" forName="Accent10" refType="w" fact="0.0433"/>
          <dgm:constr type="h" for="ch" forName="Accent10" refType="h" fact="0.069"/>
          <dgm:constr type="l" for="ch" forName="Accent11" refType="w" fact="0.4318"/>
          <dgm:constr type="t" for="ch" forName="Accent11" refType="h" fact="0.75"/>
          <dgm:constr type="w" for="ch" forName="Accent11" refType="w" fact="0.0433"/>
          <dgm:constr type="h" for="ch" forName="Accent11" refType="h" fact="0.069"/>
          <dgm:constr type="l" for="ch" forName="Accent7" refType="w" fact="0.4349"/>
          <dgm:constr type="t" for="ch" forName="Accent7" refType="h" fact="0.1383"/>
          <dgm:constr type="w" for="ch" forName="Accent7" refType="w" fact="0.0598"/>
          <dgm:constr type="h" for="ch" forName="Accent7" refType="h" fact="0.0952"/>
          <dgm:constr type="l" for="ch" forName="Accent5" refType="w" fact="0.3661"/>
          <dgm:constr type="t" for="ch" forName="Accent5" refType="h" fact="0.1353"/>
          <dgm:constr type="w" for="ch" forName="Accent5" refType="w" fact="0.0433"/>
          <dgm:constr type="h" for="ch" forName="Accent5" refType="h" fact="0.069"/>
          <dgm:constr type="l" for="ch" forName="Accent6" refType="w" fact="0.2296"/>
          <dgm:constr type="t" for="ch" forName="Accent6" refType="h" fact="0.53"/>
          <dgm:constr type="w" for="ch" forName="Accent6" refType="w" fact="0.0433"/>
          <dgm:constr type="h" for="ch" forName="Accent6" refType="h" fact="0.069"/>
          <dgm:constr type="l" for="ch" forName="Accent4" refType="w" fact="0.5537"/>
          <dgm:constr type="t" for="ch" forName="Accent4" refType="h" fact="0.9048"/>
          <dgm:constr type="w" for="ch" forName="Accent4" refType="w" fact="0.0598"/>
          <dgm:constr type="h" for="ch" forName="Accent4" refType="h" fact="0.0952"/>
        </dgm:constrLst>
      </dgm:if>
      <dgm:if name="Name5" axis="ch ch" ptType="node node" func="cnt" op="equ" val="3">
        <dgm:alg type="composite">
          <dgm:param type="ar" val="1.7557"/>
        </dgm:alg>
        <dgm:constrLst>
          <dgm:constr type="primFontSz" for="des" ptType="node" op="equ" val="65"/>
          <dgm:constr type="l" for="ch" forName="Parent" refType="w" fact="0.171"/>
          <dgm:constr type="t" for="ch" forName="Parent" refType="h" fact="0.039"/>
          <dgm:constr type="w" for="ch" forName="Parent" refType="w" fact="0.4875"/>
          <dgm:constr type="h" for="ch" forName="Parent" refType="h" fact="0.856"/>
          <dgm:constr type="l" for="ch" forName="Accent8" refType="w" fact="0.0373"/>
          <dgm:constr type="t" for="ch" forName="Accent8" refType="h" fact="0.6434"/>
          <dgm:constr type="w" for="ch" forName="Accent8" refType="w" fact="0.098"/>
          <dgm:constr type="h" for="ch" forName="Accent8" refType="h" fact="0.1721"/>
          <dgm:constr type="l" for="ch" forName="Accent1" refType="w" fact="0.4492"/>
          <dgm:constr type="t" for="ch" forName="Accent1" refType="h" fact="0"/>
          <dgm:constr type="w" for="ch" forName="Accent1" refType="w" fact="0.0542"/>
          <dgm:constr type="h" for="ch" forName="Accent1" refType="h" fact="0.0952"/>
          <dgm:constr type="l" for="ch" forName="Accent2" refType="w" fact="0.3209"/>
          <dgm:constr type="t" for="ch" forName="Accent2" refType="h" fact="0.8314"/>
          <dgm:constr type="w" for="ch" forName="Accent2" refType="w" fact="0.0393"/>
          <dgm:constr type="h" for="ch" forName="Accent2" refType="h" fact="0.069"/>
          <dgm:constr type="l" for="ch" forName="Accent3" refType="w" fact="0.6899"/>
          <dgm:constr type="t" for="ch" forName="Accent3" refType="h" fact="0.3864"/>
          <dgm:constr type="w" for="ch" forName="Accent3" refType="w" fact="0.0393"/>
          <dgm:constr type="h" for="ch" forName="Accent3" refType="h" fact="0.069"/>
          <dgm:constr type="l" for="ch" forName="Accent9" refType="w" fact="0.6201"/>
          <dgm:constr type="t" for="ch" forName="Accent9" refType="h" fact="0.27"/>
          <dgm:constr type="w" for="ch" forName="Accent9" refType="w" fact="0.0542"/>
          <dgm:constr type="h" for="ch" forName="Accent9" refType="h" fact="0.0952"/>
          <dgm:constr type="l" for="ch" forName="Child1" refType="w" fact="0.0186"/>
          <dgm:constr type="t" for="ch" forName="Child1" refType="h" fact="0.1935"/>
          <dgm:constr type="w" for="ch" forName="Child1" refType="w" fact="0.1982"/>
          <dgm:constr type="h" for="ch" forName="Child1" refType="h" fact="0.3479"/>
          <dgm:constr type="l" for="ch" forName="Child2" refType="w" fact="0.7086"/>
          <dgm:constr type="t" for="ch" forName="Child2" refType="h" fact="0.0298"/>
          <dgm:constr type="w" for="ch" forName="Child2" refType="w" fact="0.1982"/>
          <dgm:constr type="h" for="ch" forName="Child2" refType="h" fact="0.3479"/>
          <dgm:constr type="l" for="ch" forName="Child3" refType="w" fact="0.8018"/>
          <dgm:constr type="t" for="ch" forName="Child3" refType="h" fact="0.6312"/>
          <dgm:constr type="w" for="ch" forName="Child3" refType="w" fact="0.1982"/>
          <dgm:constr type="h" for="ch" forName="Child3" refType="h" fact="0.3479"/>
          <dgm:constr type="l" for="ch" forName="Accent12" refType="w" fact="0.7459"/>
          <dgm:constr type="t" for="ch" forName="Accent12" refType="h" fact="0.619"/>
          <dgm:constr type="w" for="ch" forName="Accent12" refType="w" fact="0.0393"/>
          <dgm:constr type="h" for="ch" forName="Accent12" refType="h" fact="0.069"/>
          <dgm:constr type="l" for="ch" forName="Accent4" refType="w" fact="0.5021"/>
          <dgm:constr type="t" for="ch" forName="Accent4" refType="h" fact="0.9048"/>
          <dgm:constr type="w" for="ch" forName="Accent4" refType="w" fact="0.0542"/>
          <dgm:constr type="h" for="ch" forName="Accent4" refType="h" fact="0.0952"/>
          <dgm:constr type="l" for="ch" forName="Accent10" refType="w" fact="0"/>
          <dgm:constr type="t" for="ch" forName="Accent10" refType="h" fact="0.8482"/>
          <dgm:constr type="w" for="ch" forName="Accent10" refType="w" fact="0.0393"/>
          <dgm:constr type="h" for="ch" forName="Accent10" refType="h" fact="0.069"/>
          <dgm:constr type="l" for="ch" forName="Accent11" refType="w" fact="0.3916"/>
          <dgm:constr type="t" for="ch" forName="Accent11" refType="h" fact="0.75"/>
          <dgm:constr type="w" for="ch" forName="Accent11" refType="w" fact="0.0393"/>
          <dgm:constr type="h" for="ch" forName="Accent11" refType="h" fact="0.069"/>
          <dgm:constr type="l" for="ch" forName="Accent7" refType="w" fact="0.3944"/>
          <dgm:constr type="t" for="ch" forName="Accent7" refType="h" fact="0.1383"/>
          <dgm:constr type="w" for="ch" forName="Accent7" refType="w" fact="0.0542"/>
          <dgm:constr type="h" for="ch" forName="Accent7" refType="h" fact="0.0952"/>
          <dgm:constr type="l" for="ch" forName="Accent5" refType="w" fact="0.3319"/>
          <dgm:constr type="t" for="ch" forName="Accent5" refType="h" fact="0.1353"/>
          <dgm:constr type="w" for="ch" forName="Accent5" refType="w" fact="0.0393"/>
          <dgm:constr type="h" for="ch" forName="Accent5" refType="h" fact="0.069"/>
          <dgm:constr type="l" for="ch" forName="Accent6" refType="w" fact="0.2082"/>
          <dgm:constr type="t" for="ch" forName="Accent6" refType="h" fact="0.53"/>
          <dgm:constr type="w" for="ch" forName="Accent6" refType="w" fact="0.0393"/>
          <dgm:constr type="h" for="ch" forName="Accent6" refType="h" fact="0.069"/>
        </dgm:constrLst>
      </dgm:if>
      <dgm:if name="Name6" axis="ch ch" ptType="node node" func="cnt" op="equ" val="4">
        <dgm:alg type="composite">
          <dgm:param type="ar" val="1.3749"/>
        </dgm:alg>
        <dgm:constrLst>
          <dgm:constr type="primFontSz" for="des" ptType="node" op="equ" val="65"/>
          <dgm:constr type="l" for="ch" forName="Parent" refType="w" fact="0.171"/>
          <dgm:constr type="t" for="ch" forName="Parent" refType="h" fact="0.0306"/>
          <dgm:constr type="w" for="ch" forName="Parent" refType="w" fact="0.4875"/>
          <dgm:constr type="h" for="ch" forName="Parent" refType="h" fact="0.6703"/>
          <dgm:constr type="l" for="ch" forName="Accent8" refType="w" fact="0.0373"/>
          <dgm:constr type="t" for="ch" forName="Accent8" refType="h" fact="0.5038"/>
          <dgm:constr type="w" for="ch" forName="Accent8" refType="w" fact="0.098"/>
          <dgm:constr type="h" for="ch" forName="Accent8" refType="h" fact="0.1348"/>
          <dgm:constr type="l" for="ch" forName="Accent1" refType="w" fact="0.4492"/>
          <dgm:constr type="t" for="ch" forName="Accent1" refType="h" fact="0"/>
          <dgm:constr type="w" for="ch" forName="Accent1" refType="w" fact="0.0542"/>
          <dgm:constr type="h" for="ch" forName="Accent1" refType="h" fact="0.0746"/>
          <dgm:constr type="l" for="ch" forName="Accent2" refType="w" fact="0.3209"/>
          <dgm:constr type="t" for="ch" forName="Accent2" refType="h" fact="0.6511"/>
          <dgm:constr type="w" for="ch" forName="Accent2" refType="w" fact="0.0393"/>
          <dgm:constr type="h" for="ch" forName="Accent2" refType="h" fact="0.054"/>
          <dgm:constr type="l" for="ch" forName="Accent3" refType="w" fact="0.6899"/>
          <dgm:constr type="t" for="ch" forName="Accent3" refType="h" fact="0.3026"/>
          <dgm:constr type="w" for="ch" forName="Accent3" refType="w" fact="0.0393"/>
          <dgm:constr type="h" for="ch" forName="Accent3" refType="h" fact="0.054"/>
          <dgm:constr type="l" for="ch" forName="Accent9" refType="w" fact="0.6201"/>
          <dgm:constr type="t" for="ch" forName="Accent9" refType="h" fact="0.2115"/>
          <dgm:constr type="w" for="ch" forName="Accent9" refType="w" fact="0.0542"/>
          <dgm:constr type="h" for="ch" forName="Accent9" refType="h" fact="0.0746"/>
          <dgm:constr type="l" for="ch" forName="Child1" refType="w" fact="0.0186"/>
          <dgm:constr type="t" for="ch" forName="Child1" refType="h" fact="0.1515"/>
          <dgm:constr type="w" for="ch" forName="Child1" refType="w" fact="0.1982"/>
          <dgm:constr type="h" for="ch" forName="Child1" refType="h" fact="0.2725"/>
          <dgm:constr type="l" for="ch" forName="Child2" refType="w" fact="0.7086"/>
          <dgm:constr type="t" for="ch" forName="Child2" refType="h" fact="0.0233"/>
          <dgm:constr type="w" for="ch" forName="Child2" refType="w" fact="0.1982"/>
          <dgm:constr type="h" for="ch" forName="Child2" refType="h" fact="0.2725"/>
          <dgm:constr type="l" for="ch" forName="Child3" refType="w" fact="0.8018"/>
          <dgm:constr type="t" for="ch" forName="Child3" refType="h" fact="0.4943"/>
          <dgm:constr type="w" for="ch" forName="Child3" refType="w" fact="0.1982"/>
          <dgm:constr type="h" for="ch" forName="Child3" refType="h" fact="0.2725"/>
          <dgm:constr type="l" for="ch" forName="Accent12" refType="w" fact="0.7459"/>
          <dgm:constr type="t" for="ch" forName="Accent12" refType="h" fact="0.4848"/>
          <dgm:constr type="w" for="ch" forName="Accent12" refType="w" fact="0.0393"/>
          <dgm:constr type="h" for="ch" forName="Accent12" refType="h" fact="0.054"/>
          <dgm:constr type="l" for="ch" forName="Accent4" refType="w" fact="0.5021"/>
          <dgm:constr type="t" for="ch" forName="Accent4" refType="h" fact="0.7085"/>
          <dgm:constr type="w" for="ch" forName="Accent4" refType="w" fact="0.0542"/>
          <dgm:constr type="h" for="ch" forName="Accent4" refType="h" fact="0.0746"/>
          <dgm:constr type="l" for="ch" forName="Accent10" refType="w" fact="0"/>
          <dgm:constr type="t" for="ch" forName="Accent10" refType="h" fact="0.6642"/>
          <dgm:constr type="w" for="ch" forName="Accent10" refType="w" fact="0.0393"/>
          <dgm:constr type="h" for="ch" forName="Accent10" refType="h" fact="0.054"/>
          <dgm:constr type="l" for="ch" forName="Accent11" refType="w" fact="0.3916"/>
          <dgm:constr type="t" for="ch" forName="Accent11" refType="h" fact="0.5873"/>
          <dgm:constr type="w" for="ch" forName="Accent11" refType="w" fact="0.0393"/>
          <dgm:constr type="h" for="ch" forName="Accent11" refType="h" fact="0.054"/>
          <dgm:constr type="l" for="ch" forName="Accent7" refType="w" fact="0.3944"/>
          <dgm:constr type="t" for="ch" forName="Accent7" refType="h" fact="0.1083"/>
          <dgm:constr type="w" for="ch" forName="Accent7" refType="w" fact="0.0542"/>
          <dgm:constr type="h" for="ch" forName="Accent7" refType="h" fact="0.0746"/>
          <dgm:constr type="l" for="ch" forName="Accent5" refType="w" fact="0.3319"/>
          <dgm:constr type="t" for="ch" forName="Accent5" refType="h" fact="0.1059"/>
          <dgm:constr type="w" for="ch" forName="Accent5" refType="w" fact="0.0393"/>
          <dgm:constr type="h" for="ch" forName="Accent5" refType="h" fact="0.054"/>
          <dgm:constr type="l" for="ch" forName="Accent6" refType="w" fact="0.2082"/>
          <dgm:constr type="t" for="ch" forName="Accent6" refType="h" fact="0.4151"/>
          <dgm:constr type="w" for="ch" forName="Accent6" refType="w" fact="0.0393"/>
          <dgm:constr type="h" for="ch" forName="Accent6" refType="h" fact="0.054"/>
          <dgm:constr type="l" for="ch" forName="Child4" refType="w" fact="0.2329"/>
          <dgm:constr type="t" for="ch" forName="Child4" refType="h" fact="0.7275"/>
          <dgm:constr type="w" for="ch" forName="Child4" refType="w" fact="0.1982"/>
          <dgm:constr type="h" for="ch" forName="Child4" refType="h" fact="0.2725"/>
          <dgm:constr type="l" for="ch" forName="Accent13" refType="w" fact="0.4099"/>
          <dgm:constr type="t" for="ch" forName="Accent13" refType="h" fact="0.7183"/>
          <dgm:constr type="w" for="ch" forName="Accent13" refType="w" fact="0.0393"/>
          <dgm:constr type="h" for="ch" forName="Accent13" refType="h" fact="0.054"/>
        </dgm:constrLst>
      </dgm:if>
      <dgm:else name="Name7">
        <dgm:alg type="composite">
          <dgm:param type="ar" val="1.1477"/>
        </dgm:alg>
        <dgm:constrLst>
          <dgm:constr type="primFontSz" for="des" ptType="node" op="equ" val="65"/>
          <dgm:constr type="l" for="ch" forName="Parent" refType="w" fact="0.171"/>
          <dgm:constr type="t" for="ch" forName="Parent" refType="h" fact="0.1907"/>
          <dgm:constr type="w" for="ch" forName="Parent" refType="w" fact="0.4875"/>
          <dgm:constr type="h" for="ch" forName="Parent" refType="h" fact="0.5596"/>
          <dgm:constr type="l" for="ch" forName="Accent8" refType="w" fact="0.0373"/>
          <dgm:constr type="t" for="ch" forName="Accent8" refType="h" fact="0.5858"/>
          <dgm:constr type="w" for="ch" forName="Accent8" refType="w" fact="0.098"/>
          <dgm:constr type="h" for="ch" forName="Accent8" refType="h" fact="0.1125"/>
          <dgm:constr type="l" for="ch" forName="Accent1" refType="w" fact="0.4492"/>
          <dgm:constr type="t" for="ch" forName="Accent1" refType="h" fact="0.1652"/>
          <dgm:constr type="w" for="ch" forName="Accent1" refType="w" fact="0.0542"/>
          <dgm:constr type="h" for="ch" forName="Accent1" refType="h" fact="0.0623"/>
          <dgm:constr type="l" for="ch" forName="Accent2" refType="w" fact="0.3209"/>
          <dgm:constr type="t" for="ch" forName="Accent2" refType="h" fact="0.7087"/>
          <dgm:constr type="w" for="ch" forName="Accent2" refType="w" fact="0.0393"/>
          <dgm:constr type="h" for="ch" forName="Accent2" refType="h" fact="0.0451"/>
          <dgm:constr type="l" for="ch" forName="Accent3" refType="w" fact="0.6899"/>
          <dgm:constr type="t" for="ch" forName="Accent3" refType="h" fact="0.4178"/>
          <dgm:constr type="w" for="ch" forName="Accent3" refType="w" fact="0.0393"/>
          <dgm:constr type="h" for="ch" forName="Accent3" refType="h" fact="0.0451"/>
          <dgm:constr type="l" for="ch" forName="Accent9" refType="w" fact="0.6201"/>
          <dgm:constr type="t" for="ch" forName="Accent9" refType="h" fact="0.3417"/>
          <dgm:constr type="w" for="ch" forName="Accent9" refType="w" fact="0.0542"/>
          <dgm:constr type="h" for="ch" forName="Accent9" refType="h" fact="0.0623"/>
          <dgm:constr type="l" for="ch" forName="Child1" refType="w" fact="0.0186"/>
          <dgm:constr type="t" for="ch" forName="Child1" refType="h" fact="0.2917"/>
          <dgm:constr type="w" for="ch" forName="Child1" refType="w" fact="0.1982"/>
          <dgm:constr type="h" for="ch" forName="Child1" refType="h" fact="0.2275"/>
          <dgm:constr type="l" for="ch" forName="Child2" refType="w" fact="0.7086"/>
          <dgm:constr type="t" for="ch" forName="Child2" refType="h" fact="0.1847"/>
          <dgm:constr type="w" for="ch" forName="Child2" refType="w" fact="0.1982"/>
          <dgm:constr type="h" for="ch" forName="Child2" refType="h" fact="0.2275"/>
          <dgm:constr type="l" for="ch" forName="Child3" refType="w" fact="0.8018"/>
          <dgm:constr type="t" for="ch" forName="Child3" refType="h" fact="0.5778"/>
          <dgm:constr type="w" for="ch" forName="Child3" refType="w" fact="0.1982"/>
          <dgm:constr type="h" for="ch" forName="Child3" refType="h" fact="0.2275"/>
          <dgm:constr type="l" for="ch" forName="Accent12" refType="w" fact="0.7459"/>
          <dgm:constr type="t" for="ch" forName="Accent12" refType="h" fact="0.5699"/>
          <dgm:constr type="w" for="ch" forName="Accent12" refType="w" fact="0.0393"/>
          <dgm:constr type="h" for="ch" forName="Accent12" refType="h" fact="0.0451"/>
          <dgm:constr type="l" for="ch" forName="Accent4" refType="w" fact="0.5021"/>
          <dgm:constr type="t" for="ch" forName="Accent4" refType="h" fact="0.7567"/>
          <dgm:constr type="w" for="ch" forName="Accent4" refType="w" fact="0.0542"/>
          <dgm:constr type="h" for="ch" forName="Accent4" refType="h" fact="0.0623"/>
          <dgm:constr type="l" for="ch" forName="Accent10" refType="w" fact="0"/>
          <dgm:constr type="t" for="ch" forName="Accent10" refType="h" fact="0.7197"/>
          <dgm:constr type="w" for="ch" forName="Accent10" refType="w" fact="0.0393"/>
          <dgm:constr type="h" for="ch" forName="Accent10" refType="h" fact="0.0451"/>
          <dgm:constr type="l" for="ch" forName="Accent11" refType="w" fact="0.3916"/>
          <dgm:constr type="t" for="ch" forName="Accent11" refType="h" fact="0.6555"/>
          <dgm:constr type="w" for="ch" forName="Accent11" refType="w" fact="0.0393"/>
          <dgm:constr type="h" for="ch" forName="Accent11" refType="h" fact="0.0451"/>
          <dgm:constr type="l" for="ch" forName="Accent7" refType="w" fact="0.3944"/>
          <dgm:constr type="t" for="ch" forName="Accent7" refType="h" fact="0.2556"/>
          <dgm:constr type="w" for="ch" forName="Accent7" refType="w" fact="0.0542"/>
          <dgm:constr type="h" for="ch" forName="Accent7" refType="h" fact="0.0623"/>
          <dgm:constr type="l" for="ch" forName="Accent5" refType="w" fact="0.3319"/>
          <dgm:constr type="t" for="ch" forName="Accent5" refType="h" fact="0.2536"/>
          <dgm:constr type="w" for="ch" forName="Accent5" refType="w" fact="0.0393"/>
          <dgm:constr type="h" for="ch" forName="Accent5" refType="h" fact="0.0451"/>
          <dgm:constr type="l" for="ch" forName="Accent6" refType="w" fact="0.2082"/>
          <dgm:constr type="t" for="ch" forName="Accent6" refType="h" fact="0.5117"/>
          <dgm:constr type="w" for="ch" forName="Accent6" refType="w" fact="0.0393"/>
          <dgm:constr type="h" for="ch" forName="Accent6" refType="h" fact="0.0451"/>
          <dgm:constr type="l" for="ch" forName="Child5" refType="w" fact="0.4219"/>
          <dgm:constr type="t" for="ch" forName="Child5" refType="h" fact="0"/>
          <dgm:constr type="w" for="ch" forName="Child5" refType="w" fact="0.1982"/>
          <dgm:constr type="h" for="ch" forName="Child5" refType="h" fact="0.2275"/>
          <dgm:constr type="l" for="ch" forName="Child4" refType="w" fact="0.2329"/>
          <dgm:constr type="t" for="ch" forName="Child4" refType="h" fact="0.7725"/>
          <dgm:constr type="w" for="ch" forName="Child4" refType="w" fact="0.1982"/>
          <dgm:constr type="h" for="ch" forName="Child4" refType="h" fact="0.2275"/>
          <dgm:constr type="l" for="ch" forName="Accent15" refType="w" fact="0.1775"/>
          <dgm:constr type="t" for="ch" forName="Accent15" refType="h" fact="0.2466"/>
          <dgm:constr type="w" for="ch" forName="Accent15" refType="w" fact="0.0393"/>
          <dgm:constr type="h" for="ch" forName="Accent15" refType="h" fact="0.0451"/>
          <dgm:constr type="l" for="ch" forName="Accent16" refType="w" fact="0.6351"/>
          <dgm:constr type="t" for="ch" forName="Accent16" refType="h" fact="0.056"/>
          <dgm:constr type="w" for="ch" forName="Accent16" refType="w" fact="0.0393"/>
          <dgm:constr type="h" for="ch" forName="Accent16" refType="h" fact="0.0451"/>
          <dgm:constr type="l" for="ch" forName="Accent13" refType="w" fact="0.4099"/>
          <dgm:constr type="t" for="ch" forName="Accent13" refType="h" fact="0.7648"/>
          <dgm:constr type="w" for="ch" forName="Accent13" refType="w" fact="0.0393"/>
          <dgm:constr type="h" for="ch" forName="Accent13" refType="h" fact="0.0451"/>
        </dgm:constrLst>
      </dgm:else>
    </dgm:choose>
    <dgm:forEach name="wrapper" axis="self" ptType="parTrans">
      <dgm:forEach name="accentRepeat1" axis="self">
        <dgm:layoutNode name="AccentHold1" styleLbl="node1">
          <dgm:alg type="sp"/>
          <dgm:shape xmlns:r="http://schemas.openxmlformats.org/officeDocument/2006/relationships" type="ellipse" r:blip="">
            <dgm:adjLst/>
          </dgm:shape>
          <dgm:presOf/>
        </dgm:layoutNode>
      </dgm:forEach>
      <dgm:forEach name="accentRepeat2" axis="self">
        <dgm:layoutNode name="AccentHold2" styleLbl="node1">
          <dgm:alg type="sp"/>
          <dgm:shape xmlns:r="http://schemas.openxmlformats.org/officeDocument/2006/relationships" type="ellipse" r:blip="">
            <dgm:adjLst/>
          </dgm:shape>
          <dgm:presOf/>
        </dgm:layoutNode>
      </dgm:forEach>
      <dgm:forEach name="accentRepeat3" axis="self">
        <dgm:layoutNode name="AccentHold3" styleLbl="node1">
          <dgm:alg type="sp"/>
          <dgm:shape xmlns:r="http://schemas.openxmlformats.org/officeDocument/2006/relationships" type="ellipse" r:blip="">
            <dgm:adjLst/>
          </dgm:shape>
          <dgm:presOf/>
        </dgm:layoutNode>
      </dgm:forEach>
    </dgm:forEach>
    <dgm:forEach name="Name8" axis="ch" ptType="node" cnt="1">
      <dgm:layoutNode name="Parent" styleLbl="node0">
        <dgm:varLst>
          <dgm:chMax val="5"/>
          <dgm:chPref val="5"/>
        </dgm:varLst>
        <dgm:alg type="tx"/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choose name="Name9">
        <dgm:if name="Name10" axis="ch" ptType="node" func="cnt" op="lte" val="4">
          <dgm:layoutNode name="Accent1" styleLbl="node1">
            <dgm:alg type="sp"/>
            <dgm:shape xmlns:r="http://schemas.openxmlformats.org/officeDocument/2006/relationships" type="ellipse" r:blip="">
              <dgm:adjLst/>
            </dgm:shape>
            <dgm:presOf/>
            <dgm:constrLst/>
          </dgm:layoutNode>
        </dgm:if>
        <dgm:else name="Name11"/>
      </dgm:choose>
      <dgm:layoutNode name="Accent2" styleLbl="node1">
        <dgm:alg type="sp"/>
        <dgm:shape xmlns:r="http://schemas.openxmlformats.org/officeDocument/2006/relationships" type="ellipse" r:blip="">
          <dgm:adjLst/>
        </dgm:shape>
        <dgm:presOf/>
        <dgm:constrLst/>
      </dgm:layoutNode>
      <dgm:layoutNode name="Accent3" styleLbl="node1">
        <dgm:alg type="sp"/>
        <dgm:shape xmlns:r="http://schemas.openxmlformats.org/officeDocument/2006/relationships" type="ellipse" r:blip="">
          <dgm:adjLst/>
        </dgm:shape>
        <dgm:presOf/>
        <dgm:constrLst/>
      </dgm:layoutNode>
      <dgm:layoutNode name="Accent4" styleLbl="node1">
        <dgm:alg type="sp"/>
        <dgm:shape xmlns:r="http://schemas.openxmlformats.org/officeDocument/2006/relationships" type="ellipse" r:blip="">
          <dgm:adjLst/>
        </dgm:shape>
        <dgm:presOf/>
        <dgm:constrLst/>
      </dgm:layoutNode>
      <dgm:layoutNode name="Accent5" styleLbl="node1">
        <dgm:alg type="sp"/>
        <dgm:shape xmlns:r="http://schemas.openxmlformats.org/officeDocument/2006/relationships" type="ellipse" r:blip="">
          <dgm:adjLst/>
        </dgm:shape>
        <dgm:presOf/>
        <dgm:constrLst/>
      </dgm:layoutNode>
      <dgm:layoutNode name="Accent6" styleLbl="node1">
        <dgm:alg type="sp"/>
        <dgm:shape xmlns:r="http://schemas.openxmlformats.org/officeDocument/2006/relationships" type="ellipse" r:blip="">
          <dgm:adjLst/>
        </dgm:shape>
        <dgm:presOf/>
        <dgm:constrLst/>
      </dgm:layoutNode>
    </dgm:forEach>
    <dgm:forEach name="Name12" axis="ch ch" ptType="node node" st="1 1" cnt="1 1">
      <dgm:layoutNode name="Child1" styleLbl="node1">
        <dgm:varLst>
          <dgm:chMax val="0"/>
          <dgm:chPref val="0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13" ref="accentRepeat1"/>
      </dgm:layoutNode>
      <dgm:layoutNode name="Accent8">
        <dgm:alg type="sp"/>
        <dgm:shape xmlns:r="http://schemas.openxmlformats.org/officeDocument/2006/relationships" r:blip="">
          <dgm:adjLst/>
        </dgm:shape>
        <dgm:presOf/>
        <dgm:constrLst/>
        <dgm:forEach name="Name14" ref="accentRepeat2"/>
      </dgm:layoutNode>
    </dgm:forEach>
    <dgm:forEach name="Name15" axis="ch ch" ptType="node node" st="1 2" cnt="1 1">
      <dgm:layoutNode name="Child2" styleLbl="node1">
        <dgm:varLst>
          <dgm:chMax val="0"/>
          <dgm:chPref val="0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9">
        <dgm:alg type="sp"/>
        <dgm:shape xmlns:r="http://schemas.openxmlformats.org/officeDocument/2006/relationships" r:blip="">
          <dgm:adjLst/>
        </dgm:shape>
        <dgm:presOf/>
        <dgm:constrLst/>
        <dgm:forEach name="Name16" ref="accentRepeat1"/>
      </dgm:layoutNode>
      <dgm:layoutNode name="Accent10">
        <dgm:alg type="sp"/>
        <dgm:shape xmlns:r="http://schemas.openxmlformats.org/officeDocument/2006/relationships" r:blip="">
          <dgm:adjLst/>
        </dgm:shape>
        <dgm:presOf/>
        <dgm:constrLst/>
        <dgm:forEach name="Name17" ref="accentRepeat2"/>
      </dgm:layoutNode>
      <dgm:layoutNode name="Accent11">
        <dgm:alg type="sp"/>
        <dgm:shape xmlns:r="http://schemas.openxmlformats.org/officeDocument/2006/relationships" r:blip="">
          <dgm:adjLst/>
        </dgm:shape>
        <dgm:presOf/>
        <dgm:constrLst/>
        <dgm:forEach name="Name18" ref="accentRepeat3"/>
      </dgm:layoutNode>
    </dgm:forEach>
    <dgm:forEach name="Name19" axis="ch ch" ptType="node node" st="1 3" cnt="1 1">
      <dgm:layoutNode name="Child3" styleLbl="node1">
        <dgm:varLst>
          <dgm:chMax val="0"/>
          <dgm:chPref val="0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12">
        <dgm:alg type="sp"/>
        <dgm:shape xmlns:r="http://schemas.openxmlformats.org/officeDocument/2006/relationships" r:blip="">
          <dgm:adjLst/>
        </dgm:shape>
        <dgm:presOf/>
        <dgm:constrLst/>
        <dgm:forEach name="Name20" ref="accentRepeat1"/>
      </dgm:layoutNode>
    </dgm:forEach>
    <dgm:forEach name="Name21" axis="ch ch" ptType="node node" st="1 4" cnt="1 1">
      <dgm:layoutNode name="Child4" styleLbl="node1">
        <dgm:varLst>
          <dgm:chMax val="0"/>
          <dgm:chPref val="0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13">
        <dgm:alg type="sp"/>
        <dgm:shape xmlns:r="http://schemas.openxmlformats.org/officeDocument/2006/relationships" r:blip="">
          <dgm:adjLst/>
        </dgm:shape>
        <dgm:presOf/>
        <dgm:constrLst/>
        <dgm:forEach name="Name22" ref="accentRepeat1"/>
      </dgm:layoutNode>
    </dgm:forEach>
    <dgm:forEach name="Name23" axis="ch ch" ptType="node node" st="1 5" cnt="1 1">
      <dgm:layoutNode name="Child5" styleLbl="node1">
        <dgm:varLst>
          <dgm:chMax val="0"/>
          <dgm:chPref val="0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15">
        <dgm:alg type="sp"/>
        <dgm:shape xmlns:r="http://schemas.openxmlformats.org/officeDocument/2006/relationships" r:blip="">
          <dgm:adjLst/>
        </dgm:shape>
        <dgm:presOf/>
        <dgm:constrLst/>
        <dgm:forEach name="Name24" ref="accentRepeat2"/>
      </dgm:layoutNode>
      <dgm:layoutNode name="Accent16">
        <dgm:alg type="sp"/>
        <dgm:shape xmlns:r="http://schemas.openxmlformats.org/officeDocument/2006/relationships" r:blip="">
          <dgm:adjLst/>
        </dgm:shape>
        <dgm:presOf/>
        <dgm:constrLst/>
        <dgm:forEach name="Name25" ref="accentRepeat3"/>
      </dgm:layoutNod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latin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x-none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latin typeface="Arial" panose="020B0604020202020204" pitchFamily="34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FDD50DB8-7998-4D6C-90B5-D6357FAC0878}" type="datetimeFigureOut">
              <a:rPr kumimoji="0" lang="sr-Latn-R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t>27.11.2023.</a:t>
            </a:fld>
            <a:endParaRPr kumimoji="0" lang="sr-Latn-R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latin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x-none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C1D17AB8-FAFB-4216-B56D-36F2D40A4905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t>‹#›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7CA2BE6-954C-40C2-9BB6-CEA43B12A3BA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t>11/27/2023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Click to edit Master text styles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Second level</a:t>
            </a: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Third level</a:t>
            </a: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Fourth level</a:t>
            </a: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22AFC0D4-F073-4DC6-8C37-A151C4F160CB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t>‹#›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57296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00269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07586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67064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 algn="just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902597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633906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endParaRPr lang="sr-Cyrl-RS" dirty="0"/>
          </a:p>
        </p:txBody>
      </p:sp>
    </p:spTree>
    <p:extLst>
      <p:ext uri="{BB962C8B-B14F-4D97-AF65-F5344CB8AC3E}">
        <p14:creationId xmlns:p14="http://schemas.microsoft.com/office/powerpoint/2010/main" val="409266203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739019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618396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131435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99475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4" name="Date Placeholder 2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491B65A2-94C5-40D7-AC58-078F61F1E3C5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2">
                    <a:shade val="9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11/27/2023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2">
                  <a:shade val="9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5" name="Footer Placeholder 18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2">
                  <a:shade val="9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6" name="Slide Number Placeholder 26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A5B163E0-6247-42E2-A890-F3370BA2B16E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D1EAE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t>‹#›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D1EAE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6179C795-CEC9-4701-9086-83C7B54F17CA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2">
                    <a:shade val="9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11/27/2023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2">
                  <a:shade val="9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2">
                  <a:shade val="9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4F20B9D6-5F31-4FE8-8AAA-79049C6633CA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t>‹#›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8091ABA-8250-4695-A0A0-3F7A373E4493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2">
                    <a:shade val="9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11/27/2023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2">
                  <a:shade val="9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2">
                  <a:shade val="9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ACCFAC9-0A5F-4FC3-834E-AEFAF4818E05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D1EAE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t>‹#›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D1EAE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84D86BCD-A7BF-446C-98CC-78D8F2538048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2">
                    <a:shade val="9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11/27/2023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2">
                  <a:shade val="9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2">
                  <a:shade val="9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4F20B9D6-5F31-4FE8-8AAA-79049C6633CA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t>‹#›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343997C-1E47-459C-86B7-D06A6D20BD42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2">
                    <a:shade val="9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11/27/2023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2">
                  <a:shade val="9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2">
                  <a:shade val="9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4F20B9D6-5F31-4FE8-8AAA-79049C6633CA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t>‹#›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EA047D4-F5C1-403B-A777-E829834FC649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2">
                    <a:shade val="9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11/27/2023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2">
                  <a:shade val="9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2">
                  <a:shade val="9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4F20B9D6-5F31-4FE8-8AAA-79049C6633CA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t>‹#›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F894A2D4-DD2B-4A1F-A54B-4CF1C704D4CD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2">
                    <a:shade val="9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11/27/2023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2">
                  <a:shade val="9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2">
                  <a:shade val="9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4F20B9D6-5F31-4FE8-8AAA-79049C6633CA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t>‹#›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48168147-FB88-43FE-A138-9D1CF50581C3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2">
                    <a:shade val="9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11/27/2023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2">
                  <a:shade val="9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2">
                  <a:shade val="9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4F20B9D6-5F31-4FE8-8AAA-79049C6633CA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t>‹#›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nip and Round Single Corner Rectangle 13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5" name="Right Triangle 14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6" name="Freeform 15"/>
          <p:cNvSpPr/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7" name="Freeform 16"/>
          <p:cNvSpPr/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 vert="horz" wrap="square" lIns="91440" tIns="45720" rIns="91440" bIns="45720" numCol="1" anchor="t" anchorCtr="0" compatLnSpc="1">
            <a:normAutofit/>
          </a:bodyPr>
          <a:lstStyle>
            <a:lvl1pPr marL="0" indent="0">
              <a:buNone/>
              <a:defRPr sz="3200"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BD0D9"/>
              </a:buClr>
              <a:buSzPct val="95000"/>
              <a:buFont typeface="Wingdings 2" panose="05020102010507070707" pitchFamily="18" charset="2"/>
              <a:buNone/>
              <a:defRPr/>
            </a:pP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Click icon to add picture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9" name="Date Placeholder 4"/>
          <p:cNvSpPr>
            <a:spLocks noGrp="1"/>
          </p:cNvSpPr>
          <p:nvPr>
            <p:ph type="dt" sz="half" idx="1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6BEC58C6-C3D6-4CCB-B076-961446040D24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2">
                    <a:shade val="9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11/27/2023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2">
                  <a:shade val="9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0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2">
                  <a:shade val="9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1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8077200" y="6356350"/>
            <a:ext cx="6096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F5ED10D-4510-4C61-8AA1-3520FC6B38BD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t>‹#›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601CD46D-BE1E-48AA-8E09-86B32E7F2A95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2">
                    <a:shade val="9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11/27/2023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2">
                  <a:shade val="9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2">
                  <a:shade val="9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4F20B9D6-5F31-4FE8-8AAA-79049C6633CA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t>‹#›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6B7BEC1E-5ACA-481F-BD1C-37EC7A6A1D56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2">
                    <a:shade val="9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11/27/2023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2">
                  <a:shade val="9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2">
                  <a:shade val="9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4F20B9D6-5F31-4FE8-8AAA-79049C6633CA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t>‹#›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-9525" y="-7937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/>
          <p:nvPr/>
        </p:nvSpPr>
        <p:spPr bwMode="auto">
          <a:xfrm>
            <a:off x="4381500" y="-7937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28" name="Title Placeholder 8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lIns="0" rIns="0" bIns="0" anchor="b" anchorCtr="0"/>
          <a:lstStyle/>
          <a:p>
            <a:pPr lvl="0"/>
            <a:r>
              <a:rPr lang="en-US" altLang="en-US" dirty="0"/>
              <a:t>Click to edit Master title style</a:t>
            </a:r>
          </a:p>
        </p:txBody>
      </p:sp>
      <p:sp>
        <p:nvSpPr>
          <p:cNvPr id="1029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163"/>
            <a:ext cx="8229600" cy="4389437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849F9F1A-6A68-4FF1-AF89-FB33AE6568B2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2">
                    <a:shade val="9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11/27/2023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2">
                  <a:shade val="9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2">
                  <a:shade val="9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/>
          <a:lstStyle>
            <a:lvl1pPr algn="r" eaLnBrk="1" hangingPunct="1">
              <a:defRPr sz="1200">
                <a:solidFill>
                  <a:srgbClr val="045C75"/>
                </a:solidFill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4F20B9D6-5F31-4FE8-8AAA-79049C6633CA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t>‹#›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grpSp>
        <p:nvGrpSpPr>
          <p:cNvPr id="1033" name="Group 1"/>
          <p:cNvGrpSpPr/>
          <p:nvPr/>
        </p:nvGrpSpPr>
        <p:grpSpPr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Freeform 11"/>
            <p:cNvSpPr/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3" name="Freeform 12"/>
            <p:cNvSpPr/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anose="020F0502020204030204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anose="020F0502020204030204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anose="020F0502020204030204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anose="020F050202020403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anose="020F050202020403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anose="020F050202020403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anose="020F050202020403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anose="020F0502020204030204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anose="05020102010507070707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38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anose="05020102010507070707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38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anose="05020102010507070707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405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185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 panose="05020102010507070707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 panose="05020102010507070707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5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1.svg"/><Relationship Id="rId18" Type="http://schemas.openxmlformats.org/officeDocument/2006/relationships/image" Target="../media/image16.png"/><Relationship Id="rId26" Type="http://schemas.openxmlformats.org/officeDocument/2006/relationships/image" Target="../media/image24.png"/><Relationship Id="rId39" Type="http://schemas.openxmlformats.org/officeDocument/2006/relationships/image" Target="../media/image37.svg"/><Relationship Id="rId21" Type="http://schemas.openxmlformats.org/officeDocument/2006/relationships/image" Target="../media/image19.svg"/><Relationship Id="rId34" Type="http://schemas.openxmlformats.org/officeDocument/2006/relationships/image" Target="../media/image32.png"/><Relationship Id="rId7" Type="http://schemas.microsoft.com/office/2007/relationships/diagramDrawing" Target="../diagrams/drawing4.xml"/><Relationship Id="rId12" Type="http://schemas.openxmlformats.org/officeDocument/2006/relationships/image" Target="../media/image10.png"/><Relationship Id="rId17" Type="http://schemas.openxmlformats.org/officeDocument/2006/relationships/image" Target="../media/image15.svg"/><Relationship Id="rId25" Type="http://schemas.openxmlformats.org/officeDocument/2006/relationships/image" Target="../media/image23.svg"/><Relationship Id="rId33" Type="http://schemas.openxmlformats.org/officeDocument/2006/relationships/image" Target="../media/image31.svg"/><Relationship Id="rId38" Type="http://schemas.openxmlformats.org/officeDocument/2006/relationships/image" Target="../media/image36.pn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14.png"/><Relationship Id="rId20" Type="http://schemas.openxmlformats.org/officeDocument/2006/relationships/image" Target="../media/image18.png"/><Relationship Id="rId29" Type="http://schemas.openxmlformats.org/officeDocument/2006/relationships/image" Target="../media/image27.sv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11" Type="http://schemas.openxmlformats.org/officeDocument/2006/relationships/image" Target="../media/image9.svg"/><Relationship Id="rId24" Type="http://schemas.openxmlformats.org/officeDocument/2006/relationships/image" Target="../media/image22.png"/><Relationship Id="rId32" Type="http://schemas.openxmlformats.org/officeDocument/2006/relationships/image" Target="../media/image30.png"/><Relationship Id="rId37" Type="http://schemas.openxmlformats.org/officeDocument/2006/relationships/image" Target="../media/image35.svg"/><Relationship Id="rId40" Type="http://schemas.openxmlformats.org/officeDocument/2006/relationships/image" Target="../media/image5.png"/><Relationship Id="rId5" Type="http://schemas.openxmlformats.org/officeDocument/2006/relationships/diagramQuickStyle" Target="../diagrams/quickStyle4.xml"/><Relationship Id="rId15" Type="http://schemas.openxmlformats.org/officeDocument/2006/relationships/image" Target="../media/image13.svg"/><Relationship Id="rId23" Type="http://schemas.openxmlformats.org/officeDocument/2006/relationships/image" Target="../media/image21.svg"/><Relationship Id="rId28" Type="http://schemas.openxmlformats.org/officeDocument/2006/relationships/image" Target="../media/image26.png"/><Relationship Id="rId36" Type="http://schemas.openxmlformats.org/officeDocument/2006/relationships/image" Target="../media/image34.png"/><Relationship Id="rId10" Type="http://schemas.openxmlformats.org/officeDocument/2006/relationships/image" Target="../media/image8.png"/><Relationship Id="rId19" Type="http://schemas.openxmlformats.org/officeDocument/2006/relationships/image" Target="../media/image17.svg"/><Relationship Id="rId31" Type="http://schemas.openxmlformats.org/officeDocument/2006/relationships/image" Target="../media/image29.svg"/><Relationship Id="rId4" Type="http://schemas.openxmlformats.org/officeDocument/2006/relationships/diagramLayout" Target="../diagrams/layout4.xml"/><Relationship Id="rId9" Type="http://schemas.openxmlformats.org/officeDocument/2006/relationships/image" Target="../media/image7.svg"/><Relationship Id="rId14" Type="http://schemas.openxmlformats.org/officeDocument/2006/relationships/image" Target="../media/image12.png"/><Relationship Id="rId22" Type="http://schemas.openxmlformats.org/officeDocument/2006/relationships/image" Target="../media/image20.png"/><Relationship Id="rId27" Type="http://schemas.openxmlformats.org/officeDocument/2006/relationships/image" Target="../media/image25.svg"/><Relationship Id="rId30" Type="http://schemas.openxmlformats.org/officeDocument/2006/relationships/image" Target="../media/image28.png"/><Relationship Id="rId35" Type="http://schemas.openxmlformats.org/officeDocument/2006/relationships/image" Target="../media/image33.svg"/><Relationship Id="rId8" Type="http://schemas.openxmlformats.org/officeDocument/2006/relationships/image" Target="../media/image6.png"/><Relationship Id="rId3" Type="http://schemas.openxmlformats.org/officeDocument/2006/relationships/diagramData" Target="../diagrams/data4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7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1.svg"/><Relationship Id="rId18" Type="http://schemas.openxmlformats.org/officeDocument/2006/relationships/image" Target="../media/image42.png"/><Relationship Id="rId26" Type="http://schemas.openxmlformats.org/officeDocument/2006/relationships/image" Target="../media/image24.png"/><Relationship Id="rId39" Type="http://schemas.openxmlformats.org/officeDocument/2006/relationships/image" Target="../media/image47.svg"/><Relationship Id="rId21" Type="http://schemas.openxmlformats.org/officeDocument/2006/relationships/image" Target="../media/image19.svg"/><Relationship Id="rId34" Type="http://schemas.openxmlformats.org/officeDocument/2006/relationships/image" Target="../media/image32.png"/><Relationship Id="rId7" Type="http://schemas.microsoft.com/office/2007/relationships/diagramDrawing" Target="../diagrams/drawing6.xml"/><Relationship Id="rId12" Type="http://schemas.openxmlformats.org/officeDocument/2006/relationships/image" Target="../media/image10.png"/><Relationship Id="rId17" Type="http://schemas.openxmlformats.org/officeDocument/2006/relationships/image" Target="../media/image15.svg"/><Relationship Id="rId25" Type="http://schemas.openxmlformats.org/officeDocument/2006/relationships/image" Target="../media/image23.svg"/><Relationship Id="rId33" Type="http://schemas.openxmlformats.org/officeDocument/2006/relationships/image" Target="../media/image31.svg"/><Relationship Id="rId38" Type="http://schemas.openxmlformats.org/officeDocument/2006/relationships/image" Target="../media/image46.png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14.png"/><Relationship Id="rId20" Type="http://schemas.openxmlformats.org/officeDocument/2006/relationships/image" Target="../media/image18.png"/><Relationship Id="rId29" Type="http://schemas.openxmlformats.org/officeDocument/2006/relationships/image" Target="../media/image27.sv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6.xml"/><Relationship Id="rId11" Type="http://schemas.openxmlformats.org/officeDocument/2006/relationships/image" Target="../media/image9.svg"/><Relationship Id="rId24" Type="http://schemas.openxmlformats.org/officeDocument/2006/relationships/image" Target="../media/image22.png"/><Relationship Id="rId32" Type="http://schemas.openxmlformats.org/officeDocument/2006/relationships/image" Target="../media/image30.png"/><Relationship Id="rId37" Type="http://schemas.openxmlformats.org/officeDocument/2006/relationships/image" Target="../media/image35.svg"/><Relationship Id="rId40" Type="http://schemas.openxmlformats.org/officeDocument/2006/relationships/image" Target="../media/image5.png"/><Relationship Id="rId5" Type="http://schemas.openxmlformats.org/officeDocument/2006/relationships/diagramQuickStyle" Target="../diagrams/quickStyle6.xml"/><Relationship Id="rId15" Type="http://schemas.openxmlformats.org/officeDocument/2006/relationships/image" Target="../media/image41.svg"/><Relationship Id="rId23" Type="http://schemas.openxmlformats.org/officeDocument/2006/relationships/image" Target="../media/image45.svg"/><Relationship Id="rId28" Type="http://schemas.openxmlformats.org/officeDocument/2006/relationships/image" Target="../media/image26.png"/><Relationship Id="rId36" Type="http://schemas.openxmlformats.org/officeDocument/2006/relationships/image" Target="../media/image34.png"/><Relationship Id="rId10" Type="http://schemas.openxmlformats.org/officeDocument/2006/relationships/image" Target="../media/image8.png"/><Relationship Id="rId19" Type="http://schemas.openxmlformats.org/officeDocument/2006/relationships/image" Target="../media/image43.svg"/><Relationship Id="rId31" Type="http://schemas.openxmlformats.org/officeDocument/2006/relationships/image" Target="../media/image29.svg"/><Relationship Id="rId4" Type="http://schemas.openxmlformats.org/officeDocument/2006/relationships/diagramLayout" Target="../diagrams/layout6.xml"/><Relationship Id="rId9" Type="http://schemas.openxmlformats.org/officeDocument/2006/relationships/image" Target="../media/image39.svg"/><Relationship Id="rId14" Type="http://schemas.openxmlformats.org/officeDocument/2006/relationships/image" Target="../media/image40.png"/><Relationship Id="rId22" Type="http://schemas.openxmlformats.org/officeDocument/2006/relationships/image" Target="../media/image44.png"/><Relationship Id="rId27" Type="http://schemas.openxmlformats.org/officeDocument/2006/relationships/image" Target="../media/image25.svg"/><Relationship Id="rId30" Type="http://schemas.openxmlformats.org/officeDocument/2006/relationships/image" Target="../media/image28.png"/><Relationship Id="rId35" Type="http://schemas.openxmlformats.org/officeDocument/2006/relationships/image" Target="../media/image33.svg"/><Relationship Id="rId8" Type="http://schemas.openxmlformats.org/officeDocument/2006/relationships/image" Target="../media/image38.png"/><Relationship Id="rId3" Type="http://schemas.openxmlformats.org/officeDocument/2006/relationships/diagramData" Target="../diagrams/data6.xml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7.xml"/><Relationship Id="rId3" Type="http://schemas.openxmlformats.org/officeDocument/2006/relationships/image" Target="../media/image5.png"/><Relationship Id="rId7" Type="http://schemas.openxmlformats.org/officeDocument/2006/relationships/diagramColors" Target="../diagrams/colors7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7.xml"/><Relationship Id="rId5" Type="http://schemas.openxmlformats.org/officeDocument/2006/relationships/diagramLayout" Target="../diagrams/layout7.xml"/><Relationship Id="rId4" Type="http://schemas.openxmlformats.org/officeDocument/2006/relationships/diagramData" Target="../diagrams/data7.xml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8.xml"/><Relationship Id="rId3" Type="http://schemas.openxmlformats.org/officeDocument/2006/relationships/image" Target="../media/image5.png"/><Relationship Id="rId7" Type="http://schemas.openxmlformats.org/officeDocument/2006/relationships/diagramColors" Target="../diagrams/colors8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8.xml"/><Relationship Id="rId5" Type="http://schemas.openxmlformats.org/officeDocument/2006/relationships/diagramLayout" Target="../diagrams/layout8.xml"/><Relationship Id="rId4" Type="http://schemas.openxmlformats.org/officeDocument/2006/relationships/diagramData" Target="../diagrams/data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w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>
          <a:xfrm>
            <a:off x="107504" y="3365500"/>
            <a:ext cx="8856984" cy="1143000"/>
          </a:xfrm>
        </p:spPr>
        <p:txBody>
          <a:bodyPr vert="horz" wrap="square" lIns="0" tIns="45720" rIns="0" bIns="0" anchor="b" anchorCtr="0"/>
          <a:lstStyle/>
          <a:p>
            <a:pPr algn="ctr" eaLnBrk="1" hangingPunct="1"/>
            <a:r>
              <a:rPr lang="sr-Cyrl-RS" altLang="en-US" sz="4000" b="1" dirty="0"/>
              <a:t>КРИЗА</a:t>
            </a:r>
            <a:br>
              <a:rPr lang="sr-Cyrl-RS" altLang="en-US" sz="3200" b="1" dirty="0"/>
            </a:br>
            <a:r>
              <a:rPr lang="sr-Cyrl-RS" altLang="en-US" sz="3200" b="1" dirty="0"/>
              <a:t>ИЗАЗОВ САВРЕМЕНОГ ПОСЛОВНОГ ОКРУЖЕЊА</a:t>
            </a:r>
            <a:endParaRPr lang="en-US" altLang="en-US" sz="3200" b="1" dirty="0"/>
          </a:p>
        </p:txBody>
      </p:sp>
      <p:pic>
        <p:nvPicPr>
          <p:cNvPr id="7171" name="Picture 2" descr="LogoCentarZaStrateskePrognozeBelaPodloga"/>
          <p:cNvPicPr preferRelativeResize="0"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7296" y="1096144"/>
            <a:ext cx="1828800" cy="18288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172" name="TextBox 4"/>
          <p:cNvSpPr txBox="1"/>
          <p:nvPr/>
        </p:nvSpPr>
        <p:spPr>
          <a:xfrm>
            <a:off x="611188" y="5516563"/>
            <a:ext cx="7345362" cy="6451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en-US" altLang="en-US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                      </a:t>
            </a:r>
            <a:endParaRPr lang="en-US" altLang="en-US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sr-Cyrl-RS" altLang="en-US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Проф. др Милан Канкараш</a:t>
            </a:r>
            <a:endParaRPr lang="en-US" altLang="en-US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04664"/>
            <a:ext cx="8229600" cy="576064"/>
          </a:xfrm>
          <a:noFill/>
          <a:ln w="9525">
            <a:noFill/>
          </a:ln>
        </p:spPr>
        <p:txBody>
          <a:bodyPr vert="horz" wrap="square" lIns="0" tIns="45720" rIns="0" bIns="0" anchor="b" anchorCtr="0"/>
          <a:lstStyle/>
          <a:p>
            <a:pPr eaLnBrk="1" hangingPunct="1"/>
            <a:r>
              <a:rPr lang="sr-Cyrl-RS" sz="4400" b="1" dirty="0"/>
              <a:t>Садржај</a:t>
            </a:r>
            <a:endParaRPr sz="4400" b="1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46156283"/>
              </p:ext>
            </p:extLst>
          </p:nvPr>
        </p:nvGraphicFramePr>
        <p:xfrm>
          <a:off x="230980" y="1733581"/>
          <a:ext cx="8661499" cy="47917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8196" name="Picture 2" descr="LogoCentarZaStrateskePrognozeBelaPodloga"/>
          <p:cNvPicPr preferRelativeResize="0"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847013" y="0"/>
            <a:ext cx="1296987" cy="120967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>
          <a:xfrm>
            <a:off x="0" y="404664"/>
            <a:ext cx="8229600" cy="635918"/>
          </a:xfrm>
          <a:noFill/>
          <a:ln w="9525">
            <a:noFill/>
          </a:ln>
        </p:spPr>
        <p:txBody>
          <a:bodyPr vert="horz" wrap="square" lIns="0" tIns="45720" rIns="0" bIns="0" anchor="b" anchorCtr="0"/>
          <a:lstStyle/>
          <a:p>
            <a:pPr eaLnBrk="1" hangingPunct="1"/>
            <a:r>
              <a:rPr lang="sr-Cyrl-RS" altLang="sr-Latn-RS" sz="4400" b="1" dirty="0"/>
              <a:t>Криза – појам</a:t>
            </a:r>
            <a:endParaRPr lang="en-US" altLang="sr-Latn-RS" sz="4400" b="1" dirty="0"/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419628FC-B437-43E5-9194-14C870BC520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03833473"/>
              </p:ext>
            </p:extLst>
          </p:nvPr>
        </p:nvGraphicFramePr>
        <p:xfrm>
          <a:off x="179512" y="1412776"/>
          <a:ext cx="8784976" cy="51247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4" name="Picture 2" descr="LogoCentarZaStrateskePrognozeBelaPodloga">
            <a:extLst>
              <a:ext uri="{FF2B5EF4-FFF2-40B4-BE49-F238E27FC236}">
                <a16:creationId xmlns:a16="http://schemas.microsoft.com/office/drawing/2014/main" id="{91E9C2AD-199E-46B2-BD94-23CC5FC9AF03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847013" y="0"/>
            <a:ext cx="1296987" cy="1209675"/>
          </a:xfrm>
          <a:prstGeom prst="rect">
            <a:avLst/>
          </a:prstGeom>
          <a:noFill/>
          <a:ln w="9525">
            <a:noFill/>
          </a:ln>
        </p:spPr>
      </p:pic>
    </p:spTree>
    <p:extLst>
      <p:ext uri="{BB962C8B-B14F-4D97-AF65-F5344CB8AC3E}">
        <p14:creationId xmlns:p14="http://schemas.microsoft.com/office/powerpoint/2010/main" val="21155535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>
          <a:xfrm>
            <a:off x="0" y="476672"/>
            <a:ext cx="8229600" cy="576064"/>
          </a:xfrm>
        </p:spPr>
        <p:txBody>
          <a:bodyPr vert="horz" wrap="square" lIns="0" tIns="45720" rIns="0" bIns="0" anchor="b" anchorCtr="0"/>
          <a:lstStyle/>
          <a:p>
            <a:pPr eaLnBrk="1" hangingPunct="1"/>
            <a:r>
              <a:rPr lang="sr-Cyrl-RS" altLang="en-US" sz="4400" b="1" dirty="0"/>
              <a:t>Криза – карактеристике</a:t>
            </a:r>
            <a:endParaRPr lang="en-US" altLang="en-US" dirty="0"/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EBAB1DB5-9E4A-4D41-8F63-7A8B8585E24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77248289"/>
              </p:ext>
            </p:extLst>
          </p:nvPr>
        </p:nvGraphicFramePr>
        <p:xfrm>
          <a:off x="385192" y="1554838"/>
          <a:ext cx="8363272" cy="49998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5" name="Picture 2" descr="LogoCentarZaStrateskePrognozeBelaPodloga">
            <a:extLst>
              <a:ext uri="{FF2B5EF4-FFF2-40B4-BE49-F238E27FC236}">
                <a16:creationId xmlns:a16="http://schemas.microsoft.com/office/drawing/2014/main" id="{6D6DFF1D-B89B-4E1C-BDAB-69F67F9B1019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847013" y="0"/>
            <a:ext cx="1296987" cy="120967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90600AAF-3306-48D3-87DF-E0031249686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11832184"/>
              </p:ext>
            </p:extLst>
          </p:nvPr>
        </p:nvGraphicFramePr>
        <p:xfrm>
          <a:off x="1524000" y="1700808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8" name="Graphic 7" descr="Bank with solid fill">
            <a:extLst>
              <a:ext uri="{FF2B5EF4-FFF2-40B4-BE49-F238E27FC236}">
                <a16:creationId xmlns:a16="http://schemas.microsoft.com/office/drawing/2014/main" id="{B0A54FC9-92D2-466F-9FD8-B63888D8F34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532128" y="1488922"/>
            <a:ext cx="457200" cy="457200"/>
          </a:xfrm>
          <a:prstGeom prst="rect">
            <a:avLst/>
          </a:prstGeom>
        </p:spPr>
      </p:pic>
      <p:pic>
        <p:nvPicPr>
          <p:cNvPr id="12" name="Graphic 11" descr="Group of women with solid fill">
            <a:extLst>
              <a:ext uri="{FF2B5EF4-FFF2-40B4-BE49-F238E27FC236}">
                <a16:creationId xmlns:a16="http://schemas.microsoft.com/office/drawing/2014/main" id="{3DD188ED-B2C5-4C26-BFB3-78B951F8A94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6579400" y="1243608"/>
            <a:ext cx="457200" cy="457200"/>
          </a:xfrm>
          <a:prstGeom prst="rect">
            <a:avLst/>
          </a:prstGeom>
        </p:spPr>
      </p:pic>
      <p:pic>
        <p:nvPicPr>
          <p:cNvPr id="16" name="Graphic 15" descr="Customer review with solid fill">
            <a:extLst>
              <a:ext uri="{FF2B5EF4-FFF2-40B4-BE49-F238E27FC236}">
                <a16:creationId xmlns:a16="http://schemas.microsoft.com/office/drawing/2014/main" id="{89C15A3D-EC86-4834-8C85-A42A54FEB480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636156" y="1626082"/>
            <a:ext cx="640080" cy="640080"/>
          </a:xfrm>
          <a:prstGeom prst="rect">
            <a:avLst/>
          </a:prstGeom>
        </p:spPr>
      </p:pic>
      <p:pic>
        <p:nvPicPr>
          <p:cNvPr id="20" name="Graphic 19" descr="Gavel with solid fill">
            <a:extLst>
              <a:ext uri="{FF2B5EF4-FFF2-40B4-BE49-F238E27FC236}">
                <a16:creationId xmlns:a16="http://schemas.microsoft.com/office/drawing/2014/main" id="{042CAD7E-513D-4F1D-94E9-521ABA3BB91D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956196" y="5656654"/>
            <a:ext cx="640080" cy="640080"/>
          </a:xfrm>
          <a:prstGeom prst="rect">
            <a:avLst/>
          </a:prstGeom>
        </p:spPr>
      </p:pic>
      <p:pic>
        <p:nvPicPr>
          <p:cNvPr id="22" name="Graphic 21" descr="Users with solid fill">
            <a:extLst>
              <a:ext uri="{FF2B5EF4-FFF2-40B4-BE49-F238E27FC236}">
                <a16:creationId xmlns:a16="http://schemas.microsoft.com/office/drawing/2014/main" id="{92B0A070-9364-4022-A6EA-75E4977F8605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5063480" y="6061288"/>
            <a:ext cx="640080" cy="640080"/>
          </a:xfrm>
          <a:prstGeom prst="rect">
            <a:avLst/>
          </a:prstGeom>
        </p:spPr>
      </p:pic>
      <p:pic>
        <p:nvPicPr>
          <p:cNvPr id="26" name="Graphic 25" descr="Classroom with solid fill">
            <a:extLst>
              <a:ext uri="{FF2B5EF4-FFF2-40B4-BE49-F238E27FC236}">
                <a16:creationId xmlns:a16="http://schemas.microsoft.com/office/drawing/2014/main" id="{029A38EA-C195-447A-8DEF-93475619F234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3215737" y="2516253"/>
            <a:ext cx="457200" cy="457200"/>
          </a:xfrm>
          <a:prstGeom prst="rect">
            <a:avLst/>
          </a:prstGeom>
        </p:spPr>
      </p:pic>
      <p:pic>
        <p:nvPicPr>
          <p:cNvPr id="28" name="Graphic 27" descr="Boardroom with solid fill">
            <a:extLst>
              <a:ext uri="{FF2B5EF4-FFF2-40B4-BE49-F238E27FC236}">
                <a16:creationId xmlns:a16="http://schemas.microsoft.com/office/drawing/2014/main" id="{26367BE5-DD58-4750-BC44-5A72C408B155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4619100" y="2398662"/>
            <a:ext cx="457200" cy="457200"/>
          </a:xfrm>
          <a:prstGeom prst="rect">
            <a:avLst/>
          </a:prstGeom>
        </p:spPr>
      </p:pic>
      <p:pic>
        <p:nvPicPr>
          <p:cNvPr id="30" name="Graphic 29" descr="Group of people with solid fill">
            <a:extLst>
              <a:ext uri="{FF2B5EF4-FFF2-40B4-BE49-F238E27FC236}">
                <a16:creationId xmlns:a16="http://schemas.microsoft.com/office/drawing/2014/main" id="{070E0DB9-1D52-46F1-9439-9190232C8310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3813665" y="2443091"/>
            <a:ext cx="457200" cy="457200"/>
          </a:xfrm>
          <a:prstGeom prst="rect">
            <a:avLst/>
          </a:prstGeom>
        </p:spPr>
      </p:pic>
      <p:pic>
        <p:nvPicPr>
          <p:cNvPr id="3" name="Graphic 2" descr="Coins with solid fill">
            <a:extLst>
              <a:ext uri="{FF2B5EF4-FFF2-40B4-BE49-F238E27FC236}">
                <a16:creationId xmlns:a16="http://schemas.microsoft.com/office/drawing/2014/main" id="{835B6ECD-9194-4046-BE4E-18F8459FB0A3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5"/>
              </a:ext>
            </a:extLst>
          </a:blip>
          <a:stretch>
            <a:fillRect/>
          </a:stretch>
        </p:blipFill>
        <p:spPr>
          <a:xfrm>
            <a:off x="536051" y="2886944"/>
            <a:ext cx="640080" cy="640080"/>
          </a:xfrm>
          <a:prstGeom prst="rect">
            <a:avLst/>
          </a:prstGeom>
        </p:spPr>
      </p:pic>
      <p:pic>
        <p:nvPicPr>
          <p:cNvPr id="9" name="Graphic 8" descr="Robot with solid fill">
            <a:extLst>
              <a:ext uri="{FF2B5EF4-FFF2-40B4-BE49-F238E27FC236}">
                <a16:creationId xmlns:a16="http://schemas.microsoft.com/office/drawing/2014/main" id="{8D6F9928-4728-4143-A9FF-C35569E910BD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7"/>
              </a:ext>
            </a:extLst>
          </a:blip>
          <a:stretch>
            <a:fillRect/>
          </a:stretch>
        </p:blipFill>
        <p:spPr>
          <a:xfrm>
            <a:off x="3040400" y="5901968"/>
            <a:ext cx="640080" cy="640080"/>
          </a:xfrm>
          <a:prstGeom prst="rect">
            <a:avLst/>
          </a:prstGeom>
        </p:spPr>
      </p:pic>
      <p:pic>
        <p:nvPicPr>
          <p:cNvPr id="13" name="Graphic 12" descr="Earth globe: Africa and Europe with solid fill">
            <a:extLst>
              <a:ext uri="{FF2B5EF4-FFF2-40B4-BE49-F238E27FC236}">
                <a16:creationId xmlns:a16="http://schemas.microsoft.com/office/drawing/2014/main" id="{46D0C210-6F14-4F54-A140-1B4F6A2BA176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9"/>
              </a:ext>
            </a:extLst>
          </a:blip>
          <a:stretch>
            <a:fillRect/>
          </a:stretch>
        </p:blipFill>
        <p:spPr>
          <a:xfrm>
            <a:off x="430695" y="4037372"/>
            <a:ext cx="640080" cy="640080"/>
          </a:xfrm>
          <a:prstGeom prst="rect">
            <a:avLst/>
          </a:prstGeom>
        </p:spPr>
      </p:pic>
      <p:pic>
        <p:nvPicPr>
          <p:cNvPr id="17" name="Graphic 16" descr="Bar graph with upward trend with solid fill">
            <a:extLst>
              <a:ext uri="{FF2B5EF4-FFF2-40B4-BE49-F238E27FC236}">
                <a16:creationId xmlns:a16="http://schemas.microsoft.com/office/drawing/2014/main" id="{C3CA4211-8B6E-44C9-A972-3EEE89C73833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1"/>
              </a:ext>
            </a:extLst>
          </a:blip>
          <a:stretch>
            <a:fillRect/>
          </a:stretch>
        </p:blipFill>
        <p:spPr>
          <a:xfrm>
            <a:off x="2962672" y="4123928"/>
            <a:ext cx="457200" cy="457200"/>
          </a:xfrm>
          <a:prstGeom prst="rect">
            <a:avLst/>
          </a:prstGeom>
        </p:spPr>
      </p:pic>
      <p:pic>
        <p:nvPicPr>
          <p:cNvPr id="21" name="Graphic 20" descr="Dance with solid fill">
            <a:extLst>
              <a:ext uri="{FF2B5EF4-FFF2-40B4-BE49-F238E27FC236}">
                <a16:creationId xmlns:a16="http://schemas.microsoft.com/office/drawing/2014/main" id="{EA274232-0577-4929-B1A1-3DD8C8B22B46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3"/>
              </a:ext>
            </a:extLst>
          </a:blip>
          <a:stretch>
            <a:fillRect/>
          </a:stretch>
        </p:blipFill>
        <p:spPr>
          <a:xfrm>
            <a:off x="3347864" y="4483968"/>
            <a:ext cx="457200" cy="457200"/>
          </a:xfrm>
          <a:prstGeom prst="rect">
            <a:avLst/>
          </a:prstGeom>
        </p:spPr>
      </p:pic>
      <p:pic>
        <p:nvPicPr>
          <p:cNvPr id="25" name="Graphic 24" descr="Podium with solid fill">
            <a:extLst>
              <a:ext uri="{FF2B5EF4-FFF2-40B4-BE49-F238E27FC236}">
                <a16:creationId xmlns:a16="http://schemas.microsoft.com/office/drawing/2014/main" id="{D7B807BE-BC90-44C9-84BE-9EBECBB09EE8}"/>
              </a:ext>
            </a:extLst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5"/>
              </a:ext>
            </a:extLst>
          </a:blip>
          <a:stretch>
            <a:fillRect/>
          </a:stretch>
        </p:blipFill>
        <p:spPr>
          <a:xfrm>
            <a:off x="4427984" y="4627984"/>
            <a:ext cx="457200" cy="457200"/>
          </a:xfrm>
          <a:prstGeom prst="rect">
            <a:avLst/>
          </a:prstGeom>
        </p:spPr>
      </p:pic>
      <p:pic>
        <p:nvPicPr>
          <p:cNvPr id="29" name="Graphic 28" descr="Factory with solid fill">
            <a:extLst>
              <a:ext uri="{FF2B5EF4-FFF2-40B4-BE49-F238E27FC236}">
                <a16:creationId xmlns:a16="http://schemas.microsoft.com/office/drawing/2014/main" id="{1F256FDC-377C-45DF-B503-2FA5745C58A1}"/>
              </a:ext>
            </a:extLst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7"/>
              </a:ext>
            </a:extLst>
          </a:blip>
          <a:stretch>
            <a:fillRect/>
          </a:stretch>
        </p:blipFill>
        <p:spPr>
          <a:xfrm>
            <a:off x="7844625" y="2170062"/>
            <a:ext cx="457200" cy="457200"/>
          </a:xfrm>
          <a:prstGeom prst="rect">
            <a:avLst/>
          </a:prstGeom>
        </p:spPr>
      </p:pic>
      <p:sp>
        <p:nvSpPr>
          <p:cNvPr id="31" name="Speech Bubble: Rectangle with Corners Rounded 30">
            <a:extLst>
              <a:ext uri="{FF2B5EF4-FFF2-40B4-BE49-F238E27FC236}">
                <a16:creationId xmlns:a16="http://schemas.microsoft.com/office/drawing/2014/main" id="{0FC9F594-6780-4D59-8931-E40612193A1D}"/>
              </a:ext>
            </a:extLst>
          </p:cNvPr>
          <p:cNvSpPr/>
          <p:nvPr/>
        </p:nvSpPr>
        <p:spPr>
          <a:xfrm>
            <a:off x="6041187" y="5614392"/>
            <a:ext cx="3024336" cy="1075526"/>
          </a:xfrm>
          <a:prstGeom prst="wedgeRoundRectCallout">
            <a:avLst>
              <a:gd name="adj1" fmla="val -58145"/>
              <a:gd name="adj2" fmla="val -223686"/>
              <a:gd name="adj3" fmla="val 16667"/>
            </a:avLst>
          </a:prstGeom>
          <a:solidFill>
            <a:srgbClr val="FFCCFF"/>
          </a:solidFill>
          <a:ln w="9525">
            <a:solidFill>
              <a:srgbClr val="FF99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altLang="x-none" b="1" dirty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Изазови и претње</a:t>
            </a:r>
          </a:p>
          <a:p>
            <a:pPr algn="ctr"/>
            <a:r>
              <a:rPr lang="sr-Cyrl-RS" altLang="x-none" sz="1600" dirty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Последица утицаја елемената и фактора екстерног и интерног окружења</a:t>
            </a:r>
            <a:endParaRPr lang="en-US" sz="1600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35" name="Title 1">
            <a:extLst>
              <a:ext uri="{FF2B5EF4-FFF2-40B4-BE49-F238E27FC236}">
                <a16:creationId xmlns:a16="http://schemas.microsoft.com/office/drawing/2014/main" id="{DD7225E1-0EDD-4ED8-8411-E87BE3DF63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32656"/>
            <a:ext cx="8229600" cy="635918"/>
          </a:xfrm>
          <a:noFill/>
          <a:ln w="9525">
            <a:noFill/>
          </a:ln>
        </p:spPr>
        <p:txBody>
          <a:bodyPr vert="horz" wrap="square" lIns="0" tIns="45720" rIns="0" bIns="0" anchor="b" anchorCtr="0"/>
          <a:lstStyle/>
          <a:p>
            <a:pPr eaLnBrk="1" hangingPunct="1"/>
            <a:r>
              <a:rPr lang="sr-Cyrl-RS" altLang="sr-Latn-RS" sz="4400" b="1" dirty="0"/>
              <a:t>Криза – пословно окружење</a:t>
            </a:r>
            <a:endParaRPr lang="en-US" altLang="sr-Latn-RS" sz="4400" b="1" dirty="0"/>
          </a:p>
        </p:txBody>
      </p:sp>
      <p:pic>
        <p:nvPicPr>
          <p:cNvPr id="37" name="Graphic 36" descr="Playbook with solid fill">
            <a:extLst>
              <a:ext uri="{FF2B5EF4-FFF2-40B4-BE49-F238E27FC236}">
                <a16:creationId xmlns:a16="http://schemas.microsoft.com/office/drawing/2014/main" id="{39548391-0966-46A3-8029-BAA3754A63F7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5194920" y="3691880"/>
            <a:ext cx="457200" cy="457200"/>
          </a:xfrm>
          <a:prstGeom prst="rect">
            <a:avLst/>
          </a:prstGeom>
        </p:spPr>
      </p:pic>
      <p:pic>
        <p:nvPicPr>
          <p:cNvPr id="23" name="Picture 2" descr="LogoCentarZaStrateskePrognozeBelaPodloga">
            <a:extLst>
              <a:ext uri="{FF2B5EF4-FFF2-40B4-BE49-F238E27FC236}">
                <a16:creationId xmlns:a16="http://schemas.microsoft.com/office/drawing/2014/main" id="{844BEDF0-3F03-46D8-8BB2-F79E1E185A43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40"/>
          <a:stretch>
            <a:fillRect/>
          </a:stretch>
        </p:blipFill>
        <p:spPr>
          <a:xfrm>
            <a:off x="7847013" y="0"/>
            <a:ext cx="1296987" cy="1209675"/>
          </a:xfrm>
          <a:prstGeom prst="rect">
            <a:avLst/>
          </a:prstGeom>
          <a:noFill/>
          <a:ln w="9525">
            <a:noFill/>
          </a:ln>
        </p:spPr>
      </p:pic>
    </p:spTree>
    <p:extLst>
      <p:ext uri="{BB962C8B-B14F-4D97-AF65-F5344CB8AC3E}">
        <p14:creationId xmlns:p14="http://schemas.microsoft.com/office/powerpoint/2010/main" val="12880031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>
          <a:xfrm>
            <a:off x="0" y="404664"/>
            <a:ext cx="8229600" cy="576064"/>
          </a:xfrm>
          <a:noFill/>
          <a:ln w="9525">
            <a:noFill/>
          </a:ln>
        </p:spPr>
        <p:txBody>
          <a:bodyPr vert="horz" wrap="square" lIns="0" tIns="45720" rIns="0" bIns="0" anchor="b" anchorCtr="0"/>
          <a:lstStyle/>
          <a:p>
            <a:pPr eaLnBrk="1" hangingPunct="1"/>
            <a:r>
              <a:rPr lang="sr-Cyrl-RS" altLang="sr-Latn-RS" sz="4400" b="1" dirty="0"/>
              <a:t>Припреме за кризу</a:t>
            </a:r>
            <a:endParaRPr lang="en-US" altLang="sr-Latn-RS" sz="4400" b="1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78607610"/>
              </p:ext>
            </p:extLst>
          </p:nvPr>
        </p:nvGraphicFramePr>
        <p:xfrm>
          <a:off x="35496" y="1556792"/>
          <a:ext cx="9001000" cy="51845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5" name="Picture 2" descr="LogoCentarZaStrateskePrognozeBelaPodloga">
            <a:extLst>
              <a:ext uri="{FF2B5EF4-FFF2-40B4-BE49-F238E27FC236}">
                <a16:creationId xmlns:a16="http://schemas.microsoft.com/office/drawing/2014/main" id="{ED0D3CE6-CA41-4998-AAFB-F0348E744113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847013" y="0"/>
            <a:ext cx="1296987" cy="120967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90600AAF-3306-48D3-87DF-E0031249686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34603730"/>
              </p:ext>
            </p:extLst>
          </p:nvPr>
        </p:nvGraphicFramePr>
        <p:xfrm>
          <a:off x="2652464" y="1484784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8" name="Graphic 7" descr="Bank with solid fill">
            <a:extLst>
              <a:ext uri="{FF2B5EF4-FFF2-40B4-BE49-F238E27FC236}">
                <a16:creationId xmlns:a16="http://schemas.microsoft.com/office/drawing/2014/main" id="{B0A54FC9-92D2-466F-9FD8-B63888D8F34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532778" y="1002432"/>
            <a:ext cx="914400" cy="914400"/>
          </a:xfrm>
          <a:prstGeom prst="rect">
            <a:avLst/>
          </a:prstGeom>
        </p:spPr>
      </p:pic>
      <p:pic>
        <p:nvPicPr>
          <p:cNvPr id="12" name="Graphic 11" descr="Group of women with solid fill">
            <a:extLst>
              <a:ext uri="{FF2B5EF4-FFF2-40B4-BE49-F238E27FC236}">
                <a16:creationId xmlns:a16="http://schemas.microsoft.com/office/drawing/2014/main" id="{3DD188ED-B2C5-4C26-BFB3-78B951F8A94C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7099972" y="1407056"/>
            <a:ext cx="365760" cy="365760"/>
          </a:xfrm>
          <a:prstGeom prst="rect">
            <a:avLst/>
          </a:prstGeom>
        </p:spPr>
      </p:pic>
      <p:pic>
        <p:nvPicPr>
          <p:cNvPr id="16" name="Graphic 15" descr="Customer review with solid fill">
            <a:extLst>
              <a:ext uri="{FF2B5EF4-FFF2-40B4-BE49-F238E27FC236}">
                <a16:creationId xmlns:a16="http://schemas.microsoft.com/office/drawing/2014/main" id="{89C15A3D-EC86-4834-8C85-A42A54FEB480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4539874" y="5223639"/>
            <a:ext cx="365760" cy="365760"/>
          </a:xfrm>
          <a:prstGeom prst="rect">
            <a:avLst/>
          </a:prstGeom>
        </p:spPr>
      </p:pic>
      <p:pic>
        <p:nvPicPr>
          <p:cNvPr id="20" name="Graphic 19" descr="Gavel with solid fill">
            <a:extLst>
              <a:ext uri="{FF2B5EF4-FFF2-40B4-BE49-F238E27FC236}">
                <a16:creationId xmlns:a16="http://schemas.microsoft.com/office/drawing/2014/main" id="{042CAD7E-513D-4F1D-94E9-521ABA3BB91D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3573850" y="4806097"/>
            <a:ext cx="914400" cy="914400"/>
          </a:xfrm>
          <a:prstGeom prst="rect">
            <a:avLst/>
          </a:prstGeom>
        </p:spPr>
      </p:pic>
      <p:pic>
        <p:nvPicPr>
          <p:cNvPr id="22" name="Graphic 21" descr="Users with solid fill">
            <a:extLst>
              <a:ext uri="{FF2B5EF4-FFF2-40B4-BE49-F238E27FC236}">
                <a16:creationId xmlns:a16="http://schemas.microsoft.com/office/drawing/2014/main" id="{92B0A070-9364-4022-A6EA-75E4977F8605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6033636" y="4951167"/>
            <a:ext cx="365760" cy="365760"/>
          </a:xfrm>
          <a:prstGeom prst="rect">
            <a:avLst/>
          </a:prstGeom>
        </p:spPr>
      </p:pic>
      <p:pic>
        <p:nvPicPr>
          <p:cNvPr id="26" name="Graphic 25" descr="Classroom with solid fill">
            <a:extLst>
              <a:ext uri="{FF2B5EF4-FFF2-40B4-BE49-F238E27FC236}">
                <a16:creationId xmlns:a16="http://schemas.microsoft.com/office/drawing/2014/main" id="{029A38EA-C195-447A-8DEF-93475619F234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4452454" y="2302782"/>
            <a:ext cx="640080" cy="640080"/>
          </a:xfrm>
          <a:prstGeom prst="rect">
            <a:avLst/>
          </a:prstGeom>
        </p:spPr>
      </p:pic>
      <p:pic>
        <p:nvPicPr>
          <p:cNvPr id="28" name="Graphic 27" descr="Boardroom with solid fill">
            <a:extLst>
              <a:ext uri="{FF2B5EF4-FFF2-40B4-BE49-F238E27FC236}">
                <a16:creationId xmlns:a16="http://schemas.microsoft.com/office/drawing/2014/main" id="{26367BE5-DD58-4750-BC44-5A72C408B155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6123216" y="2260211"/>
            <a:ext cx="365760" cy="365760"/>
          </a:xfrm>
          <a:prstGeom prst="rect">
            <a:avLst/>
          </a:prstGeom>
        </p:spPr>
      </p:pic>
      <p:pic>
        <p:nvPicPr>
          <p:cNvPr id="30" name="Graphic 29" descr="Group of people with solid fill">
            <a:extLst>
              <a:ext uri="{FF2B5EF4-FFF2-40B4-BE49-F238E27FC236}">
                <a16:creationId xmlns:a16="http://schemas.microsoft.com/office/drawing/2014/main" id="{070E0DB9-1D52-46F1-9439-9190232C8310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5251494" y="2221212"/>
            <a:ext cx="640080" cy="640080"/>
          </a:xfrm>
          <a:prstGeom prst="rect">
            <a:avLst/>
          </a:prstGeom>
        </p:spPr>
      </p:pic>
      <p:pic>
        <p:nvPicPr>
          <p:cNvPr id="3" name="Graphic 2" descr="Coins with solid fill">
            <a:extLst>
              <a:ext uri="{FF2B5EF4-FFF2-40B4-BE49-F238E27FC236}">
                <a16:creationId xmlns:a16="http://schemas.microsoft.com/office/drawing/2014/main" id="{835B6ECD-9194-4046-BE4E-18F8459FB0A3}"/>
              </a:ext>
            </a:extLst>
          </p:cNvPr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5"/>
              </a:ext>
            </a:extLst>
          </a:blip>
          <a:stretch>
            <a:fillRect/>
          </a:stretch>
        </p:blipFill>
        <p:spPr>
          <a:xfrm>
            <a:off x="3697634" y="4450144"/>
            <a:ext cx="365760" cy="365760"/>
          </a:xfrm>
          <a:prstGeom prst="rect">
            <a:avLst/>
          </a:prstGeom>
        </p:spPr>
      </p:pic>
      <p:pic>
        <p:nvPicPr>
          <p:cNvPr id="9" name="Graphic 8" descr="Robot with solid fill">
            <a:extLst>
              <a:ext uri="{FF2B5EF4-FFF2-40B4-BE49-F238E27FC236}">
                <a16:creationId xmlns:a16="http://schemas.microsoft.com/office/drawing/2014/main" id="{8D6F9928-4728-4143-A9FF-C35569E910BD}"/>
              </a:ext>
            </a:extLst>
          </p:cNvPr>
          <p:cNvPicPr>
            <a:picLocks noChangeAspect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7"/>
              </a:ext>
            </a:extLst>
          </a:blip>
          <a:stretch>
            <a:fillRect/>
          </a:stretch>
        </p:blipFill>
        <p:spPr>
          <a:xfrm>
            <a:off x="5500354" y="5086001"/>
            <a:ext cx="365760" cy="365760"/>
          </a:xfrm>
          <a:prstGeom prst="rect">
            <a:avLst/>
          </a:prstGeom>
        </p:spPr>
      </p:pic>
      <p:pic>
        <p:nvPicPr>
          <p:cNvPr id="13" name="Graphic 12" descr="Earth globe: Africa and Europe with solid fill">
            <a:extLst>
              <a:ext uri="{FF2B5EF4-FFF2-40B4-BE49-F238E27FC236}">
                <a16:creationId xmlns:a16="http://schemas.microsoft.com/office/drawing/2014/main" id="{46D0C210-6F14-4F54-A140-1B4F6A2BA176}"/>
              </a:ext>
            </a:extLst>
          </p:cNvPr>
          <p:cNvPicPr>
            <a:picLocks noChangeAspect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9"/>
              </a:ext>
            </a:extLst>
          </a:blip>
          <a:stretch>
            <a:fillRect/>
          </a:stretch>
        </p:blipFill>
        <p:spPr>
          <a:xfrm>
            <a:off x="4305370" y="4817264"/>
            <a:ext cx="365760" cy="365760"/>
          </a:xfrm>
          <a:prstGeom prst="rect">
            <a:avLst/>
          </a:prstGeom>
        </p:spPr>
      </p:pic>
      <p:pic>
        <p:nvPicPr>
          <p:cNvPr id="17" name="Graphic 16" descr="Bar graph with upward trend with solid fill">
            <a:extLst>
              <a:ext uri="{FF2B5EF4-FFF2-40B4-BE49-F238E27FC236}">
                <a16:creationId xmlns:a16="http://schemas.microsoft.com/office/drawing/2014/main" id="{C3CA4211-8B6E-44C9-A972-3EEE89C73833}"/>
              </a:ext>
            </a:extLst>
          </p:cNvPr>
          <p:cNvPicPr>
            <a:picLocks noChangeAspect="1"/>
          </p:cNvPicPr>
          <p:nvPr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1"/>
              </a:ext>
            </a:extLst>
          </a:blip>
          <a:stretch>
            <a:fillRect/>
          </a:stretch>
        </p:blipFill>
        <p:spPr>
          <a:xfrm>
            <a:off x="4097231" y="3536604"/>
            <a:ext cx="365760" cy="365760"/>
          </a:xfrm>
          <a:prstGeom prst="rect">
            <a:avLst/>
          </a:prstGeom>
        </p:spPr>
      </p:pic>
      <p:pic>
        <p:nvPicPr>
          <p:cNvPr id="21" name="Graphic 20" descr="Dance with solid fill">
            <a:extLst>
              <a:ext uri="{FF2B5EF4-FFF2-40B4-BE49-F238E27FC236}">
                <a16:creationId xmlns:a16="http://schemas.microsoft.com/office/drawing/2014/main" id="{EA274232-0577-4929-B1A1-3DD8C8B22B46}"/>
              </a:ext>
            </a:extLst>
          </p:cNvPr>
          <p:cNvPicPr>
            <a:picLocks noChangeAspect="1"/>
          </p:cNvPicPr>
          <p:nvPr/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3"/>
              </a:ext>
            </a:extLst>
          </a:blip>
          <a:stretch>
            <a:fillRect/>
          </a:stretch>
        </p:blipFill>
        <p:spPr>
          <a:xfrm>
            <a:off x="4298437" y="4084384"/>
            <a:ext cx="365760" cy="365760"/>
          </a:xfrm>
          <a:prstGeom prst="rect">
            <a:avLst/>
          </a:prstGeom>
        </p:spPr>
      </p:pic>
      <p:pic>
        <p:nvPicPr>
          <p:cNvPr id="25" name="Graphic 24" descr="Podium with solid fill">
            <a:extLst>
              <a:ext uri="{FF2B5EF4-FFF2-40B4-BE49-F238E27FC236}">
                <a16:creationId xmlns:a16="http://schemas.microsoft.com/office/drawing/2014/main" id="{D7B807BE-BC90-44C9-84BE-9EBECBB09EE8}"/>
              </a:ext>
            </a:extLst>
          </p:cNvPr>
          <p:cNvPicPr>
            <a:picLocks noChangeAspect="1"/>
          </p:cNvPicPr>
          <p:nvPr/>
        </p:nvPicPr>
        <p:blipFill>
          <a:blip r:embed="rId3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5"/>
              </a:ext>
            </a:extLst>
          </a:blip>
          <a:stretch>
            <a:fillRect/>
          </a:stretch>
        </p:blipFill>
        <p:spPr>
          <a:xfrm>
            <a:off x="4956790" y="4450144"/>
            <a:ext cx="365760" cy="365760"/>
          </a:xfrm>
          <a:prstGeom prst="rect">
            <a:avLst/>
          </a:prstGeom>
        </p:spPr>
      </p:pic>
      <p:pic>
        <p:nvPicPr>
          <p:cNvPr id="29" name="Graphic 28" descr="Factory with solid fill">
            <a:extLst>
              <a:ext uri="{FF2B5EF4-FFF2-40B4-BE49-F238E27FC236}">
                <a16:creationId xmlns:a16="http://schemas.microsoft.com/office/drawing/2014/main" id="{1F256FDC-377C-45DF-B503-2FA5745C58A1}"/>
              </a:ext>
            </a:extLst>
          </p:cNvPr>
          <p:cNvPicPr>
            <a:picLocks noChangeAspect="1"/>
          </p:cNvPicPr>
          <p:nvPr/>
        </p:nvPicPr>
        <p:blipFill>
          <a:blip r:embed="rId3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7"/>
              </a:ext>
            </a:extLst>
          </a:blip>
          <a:stretch>
            <a:fillRect/>
          </a:stretch>
        </p:blipFill>
        <p:spPr>
          <a:xfrm>
            <a:off x="8598728" y="1479064"/>
            <a:ext cx="365760" cy="365760"/>
          </a:xfrm>
          <a:prstGeom prst="rect">
            <a:avLst/>
          </a:prstGeom>
        </p:spPr>
      </p:pic>
      <p:sp>
        <p:nvSpPr>
          <p:cNvPr id="35" name="Title 1">
            <a:extLst>
              <a:ext uri="{FF2B5EF4-FFF2-40B4-BE49-F238E27FC236}">
                <a16:creationId xmlns:a16="http://schemas.microsoft.com/office/drawing/2014/main" id="{DD7225E1-0EDD-4ED8-8411-E87BE3DF63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32656"/>
            <a:ext cx="8229600" cy="603018"/>
          </a:xfrm>
          <a:noFill/>
          <a:ln w="9525">
            <a:noFill/>
          </a:ln>
        </p:spPr>
        <p:txBody>
          <a:bodyPr vert="horz" wrap="square" lIns="0" tIns="45720" rIns="0" bIns="0" anchor="b" anchorCtr="0"/>
          <a:lstStyle/>
          <a:p>
            <a:pPr eaLnBrk="1" hangingPunct="1"/>
            <a:r>
              <a:rPr lang="sr-Cyrl-RS" altLang="sr-Latn-RS" sz="4400" b="1" dirty="0"/>
              <a:t>Криза – пример</a:t>
            </a:r>
            <a:endParaRPr lang="en-US" altLang="sr-Latn-RS" sz="4400" b="1" dirty="0"/>
          </a:p>
        </p:txBody>
      </p:sp>
      <p:pic>
        <p:nvPicPr>
          <p:cNvPr id="11" name="Graphic 10" descr="Playbook with solid fill">
            <a:extLst>
              <a:ext uri="{FF2B5EF4-FFF2-40B4-BE49-F238E27FC236}">
                <a16:creationId xmlns:a16="http://schemas.microsoft.com/office/drawing/2014/main" id="{2BC69847-ECDF-4D0F-B5FC-6F8AE622E3D2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6216516" y="3466520"/>
            <a:ext cx="640080" cy="64008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6D0B6A3D-2301-48AB-8A64-6C75C471261D}"/>
              </a:ext>
            </a:extLst>
          </p:cNvPr>
          <p:cNvSpPr txBox="1"/>
          <p:nvPr/>
        </p:nvSpPr>
        <p:spPr>
          <a:xfrm>
            <a:off x="7583" y="2977207"/>
            <a:ext cx="450261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b="1" dirty="0">
                <a:latin typeface="Calibri" panose="020F0502020204030204" pitchFamily="34" charset="0"/>
                <a:cs typeface="Calibri" panose="020F0502020204030204" pitchFamily="34" charset="0"/>
              </a:rPr>
              <a:t>Закон о заштити података о личности</a:t>
            </a:r>
          </a:p>
          <a:p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"податак о личности" ... име и идентификациони број ...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9E3B299E-2F18-4FC4-B28A-F0FA6385BC7B}"/>
              </a:ext>
            </a:extLst>
          </p:cNvPr>
          <p:cNvSpPr txBox="1"/>
          <p:nvPr/>
        </p:nvSpPr>
        <p:spPr>
          <a:xfrm>
            <a:off x="7583" y="4120623"/>
            <a:ext cx="402346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b="1" dirty="0">
                <a:latin typeface="Calibri" panose="020F0502020204030204" pitchFamily="34" charset="0"/>
                <a:cs typeface="Calibri" panose="020F0502020204030204" pitchFamily="34" charset="0"/>
              </a:rPr>
              <a:t>Закон о информационој безбедности</a:t>
            </a:r>
          </a:p>
          <a:p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Начела: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свеобухватна заштита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свест и оспособљеност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4BE78945-6857-4F1B-B856-88472079B959}"/>
              </a:ext>
            </a:extLst>
          </p:cNvPr>
          <p:cNvSpPr txBox="1"/>
          <p:nvPr/>
        </p:nvSpPr>
        <p:spPr>
          <a:xfrm>
            <a:off x="7583" y="1556792"/>
            <a:ext cx="402346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b="1" dirty="0">
                <a:latin typeface="Calibri" panose="020F0502020204030204" pitchFamily="34" charset="0"/>
                <a:cs typeface="Calibri" panose="020F0502020204030204" pitchFamily="34" charset="0"/>
              </a:rPr>
              <a:t>Закон о осигурању</a:t>
            </a:r>
          </a:p>
          <a:p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Друштво за осигурање је дужно да ... развије поуздан, функционалан и адекватан информациони систем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E17426C0-3C40-4D6D-AEDE-71D034CB8638}"/>
              </a:ext>
            </a:extLst>
          </p:cNvPr>
          <p:cNvSpPr txBox="1"/>
          <p:nvPr/>
        </p:nvSpPr>
        <p:spPr>
          <a:xfrm>
            <a:off x="7583" y="5541039"/>
            <a:ext cx="505612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b="1" dirty="0">
                <a:latin typeface="Calibri" panose="020F0502020204030204" pitchFamily="34" charset="0"/>
                <a:cs typeface="Calibri" panose="020F0502020204030204" pitchFamily="34" charset="0"/>
              </a:rPr>
              <a:t>Закон о заштити пословне тајне</a:t>
            </a:r>
          </a:p>
          <a:p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... пословном тајном сматрају се информације које испуњавају следеће услове ... имају комерцијалну вредност јер представљају тајну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3D24BC9-8302-4258-84D8-75A4BFCBF26E}"/>
              </a:ext>
            </a:extLst>
          </p:cNvPr>
          <p:cNvSpPr txBox="1"/>
          <p:nvPr/>
        </p:nvSpPr>
        <p:spPr>
          <a:xfrm>
            <a:off x="6660232" y="3623022"/>
            <a:ext cx="235048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sr-Cyrl-RS" dirty="0">
                <a:latin typeface="Calibri" panose="020F0502020204030204" pitchFamily="34" charset="0"/>
                <a:cs typeface="Calibri" panose="020F0502020204030204" pitchFamily="34" charset="0"/>
              </a:rPr>
              <a:t>ИКТ систем</a:t>
            </a:r>
          </a:p>
          <a:p>
            <a:pPr algn="r"/>
            <a:r>
              <a:rPr lang="sr-Cyrl-RS" dirty="0">
                <a:latin typeface="Calibri" panose="020F0502020204030204" pitchFamily="34" charset="0"/>
                <a:cs typeface="Calibri" panose="020F0502020204030204" pitchFamily="34" charset="0"/>
              </a:rPr>
              <a:t>Заштита</a:t>
            </a:r>
          </a:p>
          <a:p>
            <a:pPr algn="r"/>
            <a:r>
              <a:rPr lang="sr-Cyrl-RS" dirty="0">
                <a:latin typeface="Calibri" panose="020F0502020204030204" pitchFamily="34" charset="0"/>
                <a:cs typeface="Calibri" panose="020F0502020204030204" pitchFamily="34" charset="0"/>
              </a:rPr>
              <a:t>Процедуре</a:t>
            </a:r>
          </a:p>
          <a:p>
            <a:pPr algn="r"/>
            <a:r>
              <a:rPr lang="sr-Cyrl-RS" dirty="0">
                <a:latin typeface="Calibri" panose="020F0502020204030204" pitchFamily="34" charset="0"/>
                <a:cs typeface="Calibri" panose="020F0502020204030204" pitchFamily="34" charset="0"/>
              </a:rPr>
              <a:t>Обука</a:t>
            </a:r>
          </a:p>
          <a:p>
            <a:pPr algn="r"/>
            <a:r>
              <a:rPr lang="sr-Cyrl-RS" dirty="0">
                <a:latin typeface="Calibri" panose="020F0502020204030204" pitchFamily="34" charset="0"/>
                <a:cs typeface="Calibri" panose="020F0502020204030204" pitchFamily="34" charset="0"/>
              </a:rPr>
              <a:t>Одговорно понашање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0EF51531-A161-471A-A826-7C31C956E92F}"/>
              </a:ext>
            </a:extLst>
          </p:cNvPr>
          <p:cNvSpPr txBox="1"/>
          <p:nvPr/>
        </p:nvSpPr>
        <p:spPr>
          <a:xfrm>
            <a:off x="5063704" y="5548784"/>
            <a:ext cx="40582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Cyrl-RS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Друштво добило претњу да је база података о ЈМБГ и МБ преузета из ИКТ система и захтевају накнаду да исте не објаве јавно</a:t>
            </a:r>
            <a:endParaRPr lang="en-US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7" name="Picture 2" descr="LogoCentarZaStrateskePrognozeBelaPodloga">
            <a:extLst>
              <a:ext uri="{FF2B5EF4-FFF2-40B4-BE49-F238E27FC236}">
                <a16:creationId xmlns:a16="http://schemas.microsoft.com/office/drawing/2014/main" id="{581AACBF-1AA3-42E9-9F0C-59004F230497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40"/>
          <a:stretch>
            <a:fillRect/>
          </a:stretch>
        </p:blipFill>
        <p:spPr>
          <a:xfrm>
            <a:off x="7847013" y="0"/>
            <a:ext cx="1296987" cy="1209675"/>
          </a:xfrm>
          <a:prstGeom prst="rect">
            <a:avLst/>
          </a:prstGeom>
          <a:noFill/>
          <a:ln w="9525">
            <a:noFill/>
          </a:ln>
        </p:spPr>
      </p:pic>
    </p:spTree>
    <p:extLst>
      <p:ext uri="{BB962C8B-B14F-4D97-AF65-F5344CB8AC3E}">
        <p14:creationId xmlns:p14="http://schemas.microsoft.com/office/powerpoint/2010/main" val="26713514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32" grpId="0"/>
      <p:bldP spid="33" grpId="0"/>
      <p:bldP spid="34" grpId="0"/>
      <p:bldP spid="18" grpId="0"/>
      <p:bldP spid="3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>
          <a:xfrm>
            <a:off x="0" y="332656"/>
            <a:ext cx="8229600" cy="591344"/>
          </a:xfrm>
        </p:spPr>
        <p:txBody>
          <a:bodyPr vert="horz" wrap="square" lIns="0" tIns="45720" rIns="0" bIns="0" anchor="b" anchorCtr="0"/>
          <a:lstStyle/>
          <a:p>
            <a:pPr eaLnBrk="1" hangingPunct="1"/>
            <a:r>
              <a:rPr lang="sr-Cyrl-RS" altLang="en-US" sz="4400" b="1" dirty="0"/>
              <a:t>Одговор на кризу</a:t>
            </a:r>
            <a:endParaRPr lang="en-US" altLang="en-US" dirty="0"/>
          </a:p>
        </p:txBody>
      </p:sp>
      <p:pic>
        <p:nvPicPr>
          <p:cNvPr id="24579" name="Picture 2" descr="LogoCentarZaStrateskePrognozeBelaPodloga"/>
          <p:cNvPicPr preferRelativeResize="0"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12088" y="44450"/>
            <a:ext cx="1296987" cy="1209675"/>
          </a:xfrm>
          <a:prstGeom prst="rect">
            <a:avLst/>
          </a:prstGeom>
          <a:noFill/>
          <a:ln w="9525">
            <a:noFill/>
          </a:ln>
        </p:spPr>
      </p:pic>
      <p:graphicFrame>
        <p:nvGraphicFramePr>
          <p:cNvPr id="11" name="Diagram 10">
            <a:extLst>
              <a:ext uri="{FF2B5EF4-FFF2-40B4-BE49-F238E27FC236}">
                <a16:creationId xmlns:a16="http://schemas.microsoft.com/office/drawing/2014/main" id="{5E90929B-F28D-4A31-B055-CDC2D062EA5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07478021"/>
              </p:ext>
            </p:extLst>
          </p:nvPr>
        </p:nvGraphicFramePr>
        <p:xfrm>
          <a:off x="132922" y="1395853"/>
          <a:ext cx="8831566" cy="52735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16962895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>
          <a:xfrm>
            <a:off x="0" y="404664"/>
            <a:ext cx="8229600" cy="591344"/>
          </a:xfrm>
        </p:spPr>
        <p:txBody>
          <a:bodyPr vert="horz" wrap="square" lIns="0" tIns="45720" rIns="0" bIns="0" anchor="b" anchorCtr="0"/>
          <a:lstStyle/>
          <a:p>
            <a:pPr eaLnBrk="1" hangingPunct="1"/>
            <a:r>
              <a:rPr lang="sr-Cyrl-RS" altLang="en-US" sz="4400" b="1" dirty="0"/>
              <a:t>Опоравак од кризе</a:t>
            </a:r>
            <a:endParaRPr lang="en-US" altLang="en-US" dirty="0"/>
          </a:p>
        </p:txBody>
      </p:sp>
      <p:pic>
        <p:nvPicPr>
          <p:cNvPr id="24579" name="Picture 2" descr="LogoCentarZaStrateskePrognozeBelaPodloga"/>
          <p:cNvPicPr preferRelativeResize="0"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12088" y="44450"/>
            <a:ext cx="1296987" cy="1209675"/>
          </a:xfrm>
          <a:prstGeom prst="rect">
            <a:avLst/>
          </a:prstGeom>
          <a:noFill/>
          <a:ln w="9525">
            <a:noFill/>
          </a:ln>
        </p:spPr>
      </p:pic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6411AAA5-46F8-4A30-8A31-A1BF5065BED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78992151"/>
              </p:ext>
            </p:extLst>
          </p:nvPr>
        </p:nvGraphicFramePr>
        <p:xfrm>
          <a:off x="35496" y="1324794"/>
          <a:ext cx="9001571" cy="53445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28045307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>
          <a:xfrm>
            <a:off x="0" y="332656"/>
            <a:ext cx="8229600" cy="591344"/>
          </a:xfrm>
        </p:spPr>
        <p:txBody>
          <a:bodyPr vert="horz" wrap="square" lIns="0" tIns="45720" rIns="0" bIns="0" anchor="b" anchorCtr="0"/>
          <a:lstStyle/>
          <a:p>
            <a:pPr eaLnBrk="1" hangingPunct="1"/>
            <a:r>
              <a:rPr lang="sr-Cyrl-RS" altLang="en-US" sz="4400" b="1" dirty="0"/>
              <a:t>Систем раног упозорења</a:t>
            </a:r>
            <a:endParaRPr lang="en-US" altLang="en-US" dirty="0"/>
          </a:p>
        </p:txBody>
      </p:sp>
      <p:pic>
        <p:nvPicPr>
          <p:cNvPr id="24579" name="Picture 2" descr="LogoCentarZaStrateskePrognozeBelaPodloga"/>
          <p:cNvPicPr preferRelativeResize="0"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12088" y="44450"/>
            <a:ext cx="1296987" cy="12096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A376074-FE6C-4D6D-B37B-560B59A23630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9572" y="1268760"/>
            <a:ext cx="7704856" cy="53998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1531797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Picture 2" descr="LogoCentarZaStrateskePrognozeBelaPodloga"/>
          <p:cNvPicPr preferRelativeResize="0"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12088" y="44450"/>
            <a:ext cx="1296987" cy="12096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8851" name="Content Placeholder 6"/>
          <p:cNvSpPr>
            <a:spLocks noGrp="1"/>
          </p:cNvSpPr>
          <p:nvPr>
            <p:ph idx="1"/>
          </p:nvPr>
        </p:nvSpPr>
        <p:spPr/>
        <p:txBody>
          <a:bodyPr vert="horz" wrap="square" lIns="91440" tIns="45720" rIns="91440" bIns="45720" anchor="t" anchorCtr="0"/>
          <a:lstStyle/>
          <a:p>
            <a:pPr algn="ctr">
              <a:buNone/>
            </a:pPr>
            <a:r>
              <a:rPr lang="en-US" altLang="en-US" sz="44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ХВАЛА НА ПАЖЊИ</a:t>
            </a:r>
          </a:p>
          <a:p>
            <a:pPr algn="ctr">
              <a:buNone/>
            </a:pPr>
            <a:endParaRPr lang="en-US" altLang="en-US" sz="4400" b="1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buNone/>
            </a:pPr>
            <a:endParaRPr lang="en-US" altLang="en-US" sz="4400" b="1" dirty="0">
              <a:solidFill>
                <a:schemeClr val="tx2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pic>
        <p:nvPicPr>
          <p:cNvPr id="78852" name="Picture 7" descr="Pitanje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3575" y="3068638"/>
            <a:ext cx="2457450" cy="2686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D81AAF0-FB84-48EB-9E7E-E963F52369E6}"/>
              </a:ext>
            </a:extLst>
          </p:cNvPr>
          <p:cNvSpPr txBox="1"/>
          <p:nvPr/>
        </p:nvSpPr>
        <p:spPr>
          <a:xfrm>
            <a:off x="168883" y="6125234"/>
            <a:ext cx="88062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2400" dirty="0">
                <a:solidFill>
                  <a:schemeClr val="tx2"/>
                </a:solidFill>
                <a:latin typeface="+mj-lt"/>
              </a:rPr>
              <a:t>Контакт: +381 64 6386892, </a:t>
            </a:r>
            <a:r>
              <a:rPr lang="en-US" sz="2400" dirty="0">
                <a:solidFill>
                  <a:schemeClr val="tx2"/>
                </a:solidFill>
                <a:latin typeface="+mj-lt"/>
              </a:rPr>
              <a:t>centar.za.strateske.prognose@gmail.com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321</TotalTime>
  <Words>415</Words>
  <Application>Microsoft Office PowerPoint</Application>
  <PresentationFormat>On-screen Show (4:3)</PresentationFormat>
  <Paragraphs>85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8" baseType="lpstr">
      <vt:lpstr>Arial</vt:lpstr>
      <vt:lpstr>Calibri</vt:lpstr>
      <vt:lpstr>Constantia</vt:lpstr>
      <vt:lpstr>Courier New</vt:lpstr>
      <vt:lpstr>Wingdings</vt:lpstr>
      <vt:lpstr>Wingdings 2</vt:lpstr>
      <vt:lpstr>Flow</vt:lpstr>
      <vt:lpstr>КРИЗА ИЗАЗОВ САВРЕМЕНОГ ПОСЛОВНОГ ОКРУЖЕЊА</vt:lpstr>
      <vt:lpstr>Садржај</vt:lpstr>
      <vt:lpstr>Криза – појам</vt:lpstr>
      <vt:lpstr>Криза – карактеристике</vt:lpstr>
      <vt:lpstr>Криза – пословно окружење</vt:lpstr>
      <vt:lpstr>Припреме за кризу</vt:lpstr>
      <vt:lpstr>Криза – пример</vt:lpstr>
      <vt:lpstr>Одговор на кризу</vt:lpstr>
      <vt:lpstr>Опоравак од кризе</vt:lpstr>
      <vt:lpstr>Систем раног упозорења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Danka</dc:creator>
  <cp:keywords>Javno</cp:keywords>
  <cp:lastModifiedBy>PC</cp:lastModifiedBy>
  <cp:revision>963</cp:revision>
  <dcterms:created xsi:type="dcterms:W3CDTF">2011-09-02T08:52:00Z</dcterms:created>
  <dcterms:modified xsi:type="dcterms:W3CDTF">2023-11-27T11:53:36Z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docIndexRef">
    <vt:lpwstr>6cd78703-75ce-491f-a1ca-112040d36cab</vt:lpwstr>
  </property>
  <property fmtid="{D5CDD505-2E9C-101B-9397-08002B2CF9AE}" pid="3" name="bjSaver">
    <vt:lpwstr>eyTdZ5JMG4u/ibhAdDLmgXJo4Vu2jYV9</vt:lpwstr>
  </property>
  <property fmtid="{D5CDD505-2E9C-101B-9397-08002B2CF9AE}" pid="4" name="bjDocumentLabelXML">
    <vt:lpwstr>&lt;?xml version="1.0" encoding="us-ascii"?&gt;&lt;sisl xmlns:xsi="http://www.w3.org/2001/XMLSchema-instance" xmlns:xsd="http://www.w3.org/2001/XMLSchema" sislVersion="0" policy="23f8b7f5-b310-4ae5-8f98-dc4b6763a0a7" origin="userSelected" xmlns="http://www.boldonj</vt:lpwstr>
  </property>
  <property fmtid="{D5CDD505-2E9C-101B-9397-08002B2CF9AE}" pid="5" name="bjDocumentLabelXML-0">
    <vt:lpwstr>ames.com/2008/01/sie/internal/label"&gt;&lt;element uid="43280eea-4859-4d25-9442-b3d9c876a1f2" value="" /&gt;&lt;/sisl&gt;</vt:lpwstr>
  </property>
  <property fmtid="{D5CDD505-2E9C-101B-9397-08002B2CF9AE}" pid="6" name="bjDocumentSecurityLabel">
    <vt:lpwstr>Javno</vt:lpwstr>
  </property>
  <property fmtid="{D5CDD505-2E9C-101B-9397-08002B2CF9AE}" pid="7" name="ICV">
    <vt:lpwstr>91016B7F1C374E38BAE121DE3DB48FF4</vt:lpwstr>
  </property>
  <property fmtid="{D5CDD505-2E9C-101B-9397-08002B2CF9AE}" pid="8" name="KSOProductBuildVer">
    <vt:lpwstr>1033-11.2.0.11513</vt:lpwstr>
  </property>
</Properties>
</file>